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E2C8-70A2-4AD8-A466-4B1B88A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30A745-9DCA-4927-B414-F2307296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8AB1B-62E8-4FA6-ABAB-9D4F17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B788F-8569-4B28-AA0C-B22A22A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E8ADE-F813-4437-B408-D36812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80CB-8AF5-4BE8-A655-191B6BC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1F290-FD2E-4534-B202-B8A62C6C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89B7D-AF72-4701-BEAD-87C25D6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FD542-0DDA-4016-8E20-6FF0122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326D6-18A3-436F-BA60-0DABE1C6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088F2-0EBA-4899-B28F-8E000927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6763A-CDAA-476E-A9E7-DA13C30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57DAE-A0BF-4B2F-B6D9-6504C38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0C864-0D71-4D1C-84D8-FB527F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50784-21B5-4E3B-A00E-5C1792E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F9BD-3D35-436A-8793-3D201BFC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C84B-957C-49E1-BE48-08E7FDD1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B7FB0-3687-453F-BEBF-5DB9D484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CB03-029B-4CC9-AF9E-F57D467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D63E1-8100-4493-8A17-6E101ED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1C374-DBB4-437E-AEAA-8B6D5CF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A7A8E-4122-42E6-8621-C3A99588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3298A-8225-453F-A862-864C9B9D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6D3E5-6084-4387-A864-BD5972CA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9478E-5194-4956-903B-372900BE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44682-A544-42EC-B9A8-6BA388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16C6A-9153-4F72-B00E-C7C72C9C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B41819-C201-49AA-94A6-6744A03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4DB56-4C9A-4018-A537-05375782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1816CC-DD12-4AA2-918D-C6EB932E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23003-0A1A-4720-9B86-FF8E6EA1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D7E31-C7B3-48F3-B96F-6F1E5557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31610-BEBB-4DCD-ABB1-A9C93BE8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E8BC05-50CB-45C4-AB56-81590005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D702-6BF3-4775-BB36-6FB59524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6D54E6-F195-4644-BC95-064F24EC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3A1CC-8AB5-4694-A571-A9D450A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816756-2BFA-4568-B840-D142632D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86A885-5D0E-4371-99AC-398E9EB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E977F-9E81-4C42-81C6-7EFEAC47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5E72B-1DFE-405E-B634-B6428F9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CDC808-9A85-42FB-9705-3E705993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37D70-BD51-4915-80B6-25C2930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CB6442-F143-44DD-8429-FF25E6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E5198A-52E3-417A-BBE1-209B149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4EA98-3984-4BD1-92FA-D6C47EB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2898B-E412-4B64-BDA5-517A1B0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0C76-F0E3-4B2F-BB67-813BD980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25D2E-CC64-43C5-88B1-D6EE92BC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01D047-7074-4F61-8005-5293C37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BEEAB-D7F3-4648-91BA-153C231A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40E42-4CF8-4057-A743-35F09B8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723E0-D3C1-4983-936F-EE9554B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2E9B4C-6A53-4F5C-A921-967891BE5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A125F-4195-4C0E-B0B3-E2EB9264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A49A38-73B0-4CCA-9F6B-7DF5659A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A26A2-E743-40CF-A427-0CA11A7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134714-504A-4635-A345-42F60019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665BBF-048E-4393-B410-BBCD96E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5007D-9C53-4503-8AF3-200FF6C9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799D5-B76A-4949-9C0A-8843091A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B6DF-F6FC-476D-8851-C753B3BD6C77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FE5E4-27D8-4079-A2E6-63CE54E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C8BCC-5ECF-4BF0-A13F-C98FCCFC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1B66BD-4E4D-4E79-B686-1ECC9ADCC5C8}"/>
              </a:ext>
            </a:extLst>
          </p:cNvPr>
          <p:cNvSpPr/>
          <p:nvPr/>
        </p:nvSpPr>
        <p:spPr>
          <a:xfrm>
            <a:off x="1072189" y="2938435"/>
            <a:ext cx="821266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9AB82-E178-424B-B381-16E0C63B3086}"/>
              </a:ext>
            </a:extLst>
          </p:cNvPr>
          <p:cNvSpPr/>
          <p:nvPr/>
        </p:nvSpPr>
        <p:spPr>
          <a:xfrm>
            <a:off x="2071254" y="2938435"/>
            <a:ext cx="973665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B1033-EE04-43E4-B583-5CC8F533FEC5}"/>
              </a:ext>
            </a:extLst>
          </p:cNvPr>
          <p:cNvSpPr/>
          <p:nvPr/>
        </p:nvSpPr>
        <p:spPr>
          <a:xfrm>
            <a:off x="3308709" y="3373123"/>
            <a:ext cx="829736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8029B1-EF3F-4F0D-A82D-9E461C3A7368}"/>
              </a:ext>
            </a:extLst>
          </p:cNvPr>
          <p:cNvSpPr/>
          <p:nvPr/>
        </p:nvSpPr>
        <p:spPr>
          <a:xfrm>
            <a:off x="3315902" y="2672840"/>
            <a:ext cx="829737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B185A0-4DDD-446B-868F-C7C16DCBBDB4}"/>
              </a:ext>
            </a:extLst>
          </p:cNvPr>
          <p:cNvGrpSpPr/>
          <p:nvPr/>
        </p:nvGrpSpPr>
        <p:grpSpPr>
          <a:xfrm>
            <a:off x="4570089" y="2424044"/>
            <a:ext cx="684337" cy="1586637"/>
            <a:chOff x="4730971" y="2336699"/>
            <a:chExt cx="684337" cy="1586637"/>
          </a:xfrm>
          <a:noFill/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44131A-D076-4553-A8DD-20B2A8D9CF2F}"/>
                </a:ext>
              </a:extLst>
            </p:cNvPr>
            <p:cNvSpPr/>
            <p:nvPr/>
          </p:nvSpPr>
          <p:spPr>
            <a:xfrm>
              <a:off x="4730971" y="3169053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C5.0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BCCBC1-0FE5-414C-A1A8-8DBA8877B4DB}"/>
                </a:ext>
              </a:extLst>
            </p:cNvPr>
            <p:cNvSpPr/>
            <p:nvPr/>
          </p:nvSpPr>
          <p:spPr>
            <a:xfrm>
              <a:off x="4730971" y="3585230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CART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A9798E-BA91-4355-8750-F147812FB212}"/>
                </a:ext>
              </a:extLst>
            </p:cNvPr>
            <p:cNvSpPr/>
            <p:nvPr/>
          </p:nvSpPr>
          <p:spPr>
            <a:xfrm>
              <a:off x="4730971" y="2752876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C4.5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2AB195-7331-43F2-A875-6EFBC5042FAB}"/>
                </a:ext>
              </a:extLst>
            </p:cNvPr>
            <p:cNvSpPr/>
            <p:nvPr/>
          </p:nvSpPr>
          <p:spPr>
            <a:xfrm>
              <a:off x="4730971" y="2336699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ID3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74DC188-0AA1-44D3-B9BB-CF9F7D5A7E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3455" y="3213322"/>
            <a:ext cx="17779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E66BE47-7010-4FDA-AD77-4B99FDC943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44919" y="2907093"/>
            <a:ext cx="270983" cy="3062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E756186-6A50-499C-9C79-A988702B9B6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44919" y="3213322"/>
            <a:ext cx="263790" cy="394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FEF9D51-5C87-4899-8F41-AC10FB0E146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138445" y="3213320"/>
            <a:ext cx="278177" cy="3940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B9A5275-31A0-4B8B-88B8-9561CB059507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4145639" y="2907093"/>
            <a:ext cx="270983" cy="3062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E777F19-F366-473B-894D-BEED2E1C312E}"/>
              </a:ext>
            </a:extLst>
          </p:cNvPr>
          <p:cNvSpPr/>
          <p:nvPr/>
        </p:nvSpPr>
        <p:spPr>
          <a:xfrm>
            <a:off x="5736426" y="2979066"/>
            <a:ext cx="829736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績效評估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6A645DA-EDC0-4D63-ACDD-6A568F77C035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V="1">
            <a:off x="5415086" y="3213319"/>
            <a:ext cx="321340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括弧 18">
            <a:extLst>
              <a:ext uri="{FF2B5EF4-FFF2-40B4-BE49-F238E27FC236}">
                <a16:creationId xmlns:a16="http://schemas.microsoft.com/office/drawing/2014/main" id="{27E0AE6E-F721-4215-9604-FBEE43EEAC33}"/>
              </a:ext>
            </a:extLst>
          </p:cNvPr>
          <p:cNvSpPr/>
          <p:nvPr/>
        </p:nvSpPr>
        <p:spPr>
          <a:xfrm>
            <a:off x="4416622" y="2463020"/>
            <a:ext cx="98228" cy="1500599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100" b="1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左中括弧 30">
            <a:extLst>
              <a:ext uri="{FF2B5EF4-FFF2-40B4-BE49-F238E27FC236}">
                <a16:creationId xmlns:a16="http://schemas.microsoft.com/office/drawing/2014/main" id="{20BF9B1D-B1BF-46EA-9052-25F6DC3474D9}"/>
              </a:ext>
            </a:extLst>
          </p:cNvPr>
          <p:cNvSpPr/>
          <p:nvPr/>
        </p:nvSpPr>
        <p:spPr>
          <a:xfrm flipH="1">
            <a:off x="5316858" y="2463020"/>
            <a:ext cx="98228" cy="1500599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100" b="1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5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C805702B-8E8F-4463-852C-27444FB5C916}"/>
              </a:ext>
            </a:extLst>
          </p:cNvPr>
          <p:cNvGrpSpPr/>
          <p:nvPr/>
        </p:nvGrpSpPr>
        <p:grpSpPr>
          <a:xfrm>
            <a:off x="4147898" y="2203293"/>
            <a:ext cx="5493973" cy="2259970"/>
            <a:chOff x="1072189" y="1750711"/>
            <a:chExt cx="5493973" cy="22599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1B66BD-4E4D-4E79-B686-1ECC9ADCC5C8}"/>
                </a:ext>
              </a:extLst>
            </p:cNvPr>
            <p:cNvSpPr/>
            <p:nvPr/>
          </p:nvSpPr>
          <p:spPr>
            <a:xfrm>
              <a:off x="1072189" y="2938435"/>
              <a:ext cx="821266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原始資料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99AB82-E178-424B-B381-16E0C63B3086}"/>
                </a:ext>
              </a:extLst>
            </p:cNvPr>
            <p:cNvSpPr/>
            <p:nvPr/>
          </p:nvSpPr>
          <p:spPr>
            <a:xfrm>
              <a:off x="2071254" y="2938435"/>
              <a:ext cx="973665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資料前處理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7B1033-EE04-43E4-B583-5CC8F533FEC5}"/>
                </a:ext>
              </a:extLst>
            </p:cNvPr>
            <p:cNvSpPr/>
            <p:nvPr/>
          </p:nvSpPr>
          <p:spPr>
            <a:xfrm>
              <a:off x="3308709" y="3373123"/>
              <a:ext cx="829736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8029B1-EF3F-4F0D-A82D-9E461C3A7368}"/>
                </a:ext>
              </a:extLst>
            </p:cNvPr>
            <p:cNvSpPr/>
            <p:nvPr/>
          </p:nvSpPr>
          <p:spPr>
            <a:xfrm>
              <a:off x="3315902" y="2672840"/>
              <a:ext cx="829737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</a:t>
              </a:r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FB185A0-4DDD-446B-868F-C7C16DCBBDB4}"/>
                </a:ext>
              </a:extLst>
            </p:cNvPr>
            <p:cNvGrpSpPr/>
            <p:nvPr/>
          </p:nvGrpSpPr>
          <p:grpSpPr>
            <a:xfrm>
              <a:off x="4570089" y="2424044"/>
              <a:ext cx="684337" cy="1586637"/>
              <a:chOff x="4730971" y="2336699"/>
              <a:chExt cx="684337" cy="1586637"/>
            </a:xfrm>
            <a:noFill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44131A-D076-4553-A8DD-20B2A8D9CF2F}"/>
                  </a:ext>
                </a:extLst>
              </p:cNvPr>
              <p:cNvSpPr/>
              <p:nvPr/>
            </p:nvSpPr>
            <p:spPr>
              <a:xfrm>
                <a:off x="4730971" y="3169053"/>
                <a:ext cx="684337" cy="33810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C5.0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BCCBC1-0FE5-414C-A1A8-8DBA8877B4DB}"/>
                  </a:ext>
                </a:extLst>
              </p:cNvPr>
              <p:cNvSpPr/>
              <p:nvPr/>
            </p:nvSpPr>
            <p:spPr>
              <a:xfrm>
                <a:off x="4730971" y="3585230"/>
                <a:ext cx="684337" cy="33810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CART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A9798E-BA91-4355-8750-F147812FB212}"/>
                  </a:ext>
                </a:extLst>
              </p:cNvPr>
              <p:cNvSpPr/>
              <p:nvPr/>
            </p:nvSpPr>
            <p:spPr>
              <a:xfrm>
                <a:off x="4730971" y="2752876"/>
                <a:ext cx="684337" cy="33810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C4.5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2AB195-7331-43F2-A875-6EFBC5042FAB}"/>
                  </a:ext>
                </a:extLst>
              </p:cNvPr>
              <p:cNvSpPr/>
              <p:nvPr/>
            </p:nvSpPr>
            <p:spPr>
              <a:xfrm>
                <a:off x="4730971" y="2336699"/>
                <a:ext cx="684337" cy="338106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ID3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4DC188-0AA1-44D3-B9BB-CF9F7D5A7E8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93455" y="3213322"/>
              <a:ext cx="1777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66BE47-7010-4FDA-AD77-4B99FDC943E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044919" y="2907093"/>
              <a:ext cx="270983" cy="3062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9E756186-6A50-499C-9C79-A988702B9B6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044919" y="3213322"/>
              <a:ext cx="263790" cy="39405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FEF9D51-5C87-4899-8F41-AC10FB0E1467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4138445" y="3213320"/>
              <a:ext cx="278177" cy="39405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B9A5275-31A0-4B8B-88B8-9561CB059507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4145639" y="2907093"/>
              <a:ext cx="270983" cy="3062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777F19-F366-473B-894D-BEED2E1C312E}"/>
                </a:ext>
              </a:extLst>
            </p:cNvPr>
            <p:cNvSpPr/>
            <p:nvPr/>
          </p:nvSpPr>
          <p:spPr>
            <a:xfrm>
              <a:off x="5736426" y="2979066"/>
              <a:ext cx="829736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績效評估</a:t>
              </a: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46A645DA-EDC0-4D63-ACDD-6A568F77C035}"/>
                </a:ext>
              </a:extLst>
            </p:cNvPr>
            <p:cNvCxnSpPr>
              <a:cxnSpLocks/>
              <a:stCxn id="31" idx="1"/>
              <a:endCxn id="58" idx="1"/>
            </p:cNvCxnSpPr>
            <p:nvPr/>
          </p:nvCxnSpPr>
          <p:spPr>
            <a:xfrm flipV="1">
              <a:off x="5415086" y="3213319"/>
              <a:ext cx="32134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左中括弧 18">
              <a:extLst>
                <a:ext uri="{FF2B5EF4-FFF2-40B4-BE49-F238E27FC236}">
                  <a16:creationId xmlns:a16="http://schemas.microsoft.com/office/drawing/2014/main" id="{27E0AE6E-F721-4215-9604-FBEE43EEAC33}"/>
                </a:ext>
              </a:extLst>
            </p:cNvPr>
            <p:cNvSpPr/>
            <p:nvPr/>
          </p:nvSpPr>
          <p:spPr>
            <a:xfrm>
              <a:off x="4416622" y="2463020"/>
              <a:ext cx="98228" cy="1500599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左中括弧 30">
              <a:extLst>
                <a:ext uri="{FF2B5EF4-FFF2-40B4-BE49-F238E27FC236}">
                  <a16:creationId xmlns:a16="http://schemas.microsoft.com/office/drawing/2014/main" id="{20BF9B1D-B1BF-46EA-9052-25F6DC3474D9}"/>
                </a:ext>
              </a:extLst>
            </p:cNvPr>
            <p:cNvSpPr/>
            <p:nvPr/>
          </p:nvSpPr>
          <p:spPr>
            <a:xfrm flipH="1">
              <a:off x="5316858" y="2463020"/>
              <a:ext cx="98228" cy="1500599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31799CEF-3835-4A30-AA03-8484D35999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94272" y="2082037"/>
              <a:ext cx="555022" cy="1239036"/>
            </a:xfrm>
            <a:prstGeom prst="bentConnector3">
              <a:avLst>
                <a:gd name="adj1" fmla="val 171697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8CF503-B955-465D-84CF-1DCD96541354}"/>
                </a:ext>
              </a:extLst>
            </p:cNvPr>
            <p:cNvSpPr/>
            <p:nvPr/>
          </p:nvSpPr>
          <p:spPr>
            <a:xfrm>
              <a:off x="5216585" y="1750711"/>
              <a:ext cx="681249" cy="4740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決策樹</a:t>
              </a:r>
              <a:endParaRPr lang="en-US" altLang="zh-TW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修剪</a:t>
              </a:r>
            </a:p>
          </p:txBody>
        </p: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CCEBB2FB-D104-44FE-97B4-1C54AA9647EF}"/>
                </a:ext>
              </a:extLst>
            </p:cNvPr>
            <p:cNvCxnSpPr>
              <a:stCxn id="12" idx="2"/>
              <a:endCxn id="58" idx="2"/>
            </p:cNvCxnSpPr>
            <p:nvPr/>
          </p:nvCxnSpPr>
          <p:spPr>
            <a:xfrm rot="5400000" flipH="1" flipV="1">
              <a:off x="5250221" y="3109608"/>
              <a:ext cx="563110" cy="1239036"/>
            </a:xfrm>
            <a:prstGeom prst="bentConnector3">
              <a:avLst>
                <a:gd name="adj1" fmla="val -40596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4C883FA-9BA3-4317-9B6E-C4D562CF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48" y="2517247"/>
            <a:ext cx="5305744" cy="1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016C21-E91D-45B2-8BA7-2CC185879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9" y="2175151"/>
            <a:ext cx="5508621" cy="25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31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欣蓓</dc:creator>
  <cp:lastModifiedBy>欣蓓</cp:lastModifiedBy>
  <cp:revision>16</cp:revision>
  <dcterms:created xsi:type="dcterms:W3CDTF">2023-10-24T08:30:11Z</dcterms:created>
  <dcterms:modified xsi:type="dcterms:W3CDTF">2023-10-26T05:47:10Z</dcterms:modified>
</cp:coreProperties>
</file>