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16" autoAdjust="0"/>
    <p:restoredTop sz="94660"/>
  </p:normalViewPr>
  <p:slideViewPr>
    <p:cSldViewPr snapToGrid="0">
      <p:cViewPr>
        <p:scale>
          <a:sx n="100" d="100"/>
          <a:sy n="100" d="100"/>
        </p:scale>
        <p:origin x="27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AE2C8-70A2-4AD8-A466-4B1B88A9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30A745-9DCA-4927-B414-F2307296A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08AB1B-62E8-4FA6-ABAB-9D4F1705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B788F-8569-4B28-AA0C-B22A22A9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9E8ADE-F813-4437-B408-D36812B0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40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280CB-8AF5-4BE8-A655-191B6BCB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31F290-FD2E-4534-B202-B8A62C6C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89B7D-AF72-4701-BEAD-87C25D67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FD542-0DDA-4016-8E20-6FF0122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6326D6-18A3-436F-BA60-0DABE1C6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33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0088F2-0EBA-4899-B28F-8E000927A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76763A-CDAA-476E-A9E7-DA13C3019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057DAE-A0BF-4B2F-B6D9-6504C386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30C864-0D71-4D1C-84D8-FB527F0C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50784-21B5-4E3B-A00E-5C1792EC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17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6F9BD-3D35-436A-8793-3D201BFC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9C84B-957C-49E1-BE48-08E7FDD1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EB7FB0-3687-453F-BEBF-5DB9D484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E6CB03-029B-4CC9-AF9E-F57D4674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AD63E1-8100-4493-8A17-6E101ED4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1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1C374-DBB4-437E-AEAA-8B6D5CF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EA7A8E-4122-42E6-8621-C3A99588D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3298A-8225-453F-A862-864C9B9D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76D3E5-6084-4387-A864-BD5972CA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E9478E-5194-4956-903B-372900BE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82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44682-A544-42EC-B9A8-6BA388F9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16C6A-9153-4F72-B00E-C7C72C9CF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B41819-C201-49AA-94A6-6744A03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44DB56-4C9A-4018-A537-05375782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1816CC-DD12-4AA2-918D-C6EB932E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023003-0A1A-4720-9B86-FF8E6EA1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52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D7E31-C7B3-48F3-B96F-6F1E5557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D31610-BEBB-4DCD-ABB1-A9C93BE89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E8BC05-50CB-45C4-AB56-81590005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D5DD702-6BF3-4775-BB36-6FB595241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6D54E6-F195-4644-BC95-064F24EC0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D3A1CC-8AB5-4694-A571-A9D450A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816756-2BFA-4568-B840-D142632D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86A885-5D0E-4371-99AC-398E9EBD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4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E977F-9E81-4C42-81C6-7EFEAC47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95E72B-1DFE-405E-B634-B6428F93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CDC808-9A85-42FB-9705-3E705993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E37D70-BD51-4915-80B6-25C29308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85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CB6442-F143-44DD-8429-FF25E693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E5198A-52E3-417A-BBE1-209B1493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04EA98-3984-4BD1-92FA-D6C47EB4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2898B-E412-4B64-BDA5-517A1B06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30C76-F0E3-4B2F-BB67-813BD980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F25D2E-CC64-43C5-88B1-D6EE92BCA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01D047-7074-4F61-8005-5293C37B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4BEEAB-D7F3-4648-91BA-153C231A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540E42-4CF8-4057-A743-35F09B83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59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723E0-D3C1-4983-936F-EE9554B0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2E9B4C-6A53-4F5C-A921-967891BE5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9A125F-4195-4C0E-B0B3-E2EB92644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A49A38-73B0-4CCA-9F6B-7DF5659A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B6DF-F6FC-476D-8851-C753B3BD6C77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6A26A2-E743-40CF-A427-0CA11A72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134714-504A-4635-A345-42F60019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25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665BBF-048E-4393-B410-BBCD96EB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A5007D-9C53-4503-8AF3-200FF6C9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799D5-B76A-4949-9C0A-8843091A6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CB6DF-F6FC-476D-8851-C753B3BD6C77}" type="datetimeFigureOut">
              <a:rPr lang="zh-TW" altLang="en-US" smtClean="0"/>
              <a:t>2024/6/20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FE5E4-27D8-4079-A2E6-63CE54EB9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C8BCC-5ECF-4BF0-A13F-C98FCCFC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C46E-F43A-4111-851E-EFBA49A4C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1B66BD-4E4D-4E79-B686-1ECC9ADCC5C8}"/>
              </a:ext>
            </a:extLst>
          </p:cNvPr>
          <p:cNvSpPr/>
          <p:nvPr/>
        </p:nvSpPr>
        <p:spPr>
          <a:xfrm>
            <a:off x="2329452" y="2707872"/>
            <a:ext cx="821266" cy="5497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原始資料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99AB82-E178-424B-B381-16E0C63B3086}"/>
              </a:ext>
            </a:extLst>
          </p:cNvPr>
          <p:cNvSpPr/>
          <p:nvPr/>
        </p:nvSpPr>
        <p:spPr>
          <a:xfrm>
            <a:off x="3328517" y="2707872"/>
            <a:ext cx="973665" cy="54977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7B1033-EE04-43E4-B583-5CC8F533FEC5}"/>
              </a:ext>
            </a:extLst>
          </p:cNvPr>
          <p:cNvSpPr/>
          <p:nvPr/>
        </p:nvSpPr>
        <p:spPr>
          <a:xfrm>
            <a:off x="5222174" y="3023392"/>
            <a:ext cx="829736" cy="468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測試資料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74DC188-0AA1-44D3-B9BB-CF9F7D5A7E8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50718" y="2982759"/>
            <a:ext cx="177799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E66BE47-7010-4FDA-AD77-4B99FDC943EE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 flipV="1">
            <a:off x="4302182" y="2707872"/>
            <a:ext cx="488357" cy="27488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E756186-6A50-499C-9C79-A988702B9B6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02182" y="2982759"/>
            <a:ext cx="919992" cy="27488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FEF9D51-5C87-4899-8F41-AC10FB0E1467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 flipV="1">
            <a:off x="6051910" y="2951743"/>
            <a:ext cx="1122242" cy="30590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B0ABD0A-EFC0-4EB4-A7D3-54320AEB8705}"/>
              </a:ext>
            </a:extLst>
          </p:cNvPr>
          <p:cNvSpPr/>
          <p:nvPr/>
        </p:nvSpPr>
        <p:spPr>
          <a:xfrm>
            <a:off x="4790539" y="2473619"/>
            <a:ext cx="1817892" cy="468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訓練集</a:t>
            </a:r>
            <a:r>
              <a:rPr lang="en-US" altLang="zh-TW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\20%</a:t>
            </a:r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驗證集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1B90E146-8094-4828-A530-B305AC83F1EB}"/>
              </a:ext>
            </a:extLst>
          </p:cNvPr>
          <p:cNvCxnSpPr>
            <a:cxnSpLocks/>
            <a:stCxn id="37" idx="3"/>
            <a:endCxn id="43" idx="1"/>
          </p:cNvCxnSpPr>
          <p:nvPr/>
        </p:nvCxnSpPr>
        <p:spPr>
          <a:xfrm>
            <a:off x="6608431" y="2707872"/>
            <a:ext cx="565721" cy="24387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D2183AE-F70D-4BFF-9FC2-45799A48B5F5}"/>
              </a:ext>
            </a:extLst>
          </p:cNvPr>
          <p:cNvSpPr/>
          <p:nvPr/>
        </p:nvSpPr>
        <p:spPr>
          <a:xfrm>
            <a:off x="7174152" y="2717490"/>
            <a:ext cx="1074100" cy="46850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神經網路訓練</a:t>
            </a:r>
          </a:p>
        </p:txBody>
      </p:sp>
    </p:spTree>
    <p:extLst>
      <p:ext uri="{BB962C8B-B14F-4D97-AF65-F5344CB8AC3E}">
        <p14:creationId xmlns:p14="http://schemas.microsoft.com/office/powerpoint/2010/main" val="367122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AA308D3-452D-4608-9F69-06AA45411D4E}"/>
              </a:ext>
            </a:extLst>
          </p:cNvPr>
          <p:cNvGrpSpPr/>
          <p:nvPr/>
        </p:nvGrpSpPr>
        <p:grpSpPr>
          <a:xfrm>
            <a:off x="1661730" y="2682235"/>
            <a:ext cx="6231339" cy="746765"/>
            <a:chOff x="1661730" y="2682235"/>
            <a:chExt cx="6231339" cy="746765"/>
          </a:xfrm>
        </p:grpSpPr>
        <p:sp>
          <p:nvSpPr>
            <p:cNvPr id="2" name="箭號: 五邊形 1">
              <a:extLst>
                <a:ext uri="{FF2B5EF4-FFF2-40B4-BE49-F238E27FC236}">
                  <a16:creationId xmlns:a16="http://schemas.microsoft.com/office/drawing/2014/main" id="{99B4E2C7-2BF0-448B-ADE1-A802E886F72A}"/>
                </a:ext>
              </a:extLst>
            </p:cNvPr>
            <p:cNvSpPr/>
            <p:nvPr/>
          </p:nvSpPr>
          <p:spPr>
            <a:xfrm>
              <a:off x="1661730" y="2682240"/>
              <a:ext cx="1322276" cy="74676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收集各車站</a:t>
              </a:r>
              <a:endParaRPr lang="en-US" altLang="zh-TW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經緯度資訊</a:t>
              </a:r>
              <a:endParaRPr lang="en-US" altLang="zh-TW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" name="箭號: ＞形 2">
              <a:extLst>
                <a:ext uri="{FF2B5EF4-FFF2-40B4-BE49-F238E27FC236}">
                  <a16:creationId xmlns:a16="http://schemas.microsoft.com/office/drawing/2014/main" id="{16CDE0F4-FAF3-40E5-8310-BD60C85971A3}"/>
                </a:ext>
              </a:extLst>
            </p:cNvPr>
            <p:cNvSpPr/>
            <p:nvPr/>
          </p:nvSpPr>
          <p:spPr>
            <a:xfrm>
              <a:off x="2723361" y="2682235"/>
              <a:ext cx="1575572" cy="746759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計算距離</a:t>
              </a:r>
            </a:p>
          </p:txBody>
        </p:sp>
        <p:sp>
          <p:nvSpPr>
            <p:cNvPr id="15" name="箭號: ＞形 14">
              <a:extLst>
                <a:ext uri="{FF2B5EF4-FFF2-40B4-BE49-F238E27FC236}">
                  <a16:creationId xmlns:a16="http://schemas.microsoft.com/office/drawing/2014/main" id="{A2999C0F-6BCC-43EC-9F14-BAB82EAFC87E}"/>
                </a:ext>
              </a:extLst>
            </p:cNvPr>
            <p:cNvSpPr/>
            <p:nvPr/>
          </p:nvSpPr>
          <p:spPr>
            <a:xfrm>
              <a:off x="4045637" y="2682235"/>
              <a:ext cx="1802714" cy="746759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MDS</a:t>
              </a:r>
              <a:r>
                <a:rPr lang="zh-TW" altLang="en-US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技術降維</a:t>
              </a:r>
            </a:p>
          </p:txBody>
        </p:sp>
        <p:sp>
          <p:nvSpPr>
            <p:cNvPr id="17" name="箭號: ＞形 16">
              <a:extLst>
                <a:ext uri="{FF2B5EF4-FFF2-40B4-BE49-F238E27FC236}">
                  <a16:creationId xmlns:a16="http://schemas.microsoft.com/office/drawing/2014/main" id="{762705FF-7972-4A9B-8C4F-6533B4CA346B}"/>
                </a:ext>
              </a:extLst>
            </p:cNvPr>
            <p:cNvSpPr/>
            <p:nvPr/>
          </p:nvSpPr>
          <p:spPr>
            <a:xfrm>
              <a:off x="5621209" y="2682235"/>
              <a:ext cx="2271860" cy="746759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將降維結果視覺化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63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2E3D45CE-83B5-4541-B1A1-7CF52BCC8DB3}"/>
              </a:ext>
            </a:extLst>
          </p:cNvPr>
          <p:cNvGrpSpPr/>
          <p:nvPr/>
        </p:nvGrpSpPr>
        <p:grpSpPr>
          <a:xfrm>
            <a:off x="1661729" y="2682235"/>
            <a:ext cx="7644196" cy="746765"/>
            <a:chOff x="1661729" y="2682235"/>
            <a:chExt cx="7644196" cy="746765"/>
          </a:xfrm>
        </p:grpSpPr>
        <p:sp>
          <p:nvSpPr>
            <p:cNvPr id="2" name="箭號: 五邊形 1">
              <a:extLst>
                <a:ext uri="{FF2B5EF4-FFF2-40B4-BE49-F238E27FC236}">
                  <a16:creationId xmlns:a16="http://schemas.microsoft.com/office/drawing/2014/main" id="{99B4E2C7-2BF0-448B-ADE1-A802E886F72A}"/>
                </a:ext>
              </a:extLst>
            </p:cNvPr>
            <p:cNvSpPr/>
            <p:nvPr/>
          </p:nvSpPr>
          <p:spPr>
            <a:xfrm>
              <a:off x="1661729" y="2682240"/>
              <a:ext cx="1802715" cy="746760"/>
            </a:xfrm>
            <a:prstGeom prst="homePlat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根據規則將</a:t>
              </a:r>
              <a:endParaRPr lang="en-US" altLang="zh-TW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飲料資料集生成擴增</a:t>
              </a:r>
              <a:endParaRPr lang="en-US" altLang="zh-TW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" name="箭號: ＞形 2">
              <a:extLst>
                <a:ext uri="{FF2B5EF4-FFF2-40B4-BE49-F238E27FC236}">
                  <a16:creationId xmlns:a16="http://schemas.microsoft.com/office/drawing/2014/main" id="{16CDE0F4-FAF3-40E5-8310-BD60C85971A3}"/>
                </a:ext>
              </a:extLst>
            </p:cNvPr>
            <p:cNvSpPr/>
            <p:nvPr/>
          </p:nvSpPr>
          <p:spPr>
            <a:xfrm>
              <a:off x="3218660" y="2682235"/>
              <a:ext cx="2705889" cy="746759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使用</a:t>
              </a:r>
              <a:r>
                <a:rPr lang="en-US" altLang="zh-TW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One-Hot Encoding</a:t>
              </a:r>
              <a:r>
                <a:rPr lang="zh-TW" altLang="en-US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和</a:t>
              </a:r>
              <a:r>
                <a:rPr lang="en-US" altLang="zh-TW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Word2Vec</a:t>
              </a:r>
              <a:r>
                <a:rPr lang="zh-TW" altLang="en-US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對飲料名稱編碼</a:t>
              </a:r>
            </a:p>
          </p:txBody>
        </p:sp>
        <p:sp>
          <p:nvSpPr>
            <p:cNvPr id="15" name="箭號: ＞形 14">
              <a:extLst>
                <a:ext uri="{FF2B5EF4-FFF2-40B4-BE49-F238E27FC236}">
                  <a16:creationId xmlns:a16="http://schemas.microsoft.com/office/drawing/2014/main" id="{A2999C0F-6BCC-43EC-9F14-BAB82EAFC87E}"/>
                </a:ext>
              </a:extLst>
            </p:cNvPr>
            <p:cNvSpPr/>
            <p:nvPr/>
          </p:nvSpPr>
          <p:spPr>
            <a:xfrm>
              <a:off x="5445811" y="2682235"/>
              <a:ext cx="1964639" cy="746759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t-SNE</a:t>
              </a:r>
              <a:r>
                <a:rPr lang="zh-TW" altLang="en-US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技術降維</a:t>
              </a:r>
            </a:p>
          </p:txBody>
        </p:sp>
        <p:sp>
          <p:nvSpPr>
            <p:cNvPr id="17" name="箭號: ＞形 16">
              <a:extLst>
                <a:ext uri="{FF2B5EF4-FFF2-40B4-BE49-F238E27FC236}">
                  <a16:creationId xmlns:a16="http://schemas.microsoft.com/office/drawing/2014/main" id="{762705FF-7972-4A9B-8C4F-6533B4CA346B}"/>
                </a:ext>
              </a:extLst>
            </p:cNvPr>
            <p:cNvSpPr/>
            <p:nvPr/>
          </p:nvSpPr>
          <p:spPr>
            <a:xfrm>
              <a:off x="7119957" y="2682235"/>
              <a:ext cx="2185968" cy="746759"/>
            </a:xfrm>
            <a:prstGeom prst="chevr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altLang="en-US" sz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將降維結果視覺化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78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17677</TotalTime>
  <Words>61</Words>
  <Application>Microsoft Office PowerPoint</Application>
  <PresentationFormat>寬螢幕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欣蓓</dc:creator>
  <cp:lastModifiedBy>欣蓓</cp:lastModifiedBy>
  <cp:revision>41</cp:revision>
  <dcterms:created xsi:type="dcterms:W3CDTF">2023-10-24T08:30:11Z</dcterms:created>
  <dcterms:modified xsi:type="dcterms:W3CDTF">2024-06-24T09:04:52Z</dcterms:modified>
</cp:coreProperties>
</file>