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BBAC2-A11C-44D4-B318-6190E33A9F9C}" type="doc">
      <dgm:prSet loTypeId="urn:microsoft.com/office/officeart/2005/8/layout/bList2" loCatId="list" qsTypeId="urn:microsoft.com/office/officeart/2005/8/quickstyle/simple1" qsCatId="simple" csTypeId="urn:microsoft.com/office/officeart/2005/8/colors/accent1_2" csCatId="accent1" phldr="1"/>
      <dgm:spPr/>
    </dgm:pt>
    <dgm:pt modelId="{489AF931-0E44-42EF-B651-63CFFC831C04}">
      <dgm:prSet phldrT="[Text]" custT="1"/>
      <dgm:spPr/>
      <dgm:t>
        <a:bodyPr/>
        <a:lstStyle/>
        <a:p>
          <a:r>
            <a:rPr lang="en-IN" sz="1200"/>
            <a:t>Agiculturist</a:t>
          </a:r>
          <a:endParaRPr lang="en-IN" sz="1200" dirty="0"/>
        </a:p>
      </dgm:t>
    </dgm:pt>
    <dgm:pt modelId="{D35428D2-F26F-4138-A7FF-16F12A721750}" type="parTrans" cxnId="{852C1B1F-FB73-4021-953F-251C624965DC}">
      <dgm:prSet/>
      <dgm:spPr/>
      <dgm:t>
        <a:bodyPr/>
        <a:lstStyle/>
        <a:p>
          <a:endParaRPr lang="en-IN"/>
        </a:p>
      </dgm:t>
    </dgm:pt>
    <dgm:pt modelId="{1D07905C-0890-43D5-B330-38F6D4754A2C}" type="sibTrans" cxnId="{852C1B1F-FB73-4021-953F-251C624965DC}">
      <dgm:prSet/>
      <dgm:spPr/>
      <dgm:t>
        <a:bodyPr/>
        <a:lstStyle/>
        <a:p>
          <a:endParaRPr lang="en-IN"/>
        </a:p>
      </dgm:t>
    </dgm:pt>
    <dgm:pt modelId="{8F70179B-983A-4841-8E21-EA92B7C60EE0}">
      <dgm:prSet phldrT="[Text]" custT="1"/>
      <dgm:spPr/>
      <dgm:t>
        <a:bodyPr/>
        <a:lstStyle/>
        <a:p>
          <a:r>
            <a:rPr lang="en-IN" sz="1200"/>
            <a:t>Industrialist</a:t>
          </a:r>
          <a:endParaRPr lang="en-IN" sz="1200" dirty="0"/>
        </a:p>
      </dgm:t>
    </dgm:pt>
    <dgm:pt modelId="{9FA56845-027E-4428-BA2C-B9EE6F8689EE}" type="parTrans" cxnId="{0A24C68C-4F1C-4E8E-9A50-D7189F476BF0}">
      <dgm:prSet/>
      <dgm:spPr/>
      <dgm:t>
        <a:bodyPr/>
        <a:lstStyle/>
        <a:p>
          <a:endParaRPr lang="en-IN"/>
        </a:p>
      </dgm:t>
    </dgm:pt>
    <dgm:pt modelId="{B853F76A-91E0-4C14-8B34-1452256DF465}" type="sibTrans" cxnId="{0A24C68C-4F1C-4E8E-9A50-D7189F476BF0}">
      <dgm:prSet/>
      <dgm:spPr/>
      <dgm:t>
        <a:bodyPr/>
        <a:lstStyle/>
        <a:p>
          <a:endParaRPr lang="en-IN"/>
        </a:p>
      </dgm:t>
    </dgm:pt>
    <dgm:pt modelId="{31779CFF-0C16-4EC7-8E51-0544381DBF54}">
      <dgm:prSet phldrT="[Text]" custT="1"/>
      <dgm:spPr/>
      <dgm:t>
        <a:bodyPr/>
        <a:lstStyle/>
        <a:p>
          <a:r>
            <a:rPr lang="en-IN" sz="1200"/>
            <a:t>Environmentalist Impact Analyzer</a:t>
          </a:r>
          <a:endParaRPr lang="en-IN" sz="1200" dirty="0"/>
        </a:p>
      </dgm:t>
    </dgm:pt>
    <dgm:pt modelId="{6C80689B-767F-43F7-8EBF-3FCACAEEC606}" type="parTrans" cxnId="{EB571C5E-3B34-4ACA-AEBA-D96142B086CB}">
      <dgm:prSet/>
      <dgm:spPr/>
      <dgm:t>
        <a:bodyPr/>
        <a:lstStyle/>
        <a:p>
          <a:endParaRPr lang="en-IN"/>
        </a:p>
      </dgm:t>
    </dgm:pt>
    <dgm:pt modelId="{62218166-8EC2-4E73-8E19-84F123C1E28A}" type="sibTrans" cxnId="{EB571C5E-3B34-4ACA-AEBA-D96142B086CB}">
      <dgm:prSet/>
      <dgm:spPr/>
      <dgm:t>
        <a:bodyPr/>
        <a:lstStyle/>
        <a:p>
          <a:endParaRPr lang="en-IN"/>
        </a:p>
      </dgm:t>
    </dgm:pt>
    <dgm:pt modelId="{E0B06724-C3A2-44A9-A052-45449A88016D}">
      <dgm:prSet custT="1"/>
      <dgm:spPr/>
      <dgm:t>
        <a:bodyPr/>
        <a:lstStyle/>
        <a:p>
          <a:r>
            <a:rPr lang="en-IN" sz="1100" dirty="0"/>
            <a:t>Yield Reduction and loss due to natural calamities</a:t>
          </a:r>
        </a:p>
      </dgm:t>
    </dgm:pt>
    <dgm:pt modelId="{39748B9F-78D8-481D-B319-761A0395E471}" type="parTrans" cxnId="{5256BEA4-9749-43E2-9C8B-A64479D5AC59}">
      <dgm:prSet/>
      <dgm:spPr/>
      <dgm:t>
        <a:bodyPr/>
        <a:lstStyle/>
        <a:p>
          <a:endParaRPr lang="en-IN"/>
        </a:p>
      </dgm:t>
    </dgm:pt>
    <dgm:pt modelId="{286FE9D1-2972-44F4-905C-B512A2786696}" type="sibTrans" cxnId="{5256BEA4-9749-43E2-9C8B-A64479D5AC59}">
      <dgm:prSet/>
      <dgm:spPr/>
      <dgm:t>
        <a:bodyPr/>
        <a:lstStyle/>
        <a:p>
          <a:endParaRPr lang="en-IN"/>
        </a:p>
      </dgm:t>
    </dgm:pt>
    <dgm:pt modelId="{23DD05F5-265A-4035-8BC6-34B26C69764B}">
      <dgm:prSet custT="1"/>
      <dgm:spPr/>
      <dgm:t>
        <a:bodyPr/>
        <a:lstStyle/>
        <a:p>
          <a:r>
            <a:rPr lang="en-IN" sz="1100" dirty="0"/>
            <a:t>Rare species crop cultivation machinery not available manual effort.</a:t>
          </a:r>
        </a:p>
      </dgm:t>
    </dgm:pt>
    <dgm:pt modelId="{8FDA0AC8-3BCE-4C70-9C5C-831049C9F296}" type="parTrans" cxnId="{3581F5E5-FF16-4D7B-B318-4D56446D179C}">
      <dgm:prSet/>
      <dgm:spPr/>
      <dgm:t>
        <a:bodyPr/>
        <a:lstStyle/>
        <a:p>
          <a:endParaRPr lang="en-IN"/>
        </a:p>
      </dgm:t>
    </dgm:pt>
    <dgm:pt modelId="{C39354E1-62F6-4693-9161-D839BD8EF510}" type="sibTrans" cxnId="{3581F5E5-FF16-4D7B-B318-4D56446D179C}">
      <dgm:prSet/>
      <dgm:spPr/>
      <dgm:t>
        <a:bodyPr/>
        <a:lstStyle/>
        <a:p>
          <a:endParaRPr lang="en-IN"/>
        </a:p>
      </dgm:t>
    </dgm:pt>
    <dgm:pt modelId="{67C9AE20-4B62-4F65-86C2-0794A704B444}">
      <dgm:prSet/>
      <dgm:spPr/>
      <dgm:t>
        <a:bodyPr/>
        <a:lstStyle/>
        <a:p>
          <a:endParaRPr lang="en-IN" sz="700" dirty="0"/>
        </a:p>
      </dgm:t>
    </dgm:pt>
    <dgm:pt modelId="{4242B025-167E-4D00-88BF-02B9986E19DC}" type="parTrans" cxnId="{CDAA3CEC-BBA0-44DB-91F3-B7050AAF8B03}">
      <dgm:prSet/>
      <dgm:spPr/>
      <dgm:t>
        <a:bodyPr/>
        <a:lstStyle/>
        <a:p>
          <a:endParaRPr lang="en-IN"/>
        </a:p>
      </dgm:t>
    </dgm:pt>
    <dgm:pt modelId="{5AD2C574-F374-4A85-B06D-BB13B2BB9998}" type="sibTrans" cxnId="{CDAA3CEC-BBA0-44DB-91F3-B7050AAF8B03}">
      <dgm:prSet/>
      <dgm:spPr/>
      <dgm:t>
        <a:bodyPr/>
        <a:lstStyle/>
        <a:p>
          <a:endParaRPr lang="en-IN"/>
        </a:p>
      </dgm:t>
    </dgm:pt>
    <dgm:pt modelId="{30C38DE6-83EE-48B7-95F9-967B9D9075B4}">
      <dgm:prSet custT="1"/>
      <dgm:spPr/>
      <dgm:t>
        <a:bodyPr/>
        <a:lstStyle/>
        <a:p>
          <a:r>
            <a:rPr lang="en-IN" sz="1100" dirty="0"/>
            <a:t>Climate change and Pollution from Agricultural waste</a:t>
          </a:r>
        </a:p>
      </dgm:t>
    </dgm:pt>
    <dgm:pt modelId="{C8302B2C-E823-4F23-A44D-0391934F3542}" type="parTrans" cxnId="{4FE20E53-C191-4A6B-8E99-25A2CC33F902}">
      <dgm:prSet/>
      <dgm:spPr/>
      <dgm:t>
        <a:bodyPr/>
        <a:lstStyle/>
        <a:p>
          <a:endParaRPr lang="en-IN"/>
        </a:p>
      </dgm:t>
    </dgm:pt>
    <dgm:pt modelId="{5836062C-09DA-4653-9B6F-9E2A96FA3937}" type="sibTrans" cxnId="{4FE20E53-C191-4A6B-8E99-25A2CC33F902}">
      <dgm:prSet/>
      <dgm:spPr/>
      <dgm:t>
        <a:bodyPr/>
        <a:lstStyle/>
        <a:p>
          <a:endParaRPr lang="en-IN"/>
        </a:p>
      </dgm:t>
    </dgm:pt>
    <dgm:pt modelId="{975E69D3-F647-4E6A-B4C4-2CCF6D857375}">
      <dgm:prSet/>
      <dgm:spPr/>
      <dgm:t>
        <a:bodyPr/>
        <a:lstStyle/>
        <a:p>
          <a:r>
            <a:rPr lang="en-IN" dirty="0"/>
            <a:t>Materials and process for manufacture cost is High</a:t>
          </a:r>
        </a:p>
      </dgm:t>
    </dgm:pt>
    <dgm:pt modelId="{7B4FD5BF-7BA2-4735-9307-C0C5C89B6E8D}" type="parTrans" cxnId="{411910B0-05DB-4A49-A6B5-D0E073FA53C4}">
      <dgm:prSet/>
      <dgm:spPr/>
      <dgm:t>
        <a:bodyPr/>
        <a:lstStyle/>
        <a:p>
          <a:endParaRPr lang="en-IN"/>
        </a:p>
      </dgm:t>
    </dgm:pt>
    <dgm:pt modelId="{808AF84E-2C12-4EFB-96BB-A9D1529A12AA}" type="sibTrans" cxnId="{411910B0-05DB-4A49-A6B5-D0E073FA53C4}">
      <dgm:prSet/>
      <dgm:spPr/>
      <dgm:t>
        <a:bodyPr/>
        <a:lstStyle/>
        <a:p>
          <a:endParaRPr lang="en-IN"/>
        </a:p>
      </dgm:t>
    </dgm:pt>
    <dgm:pt modelId="{9EE96E1F-6A63-47D2-BD2F-8711A3D997D2}">
      <dgm:prSet/>
      <dgm:spPr/>
      <dgm:t>
        <a:bodyPr/>
        <a:lstStyle/>
        <a:p>
          <a:r>
            <a:rPr lang="en-IN" dirty="0"/>
            <a:t>Industrial waste is a major contributor to Climate change and Pollution</a:t>
          </a:r>
        </a:p>
      </dgm:t>
    </dgm:pt>
    <dgm:pt modelId="{73BED4BE-B691-4F42-AE1B-2767551891B0}" type="parTrans" cxnId="{CD847370-39CE-422F-8149-1EA2815B936B}">
      <dgm:prSet/>
      <dgm:spPr/>
      <dgm:t>
        <a:bodyPr/>
        <a:lstStyle/>
        <a:p>
          <a:endParaRPr lang="en-IN"/>
        </a:p>
      </dgm:t>
    </dgm:pt>
    <dgm:pt modelId="{3FD5AEBD-96C6-44A9-8517-5975EA9FC5AC}" type="sibTrans" cxnId="{CD847370-39CE-422F-8149-1EA2815B936B}">
      <dgm:prSet/>
      <dgm:spPr/>
      <dgm:t>
        <a:bodyPr/>
        <a:lstStyle/>
        <a:p>
          <a:endParaRPr lang="en-IN"/>
        </a:p>
      </dgm:t>
    </dgm:pt>
    <dgm:pt modelId="{344071FF-BC76-4589-A6AA-449D3CC65B86}">
      <dgm:prSet/>
      <dgm:spPr/>
      <dgm:t>
        <a:bodyPr/>
        <a:lstStyle/>
        <a:p>
          <a:r>
            <a:rPr lang="en-IN" dirty="0"/>
            <a:t>Healthcare industry claims are high due to disease </a:t>
          </a:r>
        </a:p>
      </dgm:t>
    </dgm:pt>
    <dgm:pt modelId="{CE2EC092-8B33-4660-A6FE-07C61BCCF675}" type="parTrans" cxnId="{8FE2152C-9A56-403E-9AD2-B28D1AA41276}">
      <dgm:prSet/>
      <dgm:spPr/>
      <dgm:t>
        <a:bodyPr/>
        <a:lstStyle/>
        <a:p>
          <a:endParaRPr lang="en-IN"/>
        </a:p>
      </dgm:t>
    </dgm:pt>
    <dgm:pt modelId="{9C6C7760-4F04-46BB-B3C2-4553ED81AC58}" type="sibTrans" cxnId="{8FE2152C-9A56-403E-9AD2-B28D1AA41276}">
      <dgm:prSet/>
      <dgm:spPr/>
      <dgm:t>
        <a:bodyPr/>
        <a:lstStyle/>
        <a:p>
          <a:endParaRPr lang="en-IN"/>
        </a:p>
      </dgm:t>
    </dgm:pt>
    <dgm:pt modelId="{DC7A2728-76F9-486D-A2FC-1011C8A63227}">
      <dgm:prSet/>
      <dgm:spPr/>
      <dgm:t>
        <a:bodyPr/>
        <a:lstStyle/>
        <a:p>
          <a:r>
            <a:rPr lang="en-IN" dirty="0"/>
            <a:t>The population affected people and children due to Malnutrients and </a:t>
          </a:r>
          <a:r>
            <a:rPr lang="en-US" dirty="0"/>
            <a:t>the </a:t>
          </a:r>
          <a:r>
            <a:rPr lang="en-US" dirty="0" err="1"/>
            <a:t>en</a:t>
          </a:r>
          <a:r>
            <a:rPr lang="en-US" dirty="0"/>
            <a:t> </a:t>
          </a:r>
          <a:r>
            <a:rPr lang="en-US" dirty="0" err="1"/>
            <a:t>affectsent</a:t>
          </a:r>
          <a:r>
            <a:rPr lang="en-US" dirty="0"/>
            <a:t> affect the future generation's children and youth</a:t>
          </a:r>
          <a:r>
            <a:rPr lang="en-IN" dirty="0"/>
            <a:t>.</a:t>
          </a:r>
        </a:p>
      </dgm:t>
    </dgm:pt>
    <dgm:pt modelId="{AC585A0B-09DB-4507-A0F6-5A11F2B8E509}" type="parTrans" cxnId="{4EDE2EFE-AAC3-47BA-8F37-BE503FDCEE1E}">
      <dgm:prSet/>
      <dgm:spPr/>
      <dgm:t>
        <a:bodyPr/>
        <a:lstStyle/>
        <a:p>
          <a:endParaRPr lang="en-IN"/>
        </a:p>
      </dgm:t>
    </dgm:pt>
    <dgm:pt modelId="{D231F04B-AF3C-424A-BCC4-8534AAD20E8D}" type="sibTrans" cxnId="{4EDE2EFE-AAC3-47BA-8F37-BE503FDCEE1E}">
      <dgm:prSet/>
      <dgm:spPr/>
      <dgm:t>
        <a:bodyPr/>
        <a:lstStyle/>
        <a:p>
          <a:endParaRPr lang="en-IN"/>
        </a:p>
      </dgm:t>
    </dgm:pt>
    <dgm:pt modelId="{E498D1E7-B47C-4688-904A-10DB130A55AE}">
      <dgm:prSet/>
      <dgm:spPr/>
      <dgm:t>
        <a:bodyPr/>
        <a:lstStyle/>
        <a:p>
          <a:r>
            <a:rPr lang="en-IN" dirty="0"/>
            <a:t>The connectivity between industries and solution is huge Gap for sustainable Environment Building.</a:t>
          </a:r>
        </a:p>
      </dgm:t>
    </dgm:pt>
    <dgm:pt modelId="{691412DD-62FC-417F-9EBF-BA4B6351FDF7}" type="parTrans" cxnId="{93436142-B9F8-44EA-8994-57B38F850F6A}">
      <dgm:prSet/>
      <dgm:spPr/>
      <dgm:t>
        <a:bodyPr/>
        <a:lstStyle/>
        <a:p>
          <a:endParaRPr lang="en-IN"/>
        </a:p>
      </dgm:t>
    </dgm:pt>
    <dgm:pt modelId="{DF3807BC-95B0-4FC9-BA8E-0E654F6C1350}" type="sibTrans" cxnId="{93436142-B9F8-44EA-8994-57B38F850F6A}">
      <dgm:prSet/>
      <dgm:spPr/>
      <dgm:t>
        <a:bodyPr/>
        <a:lstStyle/>
        <a:p>
          <a:endParaRPr lang="en-IN"/>
        </a:p>
      </dgm:t>
    </dgm:pt>
    <dgm:pt modelId="{893B8C54-4E33-481E-B2FD-29471B1294C0}">
      <dgm:prSet/>
      <dgm:spPr/>
      <dgm:t>
        <a:bodyPr/>
        <a:lstStyle/>
        <a:p>
          <a:endParaRPr lang="en-IN" dirty="0"/>
        </a:p>
      </dgm:t>
    </dgm:pt>
    <dgm:pt modelId="{A8DCD670-2D38-4812-B396-A6A3C3690EF4}" type="parTrans" cxnId="{DD799613-8D75-4CF4-B18C-51A8D5A6E10C}">
      <dgm:prSet/>
      <dgm:spPr/>
      <dgm:t>
        <a:bodyPr/>
        <a:lstStyle/>
        <a:p>
          <a:endParaRPr lang="en-IN"/>
        </a:p>
      </dgm:t>
    </dgm:pt>
    <dgm:pt modelId="{CC48BF23-188A-485E-BFBD-FCEE44DFF869}" type="sibTrans" cxnId="{DD799613-8D75-4CF4-B18C-51A8D5A6E10C}">
      <dgm:prSet/>
      <dgm:spPr/>
      <dgm:t>
        <a:bodyPr/>
        <a:lstStyle/>
        <a:p>
          <a:endParaRPr lang="en-IN"/>
        </a:p>
      </dgm:t>
    </dgm:pt>
    <dgm:pt modelId="{B977CB05-6381-4ED0-A16A-EA4E950D5331}">
      <dgm:prSet/>
      <dgm:spPr/>
      <dgm:t>
        <a:bodyPr/>
        <a:lstStyle/>
        <a:p>
          <a:endParaRPr lang="en-IN" dirty="0"/>
        </a:p>
      </dgm:t>
    </dgm:pt>
    <dgm:pt modelId="{5D4C8788-2E28-44AA-B6B4-D1839A9277EE}" type="parTrans" cxnId="{5F69F54E-27D0-4140-974F-6270112EC6BA}">
      <dgm:prSet/>
      <dgm:spPr/>
      <dgm:t>
        <a:bodyPr/>
        <a:lstStyle/>
        <a:p>
          <a:endParaRPr lang="en-IN"/>
        </a:p>
      </dgm:t>
    </dgm:pt>
    <dgm:pt modelId="{3C1A346F-5FCD-43DC-996C-CC26D997B75D}" type="sibTrans" cxnId="{5F69F54E-27D0-4140-974F-6270112EC6BA}">
      <dgm:prSet/>
      <dgm:spPr/>
      <dgm:t>
        <a:bodyPr/>
        <a:lstStyle/>
        <a:p>
          <a:endParaRPr lang="en-IN"/>
        </a:p>
      </dgm:t>
    </dgm:pt>
    <dgm:pt modelId="{A37BCDDC-C0ED-479C-B892-4DF755006004}">
      <dgm:prSet/>
      <dgm:spPr/>
      <dgm:t>
        <a:bodyPr/>
        <a:lstStyle/>
        <a:p>
          <a:r>
            <a:rPr lang="en-IN" dirty="0"/>
            <a:t>.In process to crate balanced Environment for every living being.</a:t>
          </a:r>
        </a:p>
      </dgm:t>
    </dgm:pt>
    <dgm:pt modelId="{8BA52839-1F51-435B-B424-460A05DDC15F}" type="parTrans" cxnId="{3FBB686C-806F-42E9-A33C-BB6400A64536}">
      <dgm:prSet/>
      <dgm:spPr/>
      <dgm:t>
        <a:bodyPr/>
        <a:lstStyle/>
        <a:p>
          <a:endParaRPr lang="en-IN"/>
        </a:p>
      </dgm:t>
    </dgm:pt>
    <dgm:pt modelId="{87220A8D-64C3-4EB1-A2C4-37FFF7595A54}" type="sibTrans" cxnId="{3FBB686C-806F-42E9-A33C-BB6400A64536}">
      <dgm:prSet/>
      <dgm:spPr/>
      <dgm:t>
        <a:bodyPr/>
        <a:lstStyle/>
        <a:p>
          <a:endParaRPr lang="en-IN"/>
        </a:p>
      </dgm:t>
    </dgm:pt>
    <dgm:pt modelId="{C7886D98-DA0C-49C9-BB94-2C52510D8C37}">
      <dgm:prSet/>
      <dgm:spPr/>
      <dgm:t>
        <a:bodyPr/>
        <a:lstStyle/>
        <a:p>
          <a:r>
            <a:rPr lang="en-IN" dirty="0"/>
            <a:t>Amore balanced and sustainable Economic Growth </a:t>
          </a:r>
        </a:p>
      </dgm:t>
    </dgm:pt>
    <dgm:pt modelId="{779B298B-6BD5-4747-8881-E7B70F57DF79}" type="parTrans" cxnId="{775B1679-F5DA-4B24-AEEE-F1006F0FD07B}">
      <dgm:prSet/>
      <dgm:spPr/>
      <dgm:t>
        <a:bodyPr/>
        <a:lstStyle/>
        <a:p>
          <a:endParaRPr lang="en-IN"/>
        </a:p>
      </dgm:t>
    </dgm:pt>
    <dgm:pt modelId="{89035E58-9D86-493B-8C94-7C4B86BCC2BA}" type="sibTrans" cxnId="{775B1679-F5DA-4B24-AEEE-F1006F0FD07B}">
      <dgm:prSet/>
      <dgm:spPr/>
      <dgm:t>
        <a:bodyPr/>
        <a:lstStyle/>
        <a:p>
          <a:endParaRPr lang="en-IN"/>
        </a:p>
      </dgm:t>
    </dgm:pt>
    <dgm:pt modelId="{5E50F6A4-32C8-4819-A361-8BB9564831EB}">
      <dgm:prSet/>
      <dgm:spPr/>
      <dgm:t>
        <a:bodyPr/>
        <a:lstStyle/>
        <a:p>
          <a:endParaRPr lang="en-IN" dirty="0"/>
        </a:p>
      </dgm:t>
    </dgm:pt>
    <dgm:pt modelId="{0504AF3F-53B7-4930-8F0F-36747FFD4B0F}" type="parTrans" cxnId="{8E1DC0F8-86AF-4EB3-A418-06DC64FFD646}">
      <dgm:prSet/>
      <dgm:spPr/>
      <dgm:t>
        <a:bodyPr/>
        <a:lstStyle/>
        <a:p>
          <a:endParaRPr lang="en-IN"/>
        </a:p>
      </dgm:t>
    </dgm:pt>
    <dgm:pt modelId="{2240EB09-B825-4576-938D-620FB997A3D4}" type="sibTrans" cxnId="{8E1DC0F8-86AF-4EB3-A418-06DC64FFD646}">
      <dgm:prSet/>
      <dgm:spPr/>
      <dgm:t>
        <a:bodyPr/>
        <a:lstStyle/>
        <a:p>
          <a:endParaRPr lang="en-IN"/>
        </a:p>
      </dgm:t>
    </dgm:pt>
    <dgm:pt modelId="{715608D1-F033-4AED-AF8A-70E68D3D7B49}" type="pres">
      <dgm:prSet presAssocID="{D71BBAC2-A11C-44D4-B318-6190E33A9F9C}" presName="diagram" presStyleCnt="0">
        <dgm:presLayoutVars>
          <dgm:dir/>
          <dgm:animLvl val="lvl"/>
          <dgm:resizeHandles val="exact"/>
        </dgm:presLayoutVars>
      </dgm:prSet>
      <dgm:spPr/>
    </dgm:pt>
    <dgm:pt modelId="{0866EF59-5F50-4B80-B759-6B0C6FF8D1E3}" type="pres">
      <dgm:prSet presAssocID="{489AF931-0E44-42EF-B651-63CFFC831C04}" presName="compNode" presStyleCnt="0"/>
      <dgm:spPr/>
    </dgm:pt>
    <dgm:pt modelId="{11FAC09F-B3C1-4700-A4B0-74CC167A85F4}" type="pres">
      <dgm:prSet presAssocID="{489AF931-0E44-42EF-B651-63CFFC831C04}" presName="childRect" presStyleLbl="bgAcc1" presStyleIdx="0" presStyleCnt="3">
        <dgm:presLayoutVars>
          <dgm:bulletEnabled val="1"/>
        </dgm:presLayoutVars>
      </dgm:prSet>
      <dgm:spPr/>
    </dgm:pt>
    <dgm:pt modelId="{8F532D03-5941-446F-80F6-612C3E0FA19A}" type="pres">
      <dgm:prSet presAssocID="{489AF931-0E44-42EF-B651-63CFFC831C04}" presName="parentText" presStyleLbl="node1" presStyleIdx="0" presStyleCnt="0">
        <dgm:presLayoutVars>
          <dgm:chMax val="0"/>
          <dgm:bulletEnabled val="1"/>
        </dgm:presLayoutVars>
      </dgm:prSet>
      <dgm:spPr/>
    </dgm:pt>
    <dgm:pt modelId="{D6CB65BB-2155-45D5-81AB-9D0F13D4F627}" type="pres">
      <dgm:prSet presAssocID="{489AF931-0E44-42EF-B651-63CFFC831C04}" presName="parentRect" presStyleLbl="alignNode1" presStyleIdx="0" presStyleCnt="3"/>
      <dgm:spPr/>
    </dgm:pt>
    <dgm:pt modelId="{FC3D3E40-A75B-43EE-8FBA-1941F4F861AC}" type="pres">
      <dgm:prSet presAssocID="{489AF931-0E44-42EF-B651-63CFFC831C04}"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reath"/>
        </a:ext>
      </dgm:extLst>
    </dgm:pt>
    <dgm:pt modelId="{0394AD51-4E43-448E-82A1-8B87C26E450B}" type="pres">
      <dgm:prSet presAssocID="{1D07905C-0890-43D5-B330-38F6D4754A2C}" presName="sibTrans" presStyleLbl="sibTrans2D1" presStyleIdx="0" presStyleCnt="0"/>
      <dgm:spPr/>
    </dgm:pt>
    <dgm:pt modelId="{D3B0575C-8674-42C0-A634-0F92C3AB4109}" type="pres">
      <dgm:prSet presAssocID="{8F70179B-983A-4841-8E21-EA92B7C60EE0}" presName="compNode" presStyleCnt="0"/>
      <dgm:spPr/>
    </dgm:pt>
    <dgm:pt modelId="{082C3448-1C87-43FE-9904-1AE36C4354EE}" type="pres">
      <dgm:prSet presAssocID="{8F70179B-983A-4841-8E21-EA92B7C60EE0}" presName="childRect" presStyleLbl="bgAcc1" presStyleIdx="1" presStyleCnt="3">
        <dgm:presLayoutVars>
          <dgm:bulletEnabled val="1"/>
        </dgm:presLayoutVars>
      </dgm:prSet>
      <dgm:spPr/>
    </dgm:pt>
    <dgm:pt modelId="{7B9E272C-973F-48AA-B135-10D4365CBC16}" type="pres">
      <dgm:prSet presAssocID="{8F70179B-983A-4841-8E21-EA92B7C60EE0}" presName="parentText" presStyleLbl="node1" presStyleIdx="0" presStyleCnt="0">
        <dgm:presLayoutVars>
          <dgm:chMax val="0"/>
          <dgm:bulletEnabled val="1"/>
        </dgm:presLayoutVars>
      </dgm:prSet>
      <dgm:spPr/>
    </dgm:pt>
    <dgm:pt modelId="{70796647-D7AF-44B8-B1E3-CA17C0EABA35}" type="pres">
      <dgm:prSet presAssocID="{8F70179B-983A-4841-8E21-EA92B7C60EE0}" presName="parentRect" presStyleLbl="alignNode1" presStyleIdx="1" presStyleCnt="3"/>
      <dgm:spPr/>
    </dgm:pt>
    <dgm:pt modelId="{E6EA790E-B9C3-433D-81C8-B5CC402FCA4C}" type="pres">
      <dgm:prSet presAssocID="{8F70179B-983A-4841-8E21-EA92B7C60EE0}" presName="adorn" presStyleLbl="fgAccFollow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chart RTL"/>
        </a:ext>
      </dgm:extLst>
    </dgm:pt>
    <dgm:pt modelId="{83373F18-3760-4170-A167-05979A30B94B}" type="pres">
      <dgm:prSet presAssocID="{B853F76A-91E0-4C14-8B34-1452256DF465}" presName="sibTrans" presStyleLbl="sibTrans2D1" presStyleIdx="0" presStyleCnt="0"/>
      <dgm:spPr/>
    </dgm:pt>
    <dgm:pt modelId="{ED3318EE-87CB-4F81-BF8C-65A54CF7C536}" type="pres">
      <dgm:prSet presAssocID="{31779CFF-0C16-4EC7-8E51-0544381DBF54}" presName="compNode" presStyleCnt="0"/>
      <dgm:spPr/>
    </dgm:pt>
    <dgm:pt modelId="{E337C43F-0D9D-4AC5-85A5-D5E7AD5AFD08}" type="pres">
      <dgm:prSet presAssocID="{31779CFF-0C16-4EC7-8E51-0544381DBF54}" presName="childRect" presStyleLbl="bgAcc1" presStyleIdx="2" presStyleCnt="3">
        <dgm:presLayoutVars>
          <dgm:bulletEnabled val="1"/>
        </dgm:presLayoutVars>
      </dgm:prSet>
      <dgm:spPr/>
    </dgm:pt>
    <dgm:pt modelId="{36148ED6-7D53-4FFD-A35F-378C3413F227}" type="pres">
      <dgm:prSet presAssocID="{31779CFF-0C16-4EC7-8E51-0544381DBF54}" presName="parentText" presStyleLbl="node1" presStyleIdx="0" presStyleCnt="0">
        <dgm:presLayoutVars>
          <dgm:chMax val="0"/>
          <dgm:bulletEnabled val="1"/>
        </dgm:presLayoutVars>
      </dgm:prSet>
      <dgm:spPr/>
    </dgm:pt>
    <dgm:pt modelId="{D7E0CBEE-1B28-412F-9B62-8C7F7F7A29FC}" type="pres">
      <dgm:prSet presAssocID="{31779CFF-0C16-4EC7-8E51-0544381DBF54}" presName="parentRect" presStyleLbl="alignNode1" presStyleIdx="2" presStyleCnt="3"/>
      <dgm:spPr/>
    </dgm:pt>
    <dgm:pt modelId="{2809DFF2-5676-4521-8ABF-3805AE1CFC7B}" type="pres">
      <dgm:prSet presAssocID="{31779CFF-0C16-4EC7-8E51-0544381DBF54}" presName="adorn" presStyleLbl="fgAccFollow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auge"/>
        </a:ext>
      </dgm:extLst>
    </dgm:pt>
  </dgm:ptLst>
  <dgm:cxnLst>
    <dgm:cxn modelId="{E4298809-42DF-4085-BFEE-912137C50375}" type="presOf" srcId="{E0B06724-C3A2-44A9-A052-45449A88016D}" destId="{11FAC09F-B3C1-4700-A4B0-74CC167A85F4}" srcOrd="0" destOrd="0" presId="urn:microsoft.com/office/officeart/2005/8/layout/bList2"/>
    <dgm:cxn modelId="{738C6C10-20B7-4511-9C32-C2867F21C48B}" type="presOf" srcId="{DC7A2728-76F9-486D-A2FC-1011C8A63227}" destId="{082C3448-1C87-43FE-9904-1AE36C4354EE}" srcOrd="0" destOrd="3" presId="urn:microsoft.com/office/officeart/2005/8/layout/bList2"/>
    <dgm:cxn modelId="{DD799613-8D75-4CF4-B18C-51A8D5A6E10C}" srcId="{31779CFF-0C16-4EC7-8E51-0544381DBF54}" destId="{893B8C54-4E33-481E-B2FD-29471B1294C0}" srcOrd="4" destOrd="0" parTransId="{A8DCD670-2D38-4812-B396-A6A3C3690EF4}" sibTransId="{CC48BF23-188A-485E-BFBD-FCEE44DFF869}"/>
    <dgm:cxn modelId="{37D7A813-6247-461B-9FBB-76728C5B54DC}" type="presOf" srcId="{B977CB05-6381-4ED0-A16A-EA4E950D5331}" destId="{E337C43F-0D9D-4AC5-85A5-D5E7AD5AFD08}" srcOrd="0" destOrd="3" presId="urn:microsoft.com/office/officeart/2005/8/layout/bList2"/>
    <dgm:cxn modelId="{852C1B1F-FB73-4021-953F-251C624965DC}" srcId="{D71BBAC2-A11C-44D4-B318-6190E33A9F9C}" destId="{489AF931-0E44-42EF-B651-63CFFC831C04}" srcOrd="0" destOrd="0" parTransId="{D35428D2-F26F-4138-A7FF-16F12A721750}" sibTransId="{1D07905C-0890-43D5-B330-38F6D4754A2C}"/>
    <dgm:cxn modelId="{92066723-DFE1-4C04-9B86-0FE6B1F6B26E}" type="presOf" srcId="{31779CFF-0C16-4EC7-8E51-0544381DBF54}" destId="{D7E0CBEE-1B28-412F-9B62-8C7F7F7A29FC}" srcOrd="1" destOrd="0" presId="urn:microsoft.com/office/officeart/2005/8/layout/bList2"/>
    <dgm:cxn modelId="{8FE2152C-9A56-403E-9AD2-B28D1AA41276}" srcId="{8F70179B-983A-4841-8E21-EA92B7C60EE0}" destId="{344071FF-BC76-4589-A6AA-449D3CC65B86}" srcOrd="2" destOrd="0" parTransId="{CE2EC092-8B33-4660-A6FE-07C61BCCF675}" sibTransId="{9C6C7760-4F04-46BB-B3C2-4553ED81AC58}"/>
    <dgm:cxn modelId="{6117A937-C381-4767-8A87-4BF0722AC8FE}" type="presOf" srcId="{D71BBAC2-A11C-44D4-B318-6190E33A9F9C}" destId="{715608D1-F033-4AED-AF8A-70E68D3D7B49}" srcOrd="0" destOrd="0" presId="urn:microsoft.com/office/officeart/2005/8/layout/bList2"/>
    <dgm:cxn modelId="{EB571C5E-3B34-4ACA-AEBA-D96142B086CB}" srcId="{D71BBAC2-A11C-44D4-B318-6190E33A9F9C}" destId="{31779CFF-0C16-4EC7-8E51-0544381DBF54}" srcOrd="2" destOrd="0" parTransId="{6C80689B-767F-43F7-8EBF-3FCACAEEC606}" sibTransId="{62218166-8EC2-4E73-8E19-84F123C1E28A}"/>
    <dgm:cxn modelId="{93436142-B9F8-44EA-8994-57B38F850F6A}" srcId="{31779CFF-0C16-4EC7-8E51-0544381DBF54}" destId="{E498D1E7-B47C-4688-904A-10DB130A55AE}" srcOrd="0" destOrd="0" parTransId="{691412DD-62FC-417F-9EBF-BA4B6351FDF7}" sibTransId="{DF3807BC-95B0-4FC9-BA8E-0E654F6C1350}"/>
    <dgm:cxn modelId="{11B45E65-7869-4A89-866A-0A5CAA7E500F}" type="presOf" srcId="{30C38DE6-83EE-48B7-95F9-967B9D9075B4}" destId="{11FAC09F-B3C1-4700-A4B0-74CC167A85F4}" srcOrd="0" destOrd="2" presId="urn:microsoft.com/office/officeart/2005/8/layout/bList2"/>
    <dgm:cxn modelId="{7F04E645-9EE3-4990-B256-68DA5E5B8DA5}" type="presOf" srcId="{8F70179B-983A-4841-8E21-EA92B7C60EE0}" destId="{70796647-D7AF-44B8-B1E3-CA17C0EABA35}" srcOrd="1" destOrd="0" presId="urn:microsoft.com/office/officeart/2005/8/layout/bList2"/>
    <dgm:cxn modelId="{E009AB49-98EF-423F-95D5-5A297A072C10}" type="presOf" srcId="{5E50F6A4-32C8-4819-A361-8BB9564831EB}" destId="{E337C43F-0D9D-4AC5-85A5-D5E7AD5AFD08}" srcOrd="0" destOrd="2" presId="urn:microsoft.com/office/officeart/2005/8/layout/bList2"/>
    <dgm:cxn modelId="{3FBB686C-806F-42E9-A33C-BB6400A64536}" srcId="{31779CFF-0C16-4EC7-8E51-0544381DBF54}" destId="{A37BCDDC-C0ED-479C-B892-4DF755006004}" srcOrd="1" destOrd="0" parTransId="{8BA52839-1F51-435B-B424-460A05DDC15F}" sibTransId="{87220A8D-64C3-4EB1-A2C4-37FFF7595A54}"/>
    <dgm:cxn modelId="{5F69F54E-27D0-4140-974F-6270112EC6BA}" srcId="{31779CFF-0C16-4EC7-8E51-0544381DBF54}" destId="{B977CB05-6381-4ED0-A16A-EA4E950D5331}" srcOrd="3" destOrd="0" parTransId="{5D4C8788-2E28-44AA-B6B4-D1839A9277EE}" sibTransId="{3C1A346F-5FCD-43DC-996C-CC26D997B75D}"/>
    <dgm:cxn modelId="{CD847370-39CE-422F-8149-1EA2815B936B}" srcId="{8F70179B-983A-4841-8E21-EA92B7C60EE0}" destId="{9EE96E1F-6A63-47D2-BD2F-8711A3D997D2}" srcOrd="1" destOrd="0" parTransId="{73BED4BE-B691-4F42-AE1B-2767551891B0}" sibTransId="{3FD5AEBD-96C6-44A9-8517-5975EA9FC5AC}"/>
    <dgm:cxn modelId="{F96D9A51-8C0B-4B6F-BC69-58AEC876E41C}" type="presOf" srcId="{67C9AE20-4B62-4F65-86C2-0794A704B444}" destId="{11FAC09F-B3C1-4700-A4B0-74CC167A85F4}" srcOrd="0" destOrd="3" presId="urn:microsoft.com/office/officeart/2005/8/layout/bList2"/>
    <dgm:cxn modelId="{4FE20E53-C191-4A6B-8E99-25A2CC33F902}" srcId="{489AF931-0E44-42EF-B651-63CFFC831C04}" destId="{30C38DE6-83EE-48B7-95F9-967B9D9075B4}" srcOrd="2" destOrd="0" parTransId="{C8302B2C-E823-4F23-A44D-0391934F3542}" sibTransId="{5836062C-09DA-4653-9B6F-9E2A96FA3937}"/>
    <dgm:cxn modelId="{775B1679-F5DA-4B24-AEEE-F1006F0FD07B}" srcId="{8F70179B-983A-4841-8E21-EA92B7C60EE0}" destId="{C7886D98-DA0C-49C9-BB94-2C52510D8C37}" srcOrd="4" destOrd="0" parTransId="{779B298B-6BD5-4747-8881-E7B70F57DF79}" sibTransId="{89035E58-9D86-493B-8C94-7C4B86BCC2BA}"/>
    <dgm:cxn modelId="{95F9947C-9A9A-4E60-A611-A72EFFB205E1}" type="presOf" srcId="{A37BCDDC-C0ED-479C-B892-4DF755006004}" destId="{E337C43F-0D9D-4AC5-85A5-D5E7AD5AFD08}" srcOrd="0" destOrd="1" presId="urn:microsoft.com/office/officeart/2005/8/layout/bList2"/>
    <dgm:cxn modelId="{AD2DAA7D-0076-4474-B07A-8C5B5567DDC6}" type="presOf" srcId="{1D07905C-0890-43D5-B330-38F6D4754A2C}" destId="{0394AD51-4E43-448E-82A1-8B87C26E450B}" srcOrd="0" destOrd="0" presId="urn:microsoft.com/office/officeart/2005/8/layout/bList2"/>
    <dgm:cxn modelId="{89D46B80-E02B-493F-9056-9806DE516719}" type="presOf" srcId="{C7886D98-DA0C-49C9-BB94-2C52510D8C37}" destId="{082C3448-1C87-43FE-9904-1AE36C4354EE}" srcOrd="0" destOrd="4" presId="urn:microsoft.com/office/officeart/2005/8/layout/bList2"/>
    <dgm:cxn modelId="{4AC78287-E0F1-49D4-AA8B-E2E352E42ED9}" type="presOf" srcId="{8F70179B-983A-4841-8E21-EA92B7C60EE0}" destId="{7B9E272C-973F-48AA-B135-10D4365CBC16}" srcOrd="0" destOrd="0" presId="urn:microsoft.com/office/officeart/2005/8/layout/bList2"/>
    <dgm:cxn modelId="{0A24C68C-4F1C-4E8E-9A50-D7189F476BF0}" srcId="{D71BBAC2-A11C-44D4-B318-6190E33A9F9C}" destId="{8F70179B-983A-4841-8E21-EA92B7C60EE0}" srcOrd="1" destOrd="0" parTransId="{9FA56845-027E-4428-BA2C-B9EE6F8689EE}" sibTransId="{B853F76A-91E0-4C14-8B34-1452256DF465}"/>
    <dgm:cxn modelId="{8C6A768F-E644-43CC-87A1-FC7BC7F4B308}" type="presOf" srcId="{23DD05F5-265A-4035-8BC6-34B26C69764B}" destId="{11FAC09F-B3C1-4700-A4B0-74CC167A85F4}" srcOrd="0" destOrd="1" presId="urn:microsoft.com/office/officeart/2005/8/layout/bList2"/>
    <dgm:cxn modelId="{4DC9559D-432F-4816-93A8-AE5F05B3DD3F}" type="presOf" srcId="{B853F76A-91E0-4C14-8B34-1452256DF465}" destId="{83373F18-3760-4170-A167-05979A30B94B}" srcOrd="0" destOrd="0" presId="urn:microsoft.com/office/officeart/2005/8/layout/bList2"/>
    <dgm:cxn modelId="{5256BEA4-9749-43E2-9C8B-A64479D5AC59}" srcId="{489AF931-0E44-42EF-B651-63CFFC831C04}" destId="{E0B06724-C3A2-44A9-A052-45449A88016D}" srcOrd="0" destOrd="0" parTransId="{39748B9F-78D8-481D-B319-761A0395E471}" sibTransId="{286FE9D1-2972-44F4-905C-B512A2786696}"/>
    <dgm:cxn modelId="{70D64BA8-5270-458C-83C8-C07C84DA55FC}" type="presOf" srcId="{489AF931-0E44-42EF-B651-63CFFC831C04}" destId="{D6CB65BB-2155-45D5-81AB-9D0F13D4F627}" srcOrd="1" destOrd="0" presId="urn:microsoft.com/office/officeart/2005/8/layout/bList2"/>
    <dgm:cxn modelId="{D79E86AD-7921-4A4E-96FF-9BAA9369514E}" type="presOf" srcId="{31779CFF-0C16-4EC7-8E51-0544381DBF54}" destId="{36148ED6-7D53-4FFD-A35F-378C3413F227}" srcOrd="0" destOrd="0" presId="urn:microsoft.com/office/officeart/2005/8/layout/bList2"/>
    <dgm:cxn modelId="{E9EF30AF-6A0D-47ED-B230-515836EC585C}" type="presOf" srcId="{975E69D3-F647-4E6A-B4C4-2CCF6D857375}" destId="{082C3448-1C87-43FE-9904-1AE36C4354EE}" srcOrd="0" destOrd="0" presId="urn:microsoft.com/office/officeart/2005/8/layout/bList2"/>
    <dgm:cxn modelId="{411910B0-05DB-4A49-A6B5-D0E073FA53C4}" srcId="{8F70179B-983A-4841-8E21-EA92B7C60EE0}" destId="{975E69D3-F647-4E6A-B4C4-2CCF6D857375}" srcOrd="0" destOrd="0" parTransId="{7B4FD5BF-7BA2-4735-9307-C0C5C89B6E8D}" sibTransId="{808AF84E-2C12-4EFB-96BB-A9D1529A12AA}"/>
    <dgm:cxn modelId="{240B98B7-A19A-4440-A68D-1BEC0027789A}" type="presOf" srcId="{893B8C54-4E33-481E-B2FD-29471B1294C0}" destId="{E337C43F-0D9D-4AC5-85A5-D5E7AD5AFD08}" srcOrd="0" destOrd="4" presId="urn:microsoft.com/office/officeart/2005/8/layout/bList2"/>
    <dgm:cxn modelId="{AE6E00BD-FF55-48A7-9FB1-0B73376E7C27}" type="presOf" srcId="{E498D1E7-B47C-4688-904A-10DB130A55AE}" destId="{E337C43F-0D9D-4AC5-85A5-D5E7AD5AFD08}" srcOrd="0" destOrd="0" presId="urn:microsoft.com/office/officeart/2005/8/layout/bList2"/>
    <dgm:cxn modelId="{33DC6DD1-A64D-4683-8189-68AF7820984B}" type="presOf" srcId="{9EE96E1F-6A63-47D2-BD2F-8711A3D997D2}" destId="{082C3448-1C87-43FE-9904-1AE36C4354EE}" srcOrd="0" destOrd="1" presId="urn:microsoft.com/office/officeart/2005/8/layout/bList2"/>
    <dgm:cxn modelId="{3581F5E5-FF16-4D7B-B318-4D56446D179C}" srcId="{489AF931-0E44-42EF-B651-63CFFC831C04}" destId="{23DD05F5-265A-4035-8BC6-34B26C69764B}" srcOrd="1" destOrd="0" parTransId="{8FDA0AC8-3BCE-4C70-9C5C-831049C9F296}" sibTransId="{C39354E1-62F6-4693-9161-D839BD8EF510}"/>
    <dgm:cxn modelId="{CDAA3CEC-BBA0-44DB-91F3-B7050AAF8B03}" srcId="{489AF931-0E44-42EF-B651-63CFFC831C04}" destId="{67C9AE20-4B62-4F65-86C2-0794A704B444}" srcOrd="3" destOrd="0" parTransId="{4242B025-167E-4D00-88BF-02B9986E19DC}" sibTransId="{5AD2C574-F374-4A85-B06D-BB13B2BB9998}"/>
    <dgm:cxn modelId="{639E76F3-84DA-4318-ACDB-7206FBF08338}" type="presOf" srcId="{489AF931-0E44-42EF-B651-63CFFC831C04}" destId="{8F532D03-5941-446F-80F6-612C3E0FA19A}" srcOrd="0" destOrd="0" presId="urn:microsoft.com/office/officeart/2005/8/layout/bList2"/>
    <dgm:cxn modelId="{C859FAF4-0F67-40AE-93DF-7599522DB1FA}" type="presOf" srcId="{344071FF-BC76-4589-A6AA-449D3CC65B86}" destId="{082C3448-1C87-43FE-9904-1AE36C4354EE}" srcOrd="0" destOrd="2" presId="urn:microsoft.com/office/officeart/2005/8/layout/bList2"/>
    <dgm:cxn modelId="{8E1DC0F8-86AF-4EB3-A418-06DC64FFD646}" srcId="{31779CFF-0C16-4EC7-8E51-0544381DBF54}" destId="{5E50F6A4-32C8-4819-A361-8BB9564831EB}" srcOrd="2" destOrd="0" parTransId="{0504AF3F-53B7-4930-8F0F-36747FFD4B0F}" sibTransId="{2240EB09-B825-4576-938D-620FB997A3D4}"/>
    <dgm:cxn modelId="{4EDE2EFE-AAC3-47BA-8F37-BE503FDCEE1E}" srcId="{8F70179B-983A-4841-8E21-EA92B7C60EE0}" destId="{DC7A2728-76F9-486D-A2FC-1011C8A63227}" srcOrd="3" destOrd="0" parTransId="{AC585A0B-09DB-4507-A0F6-5A11F2B8E509}" sibTransId="{D231F04B-AF3C-424A-BCC4-8534AAD20E8D}"/>
    <dgm:cxn modelId="{1EE1C2E9-2A42-44F7-9F13-5C808CAE0A6D}" type="presParOf" srcId="{715608D1-F033-4AED-AF8A-70E68D3D7B49}" destId="{0866EF59-5F50-4B80-B759-6B0C6FF8D1E3}" srcOrd="0" destOrd="0" presId="urn:microsoft.com/office/officeart/2005/8/layout/bList2"/>
    <dgm:cxn modelId="{8339EC83-9CC1-457B-A9A7-CB68CA90FEB4}" type="presParOf" srcId="{0866EF59-5F50-4B80-B759-6B0C6FF8D1E3}" destId="{11FAC09F-B3C1-4700-A4B0-74CC167A85F4}" srcOrd="0" destOrd="0" presId="urn:microsoft.com/office/officeart/2005/8/layout/bList2"/>
    <dgm:cxn modelId="{C04265BF-3085-4432-BB4D-7EAD69FF340F}" type="presParOf" srcId="{0866EF59-5F50-4B80-B759-6B0C6FF8D1E3}" destId="{8F532D03-5941-446F-80F6-612C3E0FA19A}" srcOrd="1" destOrd="0" presId="urn:microsoft.com/office/officeart/2005/8/layout/bList2"/>
    <dgm:cxn modelId="{39F8CDF4-F598-40B6-8EAF-BE274266A3F2}" type="presParOf" srcId="{0866EF59-5F50-4B80-B759-6B0C6FF8D1E3}" destId="{D6CB65BB-2155-45D5-81AB-9D0F13D4F627}" srcOrd="2" destOrd="0" presId="urn:microsoft.com/office/officeart/2005/8/layout/bList2"/>
    <dgm:cxn modelId="{13B99F5A-C3BE-4BB7-A6ED-6933954174AC}" type="presParOf" srcId="{0866EF59-5F50-4B80-B759-6B0C6FF8D1E3}" destId="{FC3D3E40-A75B-43EE-8FBA-1941F4F861AC}" srcOrd="3" destOrd="0" presId="urn:microsoft.com/office/officeart/2005/8/layout/bList2"/>
    <dgm:cxn modelId="{D0AA2495-83D6-40A8-8072-29C911EFB11C}" type="presParOf" srcId="{715608D1-F033-4AED-AF8A-70E68D3D7B49}" destId="{0394AD51-4E43-448E-82A1-8B87C26E450B}" srcOrd="1" destOrd="0" presId="urn:microsoft.com/office/officeart/2005/8/layout/bList2"/>
    <dgm:cxn modelId="{BE7BA7D9-9A80-4C5E-B216-A83F74DB564B}" type="presParOf" srcId="{715608D1-F033-4AED-AF8A-70E68D3D7B49}" destId="{D3B0575C-8674-42C0-A634-0F92C3AB4109}" srcOrd="2" destOrd="0" presId="urn:microsoft.com/office/officeart/2005/8/layout/bList2"/>
    <dgm:cxn modelId="{3FF7E404-C253-4A6C-B098-02B80DA2879E}" type="presParOf" srcId="{D3B0575C-8674-42C0-A634-0F92C3AB4109}" destId="{082C3448-1C87-43FE-9904-1AE36C4354EE}" srcOrd="0" destOrd="0" presId="urn:microsoft.com/office/officeart/2005/8/layout/bList2"/>
    <dgm:cxn modelId="{518D4680-4DD4-406B-A9EF-AEF785F165E1}" type="presParOf" srcId="{D3B0575C-8674-42C0-A634-0F92C3AB4109}" destId="{7B9E272C-973F-48AA-B135-10D4365CBC16}" srcOrd="1" destOrd="0" presId="urn:microsoft.com/office/officeart/2005/8/layout/bList2"/>
    <dgm:cxn modelId="{E3C1B86B-F1C3-4823-8600-846A47817350}" type="presParOf" srcId="{D3B0575C-8674-42C0-A634-0F92C3AB4109}" destId="{70796647-D7AF-44B8-B1E3-CA17C0EABA35}" srcOrd="2" destOrd="0" presId="urn:microsoft.com/office/officeart/2005/8/layout/bList2"/>
    <dgm:cxn modelId="{A03B0E77-4E95-4FC9-A25C-7B4CF5D466B4}" type="presParOf" srcId="{D3B0575C-8674-42C0-A634-0F92C3AB4109}" destId="{E6EA790E-B9C3-433D-81C8-B5CC402FCA4C}" srcOrd="3" destOrd="0" presId="urn:microsoft.com/office/officeart/2005/8/layout/bList2"/>
    <dgm:cxn modelId="{53779CD6-144E-40A8-9678-E007599A0890}" type="presParOf" srcId="{715608D1-F033-4AED-AF8A-70E68D3D7B49}" destId="{83373F18-3760-4170-A167-05979A30B94B}" srcOrd="3" destOrd="0" presId="urn:microsoft.com/office/officeart/2005/8/layout/bList2"/>
    <dgm:cxn modelId="{8B3AA77E-32D0-444B-9F87-96455D5E8082}" type="presParOf" srcId="{715608D1-F033-4AED-AF8A-70E68D3D7B49}" destId="{ED3318EE-87CB-4F81-BF8C-65A54CF7C536}" srcOrd="4" destOrd="0" presId="urn:microsoft.com/office/officeart/2005/8/layout/bList2"/>
    <dgm:cxn modelId="{09178413-D0CF-4062-9812-772A61286608}" type="presParOf" srcId="{ED3318EE-87CB-4F81-BF8C-65A54CF7C536}" destId="{E337C43F-0D9D-4AC5-85A5-D5E7AD5AFD08}" srcOrd="0" destOrd="0" presId="urn:microsoft.com/office/officeart/2005/8/layout/bList2"/>
    <dgm:cxn modelId="{D209E69A-55CA-499B-A737-9376F3D96477}" type="presParOf" srcId="{ED3318EE-87CB-4F81-BF8C-65A54CF7C536}" destId="{36148ED6-7D53-4FFD-A35F-378C3413F227}" srcOrd="1" destOrd="0" presId="urn:microsoft.com/office/officeart/2005/8/layout/bList2"/>
    <dgm:cxn modelId="{28972C5A-EDE2-4950-B989-3AB6CBB8F999}" type="presParOf" srcId="{ED3318EE-87CB-4F81-BF8C-65A54CF7C536}" destId="{D7E0CBEE-1B28-412F-9B62-8C7F7F7A29FC}" srcOrd="2" destOrd="0" presId="urn:microsoft.com/office/officeart/2005/8/layout/bList2"/>
    <dgm:cxn modelId="{C58DCAE8-35DC-4E32-8597-CDD297CF370D}" type="presParOf" srcId="{ED3318EE-87CB-4F81-BF8C-65A54CF7C536}" destId="{2809DFF2-5676-4521-8ABF-3805AE1CFC7B}" srcOrd="3" destOrd="0" presId="urn:microsoft.com/office/officeart/2005/8/layout/b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AC09F-B3C1-4700-A4B0-74CC167A85F4}">
      <dsp:nvSpPr>
        <dsp:cNvPr id="0" name=""/>
        <dsp:cNvSpPr/>
      </dsp:nvSpPr>
      <dsp:spPr>
        <a:xfrm>
          <a:off x="4120"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Char char="•"/>
          </a:pPr>
          <a:r>
            <a:rPr lang="en-IN" sz="1100" kern="1200" dirty="0"/>
            <a:t>Yield Reduction and loss due to natural calamities</a:t>
          </a:r>
        </a:p>
        <a:p>
          <a:pPr marL="57150" lvl="1" indent="-57150" algn="l" defTabSz="488950">
            <a:lnSpc>
              <a:spcPct val="90000"/>
            </a:lnSpc>
            <a:spcBef>
              <a:spcPct val="0"/>
            </a:spcBef>
            <a:spcAft>
              <a:spcPct val="15000"/>
            </a:spcAft>
            <a:buChar char="•"/>
          </a:pPr>
          <a:r>
            <a:rPr lang="en-IN" sz="1100" kern="1200" dirty="0"/>
            <a:t>Rare species crop cultivation machinery not available manual effort.</a:t>
          </a:r>
        </a:p>
        <a:p>
          <a:pPr marL="57150" lvl="1" indent="-57150" algn="l" defTabSz="488950">
            <a:lnSpc>
              <a:spcPct val="90000"/>
            </a:lnSpc>
            <a:spcBef>
              <a:spcPct val="0"/>
            </a:spcBef>
            <a:spcAft>
              <a:spcPct val="15000"/>
            </a:spcAft>
            <a:buChar char="•"/>
          </a:pPr>
          <a:r>
            <a:rPr lang="en-IN" sz="1100" kern="1200" dirty="0"/>
            <a:t>Climate change and Pollution from Agricultural waste</a:t>
          </a:r>
        </a:p>
        <a:p>
          <a:pPr marL="57150" lvl="1" indent="-57150" algn="l" defTabSz="311150">
            <a:lnSpc>
              <a:spcPct val="90000"/>
            </a:lnSpc>
            <a:spcBef>
              <a:spcPct val="0"/>
            </a:spcBef>
            <a:spcAft>
              <a:spcPct val="15000"/>
            </a:spcAft>
            <a:buChar char="•"/>
          </a:pPr>
          <a:endParaRPr lang="en-IN" sz="700" kern="1200" dirty="0"/>
        </a:p>
      </dsp:txBody>
      <dsp:txXfrm>
        <a:off x="35246" y="1042142"/>
        <a:ext cx="1717294" cy="1297267"/>
      </dsp:txXfrm>
    </dsp:sp>
    <dsp:sp modelId="{D6CB65BB-2155-45D5-81AB-9D0F13D4F627}">
      <dsp:nvSpPr>
        <dsp:cNvPr id="0" name=""/>
        <dsp:cNvSpPr/>
      </dsp:nvSpPr>
      <dsp:spPr>
        <a:xfrm>
          <a:off x="4120" y="2339410"/>
          <a:ext cx="1779546" cy="57120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kern="1200"/>
            <a:t>Agiculturist</a:t>
          </a:r>
          <a:endParaRPr lang="en-IN" sz="1200" kern="1200" dirty="0"/>
        </a:p>
      </dsp:txBody>
      <dsp:txXfrm>
        <a:off x="4120" y="2339410"/>
        <a:ext cx="1253201" cy="571209"/>
      </dsp:txXfrm>
    </dsp:sp>
    <dsp:sp modelId="{FC3D3E40-A75B-43EE-8FBA-1941F4F861AC}">
      <dsp:nvSpPr>
        <dsp:cNvPr id="0" name=""/>
        <dsp:cNvSpPr/>
      </dsp:nvSpPr>
      <dsp:spPr>
        <a:xfrm>
          <a:off x="1307662" y="2430141"/>
          <a:ext cx="622841" cy="62284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2C3448-1C87-43FE-9904-1AE36C4354EE}">
      <dsp:nvSpPr>
        <dsp:cNvPr id="0" name=""/>
        <dsp:cNvSpPr/>
      </dsp:nvSpPr>
      <dsp:spPr>
        <a:xfrm>
          <a:off x="2084808"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l" defTabSz="311150">
            <a:lnSpc>
              <a:spcPct val="90000"/>
            </a:lnSpc>
            <a:spcBef>
              <a:spcPct val="0"/>
            </a:spcBef>
            <a:spcAft>
              <a:spcPct val="15000"/>
            </a:spcAft>
            <a:buChar char="•"/>
          </a:pPr>
          <a:r>
            <a:rPr lang="en-IN" sz="700" kern="1200" dirty="0"/>
            <a:t>Materials and process for manufacture cost is High</a:t>
          </a:r>
        </a:p>
        <a:p>
          <a:pPr marL="57150" lvl="1" indent="-57150" algn="l" defTabSz="311150">
            <a:lnSpc>
              <a:spcPct val="90000"/>
            </a:lnSpc>
            <a:spcBef>
              <a:spcPct val="0"/>
            </a:spcBef>
            <a:spcAft>
              <a:spcPct val="15000"/>
            </a:spcAft>
            <a:buChar char="•"/>
          </a:pPr>
          <a:r>
            <a:rPr lang="en-IN" sz="700" kern="1200" dirty="0"/>
            <a:t>Industrial waste is a major contributor to Climate change and Pollution</a:t>
          </a:r>
        </a:p>
        <a:p>
          <a:pPr marL="57150" lvl="1" indent="-57150" algn="l" defTabSz="311150">
            <a:lnSpc>
              <a:spcPct val="90000"/>
            </a:lnSpc>
            <a:spcBef>
              <a:spcPct val="0"/>
            </a:spcBef>
            <a:spcAft>
              <a:spcPct val="15000"/>
            </a:spcAft>
            <a:buChar char="•"/>
          </a:pPr>
          <a:r>
            <a:rPr lang="en-IN" sz="700" kern="1200" dirty="0"/>
            <a:t>Healthcare industry claims are high due to disease </a:t>
          </a:r>
        </a:p>
        <a:p>
          <a:pPr marL="57150" lvl="1" indent="-57150" algn="l" defTabSz="311150">
            <a:lnSpc>
              <a:spcPct val="90000"/>
            </a:lnSpc>
            <a:spcBef>
              <a:spcPct val="0"/>
            </a:spcBef>
            <a:spcAft>
              <a:spcPct val="15000"/>
            </a:spcAft>
            <a:buChar char="•"/>
          </a:pPr>
          <a:r>
            <a:rPr lang="en-IN" sz="700" kern="1200" dirty="0"/>
            <a:t>The population affected people and children due to Malnutrients and </a:t>
          </a:r>
          <a:r>
            <a:rPr lang="en-US" sz="700" kern="1200" dirty="0"/>
            <a:t>the </a:t>
          </a:r>
          <a:r>
            <a:rPr lang="en-US" sz="700" kern="1200" dirty="0" err="1"/>
            <a:t>en</a:t>
          </a:r>
          <a:r>
            <a:rPr lang="en-US" sz="700" kern="1200" dirty="0"/>
            <a:t> </a:t>
          </a:r>
          <a:r>
            <a:rPr lang="en-US" sz="700" kern="1200" dirty="0" err="1"/>
            <a:t>affectsent</a:t>
          </a:r>
          <a:r>
            <a:rPr lang="en-US" sz="700" kern="1200" dirty="0"/>
            <a:t> affect the future generation's children and youth</a:t>
          </a:r>
          <a:r>
            <a:rPr lang="en-IN" sz="700" kern="1200" dirty="0"/>
            <a:t>.</a:t>
          </a:r>
        </a:p>
        <a:p>
          <a:pPr marL="57150" lvl="1" indent="-57150" algn="l" defTabSz="311150">
            <a:lnSpc>
              <a:spcPct val="90000"/>
            </a:lnSpc>
            <a:spcBef>
              <a:spcPct val="0"/>
            </a:spcBef>
            <a:spcAft>
              <a:spcPct val="15000"/>
            </a:spcAft>
            <a:buChar char="•"/>
          </a:pPr>
          <a:r>
            <a:rPr lang="en-IN" sz="700" kern="1200" dirty="0"/>
            <a:t>Amore balanced and sustainable Economic Growth </a:t>
          </a:r>
        </a:p>
      </dsp:txBody>
      <dsp:txXfrm>
        <a:off x="2115934" y="1042142"/>
        <a:ext cx="1717294" cy="1297267"/>
      </dsp:txXfrm>
    </dsp:sp>
    <dsp:sp modelId="{70796647-D7AF-44B8-B1E3-CA17C0EABA35}">
      <dsp:nvSpPr>
        <dsp:cNvPr id="0" name=""/>
        <dsp:cNvSpPr/>
      </dsp:nvSpPr>
      <dsp:spPr>
        <a:xfrm>
          <a:off x="2084808" y="2339410"/>
          <a:ext cx="1779546" cy="57120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kern="1200"/>
            <a:t>Industrialist</a:t>
          </a:r>
          <a:endParaRPr lang="en-IN" sz="1200" kern="1200" dirty="0"/>
        </a:p>
      </dsp:txBody>
      <dsp:txXfrm>
        <a:off x="2084808" y="2339410"/>
        <a:ext cx="1253201" cy="571209"/>
      </dsp:txXfrm>
    </dsp:sp>
    <dsp:sp modelId="{E6EA790E-B9C3-433D-81C8-B5CC402FCA4C}">
      <dsp:nvSpPr>
        <dsp:cNvPr id="0" name=""/>
        <dsp:cNvSpPr/>
      </dsp:nvSpPr>
      <dsp:spPr>
        <a:xfrm>
          <a:off x="3388350" y="2430141"/>
          <a:ext cx="622841" cy="62284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7C43F-0D9D-4AC5-85A5-D5E7AD5AFD08}">
      <dsp:nvSpPr>
        <dsp:cNvPr id="0" name=""/>
        <dsp:cNvSpPr/>
      </dsp:nvSpPr>
      <dsp:spPr>
        <a:xfrm>
          <a:off x="4165496"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l" defTabSz="311150">
            <a:lnSpc>
              <a:spcPct val="90000"/>
            </a:lnSpc>
            <a:spcBef>
              <a:spcPct val="0"/>
            </a:spcBef>
            <a:spcAft>
              <a:spcPct val="15000"/>
            </a:spcAft>
            <a:buChar char="•"/>
          </a:pPr>
          <a:r>
            <a:rPr lang="en-IN" sz="700" kern="1200" dirty="0"/>
            <a:t>The connectivity between industries and solution is huge Gap for sustainable Environment Building.</a:t>
          </a:r>
        </a:p>
        <a:p>
          <a:pPr marL="57150" lvl="1" indent="-57150" algn="l" defTabSz="311150">
            <a:lnSpc>
              <a:spcPct val="90000"/>
            </a:lnSpc>
            <a:spcBef>
              <a:spcPct val="0"/>
            </a:spcBef>
            <a:spcAft>
              <a:spcPct val="15000"/>
            </a:spcAft>
            <a:buChar char="•"/>
          </a:pPr>
          <a:r>
            <a:rPr lang="en-IN" sz="700" kern="1200" dirty="0"/>
            <a:t>.In process to crate balanced Environment for every living being.</a:t>
          </a:r>
        </a:p>
        <a:p>
          <a:pPr marL="57150" lvl="1" indent="-57150" algn="l" defTabSz="311150">
            <a:lnSpc>
              <a:spcPct val="90000"/>
            </a:lnSpc>
            <a:spcBef>
              <a:spcPct val="0"/>
            </a:spcBef>
            <a:spcAft>
              <a:spcPct val="15000"/>
            </a:spcAft>
            <a:buChar char="•"/>
          </a:pPr>
          <a:endParaRPr lang="en-IN" sz="700" kern="1200" dirty="0"/>
        </a:p>
        <a:p>
          <a:pPr marL="57150" lvl="1" indent="-57150" algn="l" defTabSz="311150">
            <a:lnSpc>
              <a:spcPct val="90000"/>
            </a:lnSpc>
            <a:spcBef>
              <a:spcPct val="0"/>
            </a:spcBef>
            <a:spcAft>
              <a:spcPct val="15000"/>
            </a:spcAft>
            <a:buChar char="•"/>
          </a:pPr>
          <a:endParaRPr lang="en-IN" sz="700" kern="1200" dirty="0"/>
        </a:p>
        <a:p>
          <a:pPr marL="57150" lvl="1" indent="-57150" algn="l" defTabSz="311150">
            <a:lnSpc>
              <a:spcPct val="90000"/>
            </a:lnSpc>
            <a:spcBef>
              <a:spcPct val="0"/>
            </a:spcBef>
            <a:spcAft>
              <a:spcPct val="15000"/>
            </a:spcAft>
            <a:buChar char="•"/>
          </a:pPr>
          <a:endParaRPr lang="en-IN" sz="700" kern="1200" dirty="0"/>
        </a:p>
      </dsp:txBody>
      <dsp:txXfrm>
        <a:off x="4196622" y="1042142"/>
        <a:ext cx="1717294" cy="1297267"/>
      </dsp:txXfrm>
    </dsp:sp>
    <dsp:sp modelId="{D7E0CBEE-1B28-412F-9B62-8C7F7F7A29FC}">
      <dsp:nvSpPr>
        <dsp:cNvPr id="0" name=""/>
        <dsp:cNvSpPr/>
      </dsp:nvSpPr>
      <dsp:spPr>
        <a:xfrm>
          <a:off x="4165496" y="2339410"/>
          <a:ext cx="1779546" cy="57120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kern="1200"/>
            <a:t>Environmentalist Impact Analyzer</a:t>
          </a:r>
          <a:endParaRPr lang="en-IN" sz="1200" kern="1200" dirty="0"/>
        </a:p>
      </dsp:txBody>
      <dsp:txXfrm>
        <a:off x="4165496" y="2339410"/>
        <a:ext cx="1253201" cy="571209"/>
      </dsp:txXfrm>
    </dsp:sp>
    <dsp:sp modelId="{2809DFF2-5676-4521-8ABF-3805AE1CFC7B}">
      <dsp:nvSpPr>
        <dsp:cNvPr id="0" name=""/>
        <dsp:cNvSpPr/>
      </dsp:nvSpPr>
      <dsp:spPr>
        <a:xfrm>
          <a:off x="5469038" y="2430141"/>
          <a:ext cx="622841" cy="62284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www.eiriindia.org/blog/what-is-the-future-of-agro-industrial-wastes-industry"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r>
              <a:rPr lang="en-US" dirty="0" err="1"/>
              <a:t>Sagaya</a:t>
            </a:r>
            <a:r>
              <a:rPr lang="en-US" dirty="0"/>
              <a:t> Arul </a:t>
            </a:r>
            <a:r>
              <a:rPr lang="en-US" dirty="0" err="1"/>
              <a:t>Sophia.k</a:t>
            </a:r>
            <a:endParaRPr lang="en-US" dirty="0"/>
          </a:p>
          <a:p>
            <a:endParaRPr lang="en-US" dirty="0"/>
          </a:p>
          <a:p>
            <a:r>
              <a:rPr lang="en-US" dirty="0"/>
              <a:t>Your team bio: Agriculture Industry Transformers(AIT)</a:t>
            </a:r>
          </a:p>
          <a:p>
            <a:endParaRPr lang="en-US" dirty="0"/>
          </a:p>
          <a:p>
            <a:r>
              <a:rPr lang="en-US" dirty="0"/>
              <a:t>A Team which has Developers, Managers and Leaders</a:t>
            </a:r>
          </a:p>
          <a:p>
            <a:r>
              <a:rPr lang="en-US" dirty="0"/>
              <a:t>And the Entrepreneurship of the startup Spaceyme.com</a:t>
            </a:r>
          </a:p>
          <a:p>
            <a:endParaRPr lang="en-US" dirty="0"/>
          </a:p>
          <a:p>
            <a:r>
              <a:rPr lang="en-US" dirty="0"/>
              <a:t>Date:29-04-2023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r>
              <a:rPr lang="en" b="1" dirty="0">
                <a:solidFill>
                  <a:srgbClr val="222222"/>
                </a:solidFill>
                <a:highlight>
                  <a:srgbClr val="FFFFFF"/>
                </a:highlight>
                <a:latin typeface="Lato"/>
                <a:ea typeface="Lato"/>
                <a:cs typeface="Lato"/>
                <a:sym typeface="Lato"/>
              </a:rPr>
              <a:t>Problem:</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  Rise in Earth </a:t>
            </a:r>
            <a:r>
              <a:rPr lang="en-IN" dirty="0">
                <a:solidFill>
                  <a:srgbClr val="222222"/>
                </a:solidFill>
                <a:highlight>
                  <a:srgbClr val="FFFFFF"/>
                </a:highlight>
                <a:latin typeface="Lato"/>
                <a:ea typeface="Lato"/>
                <a:cs typeface="Lato"/>
                <a:sym typeface="Lato"/>
              </a:rPr>
              <a:t>Temperature’s  and emission of CO2 have affected agricultural productivity </a:t>
            </a: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stated by Indian Express “</a:t>
            </a:r>
            <a:r>
              <a:rPr lang="en-US" b="0" i="0" dirty="0">
                <a:solidFill>
                  <a:srgbClr val="111111"/>
                </a:solidFill>
                <a:effectLst/>
                <a:latin typeface="Roboto" panose="02000000000000000000" pitchFamily="2" charset="0"/>
              </a:rPr>
              <a:t>At this time of the year, the burning of agricultural waste in Punjab and Haryana is indeed the dominant reason for the smoke and haze over Delhi. The particulate matter from the burning contributes</a:t>
            </a:r>
            <a:r>
              <a:rPr lang="en-US" b="1" i="0" dirty="0">
                <a:solidFill>
                  <a:srgbClr val="111111"/>
                </a:solidFill>
                <a:effectLst/>
                <a:latin typeface="Roboto" panose="02000000000000000000" pitchFamily="2" charset="0"/>
              </a:rPr>
              <a:t> 30-40% of the PM2.5 concentrations</a:t>
            </a:r>
            <a:r>
              <a:rPr lang="en-US" b="0" i="0" dirty="0">
                <a:solidFill>
                  <a:srgbClr val="111111"/>
                </a:solidFill>
                <a:effectLst/>
                <a:latin typeface="Roboto" panose="02000000000000000000" pitchFamily="2" charset="0"/>
              </a:rPr>
              <a:t> in Delhi’s air during this time. It is the single largest source of PM2.5 levels on most days during this period.”</a:t>
            </a:r>
          </a:p>
          <a:p>
            <a:pPr marL="0" marR="0" lvl="0" indent="0" algn="l" rtl="0">
              <a:lnSpc>
                <a:spcPct val="100000"/>
              </a:lnSpc>
              <a:spcBef>
                <a:spcPts val="0"/>
              </a:spcBef>
              <a:spcAft>
                <a:spcPts val="0"/>
              </a:spcAft>
              <a:buClr>
                <a:srgbClr val="000000"/>
              </a:buClr>
              <a:buSzPts val="1400"/>
              <a:buFont typeface="Arial"/>
              <a:buNone/>
            </a:pPr>
            <a:endParaRPr lang="en-US" dirty="0">
              <a:solidFill>
                <a:srgbClr val="111111"/>
              </a:solidFill>
              <a:highlight>
                <a:srgbClr val="FFFFFF"/>
              </a:highlight>
              <a:latin typeface="Roboto" panose="02000000000000000000" pitchFamily="2"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1" dirty="0">
                <a:solidFill>
                  <a:srgbClr val="111111"/>
                </a:solidFill>
                <a:highlight>
                  <a:srgbClr val="FFFFFF"/>
                </a:highlight>
                <a:latin typeface="Roboto" panose="02000000000000000000" pitchFamily="2" charset="0"/>
                <a:ea typeface="Lato"/>
                <a:cs typeface="Lato"/>
                <a:sym typeface="Lato"/>
              </a:rPr>
              <a:t>Decision To Solve </a:t>
            </a:r>
            <a:endParaRPr lang="en" b="1"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I am moved by the Framer’s common people’s suicide, Diseases due to malnutrition and poverty from an agricultural background and watching the news about pollution and affecting people’s health care. So </a:t>
            </a:r>
            <a:r>
              <a:rPr lang="en-IN" dirty="0">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 Love to share my knowledge of Technology which can help many people and everyone to have zero polluted or very negligible polluted environment. Want to Build a Green Smart System for Agro Industry which can benefit another industry process like Healthcare, manufacture etc.</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Ref:</a:t>
            </a:r>
            <a:r>
              <a:rPr lang="en-US" dirty="0">
                <a:hlinkClick r:id="rId3"/>
              </a:rPr>
              <a:t>Agro-Industrial Wastes Industry (eiriindia.org)</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4"/>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Diagram 1">
            <a:extLst>
              <a:ext uri="{FF2B5EF4-FFF2-40B4-BE49-F238E27FC236}">
                <a16:creationId xmlns:a16="http://schemas.microsoft.com/office/drawing/2014/main" id="{7D9446AA-338D-C25B-37C2-9D57767BB933}"/>
              </a:ext>
            </a:extLst>
          </p:cNvPr>
          <p:cNvGraphicFramePr/>
          <p:nvPr>
            <p:extLst>
              <p:ext uri="{D42A27DB-BD31-4B8C-83A1-F6EECF244321}">
                <p14:modId xmlns:p14="http://schemas.microsoft.com/office/powerpoint/2010/main" val="4225428876"/>
              </p:ext>
            </p:extLst>
          </p:nvPr>
        </p:nvGraphicFramePr>
        <p:xfrm>
          <a:off x="688181" y="957348"/>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5175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This a new system but some features have same as like the other </a:t>
            </a:r>
            <a:r>
              <a:rPr lang="en-IN" sz="1400" b="0" i="0" u="none" strike="noStrike" cap="none" dirty="0" err="1">
                <a:solidFill>
                  <a:srgbClr val="000000"/>
                </a:solidFill>
                <a:latin typeface="Lato"/>
                <a:ea typeface="Lato"/>
                <a:cs typeface="Lato"/>
                <a:sym typeface="Lato"/>
              </a:rPr>
              <a:t>agro</a:t>
            </a:r>
            <a:r>
              <a:rPr lang="en-IN" sz="1400" b="0" i="0" u="none" strike="noStrike" cap="none" dirty="0">
                <a:solidFill>
                  <a:srgbClr val="000000"/>
                </a:solidFill>
                <a:latin typeface="Lato"/>
                <a:ea typeface="Lato"/>
                <a:cs typeface="Lato"/>
                <a:sym typeface="Lato"/>
              </a:rPr>
              <a:t> products as shown below</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4E0122A9-5FCF-0D13-E611-41C625619079}"/>
              </a:ext>
            </a:extLst>
          </p:cNvPr>
          <p:cNvPicPr>
            <a:picLocks noChangeAspect="1"/>
          </p:cNvPicPr>
          <p:nvPr/>
        </p:nvPicPr>
        <p:blipFill>
          <a:blip r:embed="rId4"/>
          <a:stretch>
            <a:fillRect/>
          </a:stretch>
        </p:blipFill>
        <p:spPr>
          <a:xfrm>
            <a:off x="762095" y="1578768"/>
            <a:ext cx="7560374" cy="30471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46929" y="157691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3">
            <a:extLst>
              <a:ext uri="{FF2B5EF4-FFF2-40B4-BE49-F238E27FC236}">
                <a16:creationId xmlns:a16="http://schemas.microsoft.com/office/drawing/2014/main" id="{6977E522-AE7D-9699-5CDB-47F6CAD598E3}"/>
              </a:ext>
            </a:extLst>
          </p:cNvPr>
          <p:cNvGraphicFramePr>
            <a:graphicFrameLocks noGrp="1"/>
          </p:cNvGraphicFramePr>
          <p:nvPr>
            <p:extLst>
              <p:ext uri="{D42A27DB-BD31-4B8C-83A1-F6EECF244321}">
                <p14:modId xmlns:p14="http://schemas.microsoft.com/office/powerpoint/2010/main" val="1612587362"/>
              </p:ext>
            </p:extLst>
          </p:nvPr>
        </p:nvGraphicFramePr>
        <p:xfrm>
          <a:off x="1092004" y="2248908"/>
          <a:ext cx="6096000" cy="1630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95798789"/>
                    </a:ext>
                  </a:extLst>
                </a:gridCol>
                <a:gridCol w="3048000">
                  <a:extLst>
                    <a:ext uri="{9D8B030D-6E8A-4147-A177-3AD203B41FA5}">
                      <a16:colId xmlns:a16="http://schemas.microsoft.com/office/drawing/2014/main" val="2155955314"/>
                    </a:ext>
                  </a:extLst>
                </a:gridCol>
              </a:tblGrid>
              <a:tr h="370840">
                <a:tc>
                  <a:txBody>
                    <a:bodyPr/>
                    <a:lstStyle/>
                    <a:p>
                      <a:r>
                        <a:rPr lang="en-IN" dirty="0"/>
                        <a:t>Components</a:t>
                      </a:r>
                    </a:p>
                  </a:txBody>
                  <a:tcPr/>
                </a:tc>
                <a:tc>
                  <a:txBody>
                    <a:bodyPr/>
                    <a:lstStyle/>
                    <a:p>
                      <a:r>
                        <a:rPr lang="en-IN" dirty="0"/>
                        <a:t>Technology</a:t>
                      </a:r>
                    </a:p>
                  </a:txBody>
                  <a:tcPr/>
                </a:tc>
                <a:extLst>
                  <a:ext uri="{0D108BD9-81ED-4DB2-BD59-A6C34878D82A}">
                    <a16:rowId xmlns:a16="http://schemas.microsoft.com/office/drawing/2014/main" val="1077838899"/>
                  </a:ext>
                </a:extLst>
              </a:tr>
              <a:tr h="370840">
                <a:tc>
                  <a:txBody>
                    <a:bodyPr/>
                    <a:lstStyle/>
                    <a:p>
                      <a:r>
                        <a:rPr lang="en-IN" dirty="0"/>
                        <a:t>Hardware</a:t>
                      </a:r>
                    </a:p>
                  </a:txBody>
                  <a:tcPr/>
                </a:tc>
                <a:tc>
                  <a:txBody>
                    <a:bodyPr/>
                    <a:lstStyle/>
                    <a:p>
                      <a:r>
                        <a:rPr lang="en-IN" dirty="0"/>
                        <a:t>Cloud  and IOT</a:t>
                      </a:r>
                    </a:p>
                  </a:txBody>
                  <a:tcPr/>
                </a:tc>
                <a:extLst>
                  <a:ext uri="{0D108BD9-81ED-4DB2-BD59-A6C34878D82A}">
                    <a16:rowId xmlns:a16="http://schemas.microsoft.com/office/drawing/2014/main" val="3744070968"/>
                  </a:ext>
                </a:extLst>
              </a:tr>
              <a:tr h="370840">
                <a:tc>
                  <a:txBody>
                    <a:bodyPr/>
                    <a:lstStyle/>
                    <a:p>
                      <a:r>
                        <a:rPr lang="en-IN" dirty="0"/>
                        <a:t>Software</a:t>
                      </a:r>
                    </a:p>
                  </a:txBody>
                  <a:tcPr/>
                </a:tc>
                <a:tc>
                  <a:txBody>
                    <a:bodyPr/>
                    <a:lstStyle/>
                    <a:p>
                      <a:r>
                        <a:rPr lang="en-IN" dirty="0"/>
                        <a:t>Java and J2EE, Google Analytics </a:t>
                      </a:r>
                    </a:p>
                  </a:txBody>
                  <a:tcPr/>
                </a:tc>
                <a:extLst>
                  <a:ext uri="{0D108BD9-81ED-4DB2-BD59-A6C34878D82A}">
                    <a16:rowId xmlns:a16="http://schemas.microsoft.com/office/drawing/2014/main" val="3469053476"/>
                  </a:ext>
                </a:extLst>
              </a:tr>
              <a:tr h="370840">
                <a:tc>
                  <a:txBody>
                    <a:bodyPr/>
                    <a:lstStyle/>
                    <a:p>
                      <a:r>
                        <a:rPr lang="en-IN" dirty="0"/>
                        <a:t>OS</a:t>
                      </a:r>
                    </a:p>
                  </a:txBody>
                  <a:tcPr/>
                </a:tc>
                <a:tc>
                  <a:txBody>
                    <a:bodyPr/>
                    <a:lstStyle/>
                    <a:p>
                      <a:r>
                        <a:rPr lang="en-IN" dirty="0" err="1"/>
                        <a:t>IOS,Android,windows</a:t>
                      </a:r>
                      <a:r>
                        <a:rPr lang="en-IN" dirty="0"/>
                        <a:t>, Linux and Mac</a:t>
                      </a:r>
                    </a:p>
                  </a:txBody>
                  <a:tcPr/>
                </a:tc>
                <a:extLst>
                  <a:ext uri="{0D108BD9-81ED-4DB2-BD59-A6C34878D82A}">
                    <a16:rowId xmlns:a16="http://schemas.microsoft.com/office/drawing/2014/main" val="78068121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4" name="Object 3">
            <a:extLst>
              <a:ext uri="{FF2B5EF4-FFF2-40B4-BE49-F238E27FC236}">
                <a16:creationId xmlns:a16="http://schemas.microsoft.com/office/drawing/2014/main" id="{D1242052-CD52-1732-988F-D2AC49B8CB11}"/>
              </a:ext>
            </a:extLst>
          </p:cNvPr>
          <p:cNvGraphicFramePr>
            <a:graphicFrameLocks noChangeAspect="1"/>
          </p:cNvGraphicFramePr>
          <p:nvPr>
            <p:extLst>
              <p:ext uri="{D42A27DB-BD31-4B8C-83A1-F6EECF244321}">
                <p14:modId xmlns:p14="http://schemas.microsoft.com/office/powerpoint/2010/main" val="1727549256"/>
              </p:ext>
            </p:extLst>
          </p:nvPr>
        </p:nvGraphicFramePr>
        <p:xfrm>
          <a:off x="907256" y="1781969"/>
          <a:ext cx="2250281" cy="1268413"/>
        </p:xfrm>
        <a:graphic>
          <a:graphicData uri="http://schemas.openxmlformats.org/presentationml/2006/ole">
            <mc:AlternateContent xmlns:mc="http://schemas.openxmlformats.org/markup-compatibility/2006">
              <mc:Choice xmlns:v="urn:schemas-microsoft-com:vml" Requires="v">
                <p:oleObj name="Document" showAsIcon="1" r:id="rId4" imgW="914400" imgH="792685" progId="Word.Document.12">
                  <p:embed/>
                </p:oleObj>
              </mc:Choice>
              <mc:Fallback>
                <p:oleObj name="Document" showAsIcon="1" r:id="rId4" imgW="914400" imgH="792685" progId="Word.Document.12">
                  <p:embed/>
                  <p:pic>
                    <p:nvPicPr>
                      <p:cNvPr id="0" name=""/>
                      <p:cNvPicPr/>
                      <p:nvPr/>
                    </p:nvPicPr>
                    <p:blipFill>
                      <a:blip r:embed="rId5"/>
                      <a:stretch>
                        <a:fillRect/>
                      </a:stretch>
                    </p:blipFill>
                    <p:spPr>
                      <a:xfrm>
                        <a:off x="907256" y="1781969"/>
                        <a:ext cx="2250281" cy="1268413"/>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Plan to use the Microsoft Adoption Tool Kit templates</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pSp>
        <p:nvGrpSpPr>
          <p:cNvPr id="2" name="Group 1">
            <a:extLst>
              <a:ext uri="{FF2B5EF4-FFF2-40B4-BE49-F238E27FC236}">
                <a16:creationId xmlns:a16="http://schemas.microsoft.com/office/drawing/2014/main" id="{B8D125CD-D271-405B-9543-5EA85FCC49FE}"/>
              </a:ext>
            </a:extLst>
          </p:cNvPr>
          <p:cNvGrpSpPr/>
          <p:nvPr/>
        </p:nvGrpSpPr>
        <p:grpSpPr>
          <a:xfrm>
            <a:off x="494630" y="1928813"/>
            <a:ext cx="9505775" cy="2543984"/>
            <a:chOff x="2018630" y="2680555"/>
            <a:chExt cx="9505775" cy="2543984"/>
          </a:xfrm>
        </p:grpSpPr>
        <p:pic>
          <p:nvPicPr>
            <p:cNvPr id="4" name="Picture 3">
              <a:extLst>
                <a:ext uri="{FF2B5EF4-FFF2-40B4-BE49-F238E27FC236}">
                  <a16:creationId xmlns:a16="http://schemas.microsoft.com/office/drawing/2014/main" id="{36E29393-2162-443D-B201-C9B9892DF5A5}"/>
                </a:ext>
              </a:extLst>
            </p:cNvPr>
            <p:cNvPicPr>
              <a:picLocks noChangeAspect="1"/>
            </p:cNvPicPr>
            <p:nvPr/>
          </p:nvPicPr>
          <p:blipFill>
            <a:blip r:embed="rId4"/>
            <a:stretch>
              <a:fillRect/>
            </a:stretch>
          </p:blipFill>
          <p:spPr>
            <a:xfrm>
              <a:off x="2018630" y="2680555"/>
              <a:ext cx="5756152" cy="2543984"/>
            </a:xfrm>
            <a:prstGeom prst="rect">
              <a:avLst/>
            </a:prstGeom>
          </p:spPr>
        </p:pic>
        <p:sp>
          <p:nvSpPr>
            <p:cNvPr id="5" name="TextBox 3">
              <a:extLst>
                <a:ext uri="{FF2B5EF4-FFF2-40B4-BE49-F238E27FC236}">
                  <a16:creationId xmlns:a16="http://schemas.microsoft.com/office/drawing/2014/main" id="{7E59A726-D61A-4EBC-84D9-8648DF83819C}"/>
                </a:ext>
              </a:extLst>
            </p:cNvPr>
            <p:cNvSpPr txBox="1"/>
            <p:nvPr/>
          </p:nvSpPr>
          <p:spPr>
            <a:xfrm>
              <a:off x="8888627" y="4201297"/>
              <a:ext cx="2635778" cy="36394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Schedule Service Health reviews</a:t>
              </a: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3">
            <a:extLst>
              <a:ext uri="{FF2B5EF4-FFF2-40B4-BE49-F238E27FC236}">
                <a16:creationId xmlns:a16="http://schemas.microsoft.com/office/drawing/2014/main" id="{12D47246-6E95-9543-62E4-68061FCE4BE3}"/>
              </a:ext>
            </a:extLst>
          </p:cNvPr>
          <p:cNvGraphicFramePr>
            <a:graphicFrameLocks noGrp="1"/>
          </p:cNvGraphicFramePr>
          <p:nvPr>
            <p:extLst>
              <p:ext uri="{D42A27DB-BD31-4B8C-83A1-F6EECF244321}">
                <p14:modId xmlns:p14="http://schemas.microsoft.com/office/powerpoint/2010/main" val="3072187253"/>
              </p:ext>
            </p:extLst>
          </p:nvPr>
        </p:nvGraphicFramePr>
        <p:xfrm>
          <a:off x="757800" y="1525587"/>
          <a:ext cx="6096000" cy="2870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8135460"/>
                    </a:ext>
                  </a:extLst>
                </a:gridCol>
                <a:gridCol w="2032000">
                  <a:extLst>
                    <a:ext uri="{9D8B030D-6E8A-4147-A177-3AD203B41FA5}">
                      <a16:colId xmlns:a16="http://schemas.microsoft.com/office/drawing/2014/main" val="149521480"/>
                    </a:ext>
                  </a:extLst>
                </a:gridCol>
                <a:gridCol w="2032000">
                  <a:extLst>
                    <a:ext uri="{9D8B030D-6E8A-4147-A177-3AD203B41FA5}">
                      <a16:colId xmlns:a16="http://schemas.microsoft.com/office/drawing/2014/main" val="3046886433"/>
                    </a:ext>
                  </a:extLst>
                </a:gridCol>
              </a:tblGrid>
              <a:tr h="370840">
                <a:tc>
                  <a:txBody>
                    <a:bodyPr/>
                    <a:lstStyle/>
                    <a:p>
                      <a:r>
                        <a:rPr lang="en-IN" dirty="0"/>
                        <a:t>Phase</a:t>
                      </a:r>
                    </a:p>
                  </a:txBody>
                  <a:tcPr/>
                </a:tc>
                <a:tc>
                  <a:txBody>
                    <a:bodyPr/>
                    <a:lstStyle/>
                    <a:p>
                      <a:r>
                        <a:rPr lang="en-IN" dirty="0"/>
                        <a:t>Activity Planed</a:t>
                      </a:r>
                    </a:p>
                  </a:txBody>
                  <a:tcPr/>
                </a:tc>
                <a:tc>
                  <a:txBody>
                    <a:bodyPr/>
                    <a:lstStyle/>
                    <a:p>
                      <a:r>
                        <a:rPr lang="en-IN" dirty="0"/>
                        <a:t> ETA 2023-2024</a:t>
                      </a:r>
                    </a:p>
                  </a:txBody>
                  <a:tcPr/>
                </a:tc>
                <a:extLst>
                  <a:ext uri="{0D108BD9-81ED-4DB2-BD59-A6C34878D82A}">
                    <a16:rowId xmlns:a16="http://schemas.microsoft.com/office/drawing/2014/main" val="763509985"/>
                  </a:ext>
                </a:extLst>
              </a:tr>
              <a:tr h="370840">
                <a:tc>
                  <a:txBody>
                    <a:bodyPr/>
                    <a:lstStyle/>
                    <a:p>
                      <a:r>
                        <a:rPr lang="en-IN" dirty="0"/>
                        <a:t>Phase1 :1</a:t>
                      </a:r>
                    </a:p>
                  </a:txBody>
                  <a:tcPr/>
                </a:tc>
                <a:tc>
                  <a:txBody>
                    <a:bodyPr/>
                    <a:lstStyle/>
                    <a:p>
                      <a:r>
                        <a:rPr lang="en-IN" dirty="0"/>
                        <a:t>Requirement Analysis Review feature validation</a:t>
                      </a:r>
                    </a:p>
                  </a:txBody>
                  <a:tcPr/>
                </a:tc>
                <a:tc>
                  <a:txBody>
                    <a:bodyPr/>
                    <a:lstStyle/>
                    <a:p>
                      <a:r>
                        <a:rPr lang="en-IN" dirty="0"/>
                        <a:t>Q32023</a:t>
                      </a:r>
                    </a:p>
                  </a:txBody>
                  <a:tcPr/>
                </a:tc>
                <a:extLst>
                  <a:ext uri="{0D108BD9-81ED-4DB2-BD59-A6C34878D82A}">
                    <a16:rowId xmlns:a16="http://schemas.microsoft.com/office/drawing/2014/main" val="2581651965"/>
                  </a:ext>
                </a:extLst>
              </a:tr>
              <a:tr h="370840">
                <a:tc>
                  <a:txBody>
                    <a:bodyPr/>
                    <a:lstStyle/>
                    <a:p>
                      <a:r>
                        <a:rPr lang="en-IN" dirty="0"/>
                        <a:t>Phase 1:2</a:t>
                      </a:r>
                    </a:p>
                  </a:txBody>
                  <a:tcPr/>
                </a:tc>
                <a:tc>
                  <a:txBody>
                    <a:bodyPr/>
                    <a:lstStyle/>
                    <a:p>
                      <a:r>
                        <a:rPr lang="en-IN" dirty="0"/>
                        <a:t>Data Modelling and Analytics</a:t>
                      </a:r>
                    </a:p>
                  </a:txBody>
                  <a:tcPr/>
                </a:tc>
                <a:tc>
                  <a:txBody>
                    <a:bodyPr/>
                    <a:lstStyle/>
                    <a:p>
                      <a:r>
                        <a:rPr lang="en-IN" dirty="0"/>
                        <a:t>Q3&amp;Q42023</a:t>
                      </a:r>
                    </a:p>
                  </a:txBody>
                  <a:tcPr/>
                </a:tc>
                <a:extLst>
                  <a:ext uri="{0D108BD9-81ED-4DB2-BD59-A6C34878D82A}">
                    <a16:rowId xmlns:a16="http://schemas.microsoft.com/office/drawing/2014/main" val="346746246"/>
                  </a:ext>
                </a:extLst>
              </a:tr>
              <a:tr h="370840">
                <a:tc>
                  <a:txBody>
                    <a:bodyPr/>
                    <a:lstStyle/>
                    <a:p>
                      <a:r>
                        <a:rPr lang="en-IN" dirty="0"/>
                        <a:t>Phase1:3</a:t>
                      </a:r>
                    </a:p>
                  </a:txBody>
                  <a:tcPr/>
                </a:tc>
                <a:tc>
                  <a:txBody>
                    <a:bodyPr/>
                    <a:lstStyle/>
                    <a:p>
                      <a:r>
                        <a:rPr lang="en-IN" dirty="0"/>
                        <a:t>Design System Model Prototype model 1</a:t>
                      </a:r>
                    </a:p>
                  </a:txBody>
                  <a:tcPr/>
                </a:tc>
                <a:tc>
                  <a:txBody>
                    <a:bodyPr/>
                    <a:lstStyle/>
                    <a:p>
                      <a:r>
                        <a:rPr lang="en-IN" dirty="0"/>
                        <a:t>Q3 &amp;Q42023</a:t>
                      </a:r>
                    </a:p>
                  </a:txBody>
                  <a:tcPr/>
                </a:tc>
                <a:extLst>
                  <a:ext uri="{0D108BD9-81ED-4DB2-BD59-A6C34878D82A}">
                    <a16:rowId xmlns:a16="http://schemas.microsoft.com/office/drawing/2014/main" val="1977640432"/>
                  </a:ext>
                </a:extLst>
              </a:tr>
              <a:tr h="370840">
                <a:tc>
                  <a:txBody>
                    <a:bodyPr/>
                    <a:lstStyle/>
                    <a:p>
                      <a:r>
                        <a:rPr lang="en-IN" dirty="0"/>
                        <a:t>Phase 1:4</a:t>
                      </a:r>
                    </a:p>
                  </a:txBody>
                  <a:tcPr/>
                </a:tc>
                <a:tc>
                  <a:txBody>
                    <a:bodyPr/>
                    <a:lstStyle/>
                    <a:p>
                      <a:r>
                        <a:rPr lang="en-IN" dirty="0"/>
                        <a:t>Test and Collect Feedback Prototype Release model 1</a:t>
                      </a:r>
                    </a:p>
                  </a:txBody>
                  <a:tcPr/>
                </a:tc>
                <a:tc>
                  <a:txBody>
                    <a:bodyPr/>
                    <a:lstStyle/>
                    <a:p>
                      <a:r>
                        <a:rPr lang="en-IN" dirty="0"/>
                        <a:t>Q32024</a:t>
                      </a:r>
                    </a:p>
                  </a:txBody>
                  <a:tcPr/>
                </a:tc>
                <a:extLst>
                  <a:ext uri="{0D108BD9-81ED-4DB2-BD59-A6C34878D82A}">
                    <a16:rowId xmlns:a16="http://schemas.microsoft.com/office/drawing/2014/main" val="415559412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Sagaya Arul Sophia /spaceyme.com</a:t>
            </a: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574</Words>
  <Application>Microsoft Office PowerPoint</Application>
  <PresentationFormat>On-screen Show (16:9)</PresentationFormat>
  <Paragraphs>84</Paragraphs>
  <Slides>9</Slides>
  <Notes>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Roboto</vt:lpstr>
      <vt:lpstr>Lato Black</vt:lpstr>
      <vt:lpstr>Lato</vt:lpstr>
      <vt:lpstr>Calibri</vt:lpstr>
      <vt:lpstr>TI Template</vt:lpstr>
      <vt:lpstr>TI Template</vt:lpstr>
      <vt:lpstr>Microsoft Word Document</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SAGAYA ARUL SOPHIA</cp:lastModifiedBy>
  <cp:revision>68</cp:revision>
  <dcterms:modified xsi:type="dcterms:W3CDTF">2023-04-29T11:55:27Z</dcterms:modified>
</cp:coreProperties>
</file>