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1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9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4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2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67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ADDC-A9FC-4DC4-93FD-E6D5ED3D1413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779-AF97-44DF-92A8-BE8BDD643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836712"/>
            <a:ext cx="26642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抽牌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708920"/>
            <a:ext cx="273630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裝飾圖片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2708920"/>
            <a:ext cx="280831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抽出的牌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75856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btnGO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9592" y="22773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pic2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4088" y="22773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picResult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234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2020-11-07T04:18:53Z</dcterms:created>
  <dcterms:modified xsi:type="dcterms:W3CDTF">2020-11-07T04:28:29Z</dcterms:modified>
</cp:coreProperties>
</file>