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58" r:id="rId12"/>
    <p:sldId id="26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5453-A65C-4E5E-B222-C5424270FA21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FA37-9A2B-4501-A2C4-8467522C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FA37-9A2B-4501-A2C4-8467522C53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9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5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1FF6-9B43-48BE-82DA-C6187276C4F4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/>
          <a:lstStyle/>
          <a:p>
            <a:r>
              <a:rPr lang="en-US" altLang="ja-JP" dirty="0" smtClean="0"/>
              <a:t>Salesforce</a:t>
            </a:r>
            <a:r>
              <a:rPr lang="ja-JP" altLang="en-US" dirty="0"/>
              <a:t> </a:t>
            </a:r>
            <a:r>
              <a:rPr lang="en-US" altLang="ja-JP" dirty="0" smtClean="0"/>
              <a:t>Tools</a:t>
            </a:r>
            <a:r>
              <a:rPr lang="ja-JP" altLang="en-US" dirty="0" smtClean="0"/>
              <a:t>紹介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43450" y="4052888"/>
            <a:ext cx="2889250" cy="1001712"/>
          </a:xfrm>
        </p:spPr>
        <p:txBody>
          <a:bodyPr/>
          <a:lstStyle/>
          <a:p>
            <a:pPr algn="l"/>
            <a:r>
              <a:rPr lang="ja-JP" altLang="en-US" dirty="0" smtClean="0"/>
              <a:t>作成者：黄涛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作成日：</a:t>
            </a:r>
            <a:r>
              <a:rPr lang="en-US" altLang="ja-JP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Salesforce</a:t>
            </a:r>
            <a:r>
              <a:rPr lang="ja-JP" altLang="en-US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Meta</a:t>
            </a:r>
            <a:r>
              <a:rPr lang="ja-JP" altLang="en-US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ファイル生成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(Auto</a:t>
            </a:r>
            <a:r>
              <a:rPr lang="en-US" altLang="ja-JP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800" dirty="0" smtClean="0">
                <a:latin typeface="+mn-lt"/>
              </a:rPr>
              <a:t/>
            </a:r>
            <a:br>
              <a:rPr lang="en-US" altLang="ja-JP" sz="1800" dirty="0" smtClean="0">
                <a:latin typeface="+mn-lt"/>
              </a:rPr>
            </a:br>
            <a:r>
              <a:rPr lang="en-US" altLang="ja-JP" sz="1800" dirty="0" err="1" smtClean="0">
                <a:latin typeface="+mn-lt"/>
              </a:rPr>
              <a:t>Nodejs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TypeScript</a:t>
            </a:r>
            <a:endParaRPr lang="zh-CN" altLang="en-US" sz="1800" dirty="0">
              <a:latin typeface="+mn-lt"/>
            </a:endParaRPr>
          </a:p>
        </p:txBody>
      </p:sp>
      <p:cxnSp>
        <p:nvCxnSpPr>
          <p:cNvPr id="13" name="肘形连接符 12"/>
          <p:cNvCxnSpPr>
            <a:stCxn id="19" idx="3"/>
            <a:endCxn id="21" idx="1"/>
          </p:cNvCxnSpPr>
          <p:nvPr/>
        </p:nvCxnSpPr>
        <p:spPr>
          <a:xfrm flipV="1">
            <a:off x="3822992" y="2696525"/>
            <a:ext cx="1293850" cy="248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25587"/>
            <a:ext cx="10515600" cy="2257764"/>
          </a:xfrm>
        </p:spPr>
        <p:txBody>
          <a:bodyPr/>
          <a:lstStyle/>
          <a:p>
            <a:r>
              <a:rPr lang="en-US" altLang="zh-CN" dirty="0" smtClean="0"/>
              <a:t>Output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400" dirty="0" smtClean="0"/>
              <a:t>ER</a:t>
            </a:r>
            <a:r>
              <a:rPr lang="ja-JP" altLang="en-US" sz="1400" dirty="0" smtClean="0"/>
              <a:t>図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SObject</a:t>
            </a:r>
            <a:r>
              <a:rPr lang="en-US" altLang="zh-CN" sz="1400" dirty="0" smtClean="0"/>
              <a:t> Meta </a:t>
            </a:r>
          </a:p>
        </p:txBody>
      </p:sp>
      <p:pic>
        <p:nvPicPr>
          <p:cNvPr id="17" name="図 2">
            <a:extLst>
              <a:ext uri="{FF2B5EF4-FFF2-40B4-BE49-F238E27FC236}">
                <a16:creationId xmlns:a16="http://schemas.microsoft.com/office/drawing/2014/main" id="{0D9458AF-2458-44C5-94D3-557C667C7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5"/>
          <a:stretch/>
        </p:blipFill>
        <p:spPr>
          <a:xfrm>
            <a:off x="1333612" y="5060587"/>
            <a:ext cx="2571882" cy="1350127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838200" y="1650109"/>
            <a:ext cx="10515600" cy="225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</a:t>
            </a:r>
          </a:p>
          <a:p>
            <a:pPr marL="457200" lvl="1" indent="0">
              <a:buNone/>
            </a:pPr>
            <a:r>
              <a:rPr lang="en-US" altLang="zh-CN" sz="1400" dirty="0" err="1" smtClean="0"/>
              <a:t>SObject</a:t>
            </a:r>
            <a:r>
              <a:rPr lang="zh-CN" altLang="en-US" sz="1400" dirty="0" smtClean="0"/>
              <a:t>定義書</a:t>
            </a:r>
            <a:r>
              <a:rPr lang="en-US" altLang="zh-CN" sz="1400" dirty="0" smtClean="0"/>
              <a:t>(Excel)</a:t>
            </a:r>
            <a:endParaRPr lang="en-US" altLang="zh-CN" sz="1400" dirty="0"/>
          </a:p>
        </p:txBody>
      </p:sp>
      <p:pic>
        <p:nvPicPr>
          <p:cNvPr id="19" name="図 6">
            <a:extLst>
              <a:ext uri="{FF2B5EF4-FFF2-40B4-BE49-F238E27FC236}">
                <a16:creationId xmlns:a16="http://schemas.microsoft.com/office/drawing/2014/main" id="{1F772A82-4278-4822-87C6-D35E8BF80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8"/>
          <a:stretch/>
        </p:blipFill>
        <p:spPr>
          <a:xfrm>
            <a:off x="1263810" y="2429552"/>
            <a:ext cx="2559182" cy="1030193"/>
          </a:xfrm>
          <a:prstGeom prst="rect">
            <a:avLst/>
          </a:prstGeom>
        </p:spPr>
      </p:pic>
      <p:pic>
        <p:nvPicPr>
          <p:cNvPr id="21" name="図 12">
            <a:extLst>
              <a:ext uri="{FF2B5EF4-FFF2-40B4-BE49-F238E27FC236}">
                <a16:creationId xmlns:a16="http://schemas.microsoft.com/office/drawing/2014/main" id="{79F0EBF5-5C75-4137-B7EE-04C34E6E32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>
          <a:xfrm>
            <a:off x="5116842" y="2030683"/>
            <a:ext cx="6787988" cy="1331684"/>
          </a:xfrm>
          <a:prstGeom prst="rect">
            <a:avLst/>
          </a:prstGeom>
        </p:spPr>
      </p:pic>
      <p:pic>
        <p:nvPicPr>
          <p:cNvPr id="23" name="図 13">
            <a:extLst>
              <a:ext uri="{FF2B5EF4-FFF2-40B4-BE49-F238E27FC236}">
                <a16:creationId xmlns:a16="http://schemas.microsoft.com/office/drawing/2014/main" id="{BB6C7ADF-9327-4756-851B-F81E25F91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227" y="4205093"/>
            <a:ext cx="5230458" cy="2235939"/>
          </a:xfrm>
          <a:prstGeom prst="rect">
            <a:avLst/>
          </a:prstGeom>
        </p:spPr>
      </p:pic>
      <p:cxnSp>
        <p:nvCxnSpPr>
          <p:cNvPr id="25" name="肘形连接符 24"/>
          <p:cNvCxnSpPr>
            <a:endCxn id="23" idx="1"/>
          </p:cNvCxnSpPr>
          <p:nvPr/>
        </p:nvCxnSpPr>
        <p:spPr>
          <a:xfrm>
            <a:off x="1765979" y="4715104"/>
            <a:ext cx="3374248" cy="607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SObject</a:t>
            </a:r>
            <a:r>
              <a:rPr lang="ja-JP" altLang="en-US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定義書生成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(Auto)</a:t>
            </a:r>
            <a:b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err="1" smtClean="0">
                <a:latin typeface="+mn-lt"/>
              </a:rPr>
              <a:t>Nodejs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TypeScript</a:t>
            </a:r>
            <a:endParaRPr lang="zh-CN" altLang="en-US" sz="1800" dirty="0">
              <a:latin typeface="+mn-lt"/>
            </a:endParaRPr>
          </a:p>
        </p:txBody>
      </p:sp>
      <p:cxnSp>
        <p:nvCxnSpPr>
          <p:cNvPr id="13" name="肘形连接符 12"/>
          <p:cNvCxnSpPr>
            <a:endCxn id="21" idx="1"/>
          </p:cNvCxnSpPr>
          <p:nvPr/>
        </p:nvCxnSpPr>
        <p:spPr>
          <a:xfrm>
            <a:off x="2757160" y="5743230"/>
            <a:ext cx="2131665" cy="150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7764"/>
          </a:xfrm>
        </p:spPr>
        <p:txBody>
          <a:bodyPr/>
          <a:lstStyle/>
          <a:p>
            <a:r>
              <a:rPr lang="en-US" altLang="zh-CN" dirty="0" smtClean="0"/>
              <a:t>Input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400" dirty="0" err="1" smtClean="0"/>
              <a:t>SObject</a:t>
            </a:r>
            <a:r>
              <a:rPr lang="en-US" altLang="zh-CN" sz="1400" dirty="0" smtClean="0"/>
              <a:t> Meta </a:t>
            </a:r>
          </a:p>
        </p:txBody>
      </p:sp>
      <p:pic>
        <p:nvPicPr>
          <p:cNvPr id="17" name="図 2">
            <a:extLst>
              <a:ext uri="{FF2B5EF4-FFF2-40B4-BE49-F238E27FC236}">
                <a16:creationId xmlns:a16="http://schemas.microsoft.com/office/drawing/2014/main" id="{0D9458AF-2458-44C5-94D3-557C667C7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5"/>
          <a:stretch/>
        </p:blipFill>
        <p:spPr>
          <a:xfrm>
            <a:off x="1347903" y="2676613"/>
            <a:ext cx="2571882" cy="1350127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838200" y="4185739"/>
            <a:ext cx="10515600" cy="225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Output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ER</a:t>
            </a:r>
            <a:r>
              <a:rPr lang="ja-JP" altLang="en-US" sz="1400" dirty="0" smtClean="0"/>
              <a:t>図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en-US" altLang="zh-CN" sz="1400" dirty="0" err="1" smtClean="0"/>
              <a:t>SObject</a:t>
            </a:r>
            <a:r>
              <a:rPr lang="zh-CN" altLang="en-US" sz="1400" dirty="0" smtClean="0"/>
              <a:t>定義書</a:t>
            </a:r>
            <a:r>
              <a:rPr lang="en-US" altLang="zh-CN" sz="1400" dirty="0" smtClean="0"/>
              <a:t>(Excel)</a:t>
            </a:r>
            <a:endParaRPr lang="en-US" altLang="zh-CN" sz="1400" dirty="0"/>
          </a:p>
        </p:txBody>
      </p:sp>
      <p:pic>
        <p:nvPicPr>
          <p:cNvPr id="19" name="図 6">
            <a:extLst>
              <a:ext uri="{FF2B5EF4-FFF2-40B4-BE49-F238E27FC236}">
                <a16:creationId xmlns:a16="http://schemas.microsoft.com/office/drawing/2014/main" id="{1F772A82-4278-4822-87C6-D35E8BF80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8"/>
          <a:stretch/>
        </p:blipFill>
        <p:spPr>
          <a:xfrm>
            <a:off x="1360603" y="5228134"/>
            <a:ext cx="2559182" cy="1030193"/>
          </a:xfrm>
          <a:prstGeom prst="rect">
            <a:avLst/>
          </a:prstGeom>
        </p:spPr>
      </p:pic>
      <p:pic>
        <p:nvPicPr>
          <p:cNvPr id="21" name="図 12">
            <a:extLst>
              <a:ext uri="{FF2B5EF4-FFF2-40B4-BE49-F238E27FC236}">
                <a16:creationId xmlns:a16="http://schemas.microsoft.com/office/drawing/2014/main" id="{79F0EBF5-5C75-4137-B7EE-04C34E6E32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>
          <a:xfrm>
            <a:off x="4888825" y="5228134"/>
            <a:ext cx="6787988" cy="1331684"/>
          </a:xfrm>
          <a:prstGeom prst="rect">
            <a:avLst/>
          </a:prstGeom>
        </p:spPr>
      </p:pic>
      <p:pic>
        <p:nvPicPr>
          <p:cNvPr id="23" name="図 13">
            <a:extLst>
              <a:ext uri="{FF2B5EF4-FFF2-40B4-BE49-F238E27FC236}">
                <a16:creationId xmlns:a16="http://schemas.microsoft.com/office/drawing/2014/main" id="{BB6C7ADF-9327-4756-851B-F81E25F91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802" y="2233706"/>
            <a:ext cx="5230458" cy="2235939"/>
          </a:xfrm>
          <a:prstGeom prst="rect">
            <a:avLst/>
          </a:prstGeom>
        </p:spPr>
      </p:pic>
      <p:cxnSp>
        <p:nvCxnSpPr>
          <p:cNvPr id="25" name="肘形连接符 24"/>
          <p:cNvCxnSpPr/>
          <p:nvPr/>
        </p:nvCxnSpPr>
        <p:spPr>
          <a:xfrm flipV="1">
            <a:off x="1788120" y="3351675"/>
            <a:ext cx="3035165" cy="1386691"/>
          </a:xfrm>
          <a:prstGeom prst="bentConnector3">
            <a:avLst>
              <a:gd name="adj1" fmla="val 821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Apex </a:t>
            </a:r>
            <a:r>
              <a:rPr lang="en-US" altLang="ja-JP" sz="32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System.debug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()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err="1" smtClean="0">
                <a:latin typeface="+mn-lt"/>
              </a:rPr>
              <a:t>Nodejs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7764"/>
          </a:xfrm>
        </p:spPr>
        <p:txBody>
          <a:bodyPr/>
          <a:lstStyle/>
          <a:p>
            <a:r>
              <a:rPr lang="en-US" altLang="zh-CN" dirty="0" smtClean="0"/>
              <a:t>Input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38200" y="4185739"/>
            <a:ext cx="10515600" cy="225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Output</a:t>
            </a:r>
          </a:p>
          <a:p>
            <a:pPr lvl="1"/>
            <a:r>
              <a:rPr lang="ja-JP" altLang="en-US" sz="1400" dirty="0"/>
              <a:t>要</a:t>
            </a:r>
            <a:r>
              <a:rPr lang="ja-JP" altLang="en-US" sz="1400" dirty="0" smtClean="0"/>
              <a:t>らないものなしで、</a:t>
            </a:r>
            <a:r>
              <a:rPr lang="en-US" altLang="ja-JP" sz="1400" dirty="0" err="1" smtClean="0"/>
              <a:t>System.debug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内容しか表示されない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zh-CN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5" y="2318488"/>
            <a:ext cx="7810901" cy="184794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77" y="5019331"/>
            <a:ext cx="3079908" cy="5905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57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 Deploy Tool</a:t>
            </a:r>
          </a:p>
          <a:p>
            <a:pPr lvl="1"/>
            <a:r>
              <a:rPr lang="en-US" altLang="zh-CN" dirty="0" smtClean="0"/>
              <a:t>Deploy Check</a:t>
            </a:r>
          </a:p>
          <a:p>
            <a:pPr lvl="1"/>
            <a:r>
              <a:rPr lang="ja-JP" altLang="en-US" dirty="0" smtClean="0"/>
              <a:t>指定環境へ</a:t>
            </a:r>
            <a:r>
              <a:rPr lang="en-US" altLang="zh-CN" dirty="0" smtClean="0"/>
              <a:t>Deploy</a:t>
            </a:r>
          </a:p>
          <a:p>
            <a:pPr lvl="1"/>
            <a:endParaRPr lang="en-US" altLang="zh-CN" dirty="0"/>
          </a:p>
          <a:p>
            <a:r>
              <a:rPr lang="en-US" altLang="ja-JP" dirty="0" smtClean="0"/>
              <a:t>Salesforce org</a:t>
            </a:r>
            <a:r>
              <a:rPr lang="ja-JP" altLang="en-US" dirty="0" smtClean="0"/>
              <a:t>のソース移行ツール</a:t>
            </a:r>
            <a:endParaRPr lang="en-US" altLang="ja-JP" dirty="0" smtClean="0"/>
          </a:p>
          <a:p>
            <a:pPr lvl="1"/>
            <a:r>
              <a:rPr lang="ja-JP" altLang="en-US" dirty="0"/>
              <a:t>別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Sandbox</a:t>
            </a:r>
            <a:r>
              <a:rPr lang="ja-JP" altLang="en-US" dirty="0" smtClean="0"/>
              <a:t>、本番、スクラッチへ</a:t>
            </a:r>
            <a:endParaRPr lang="en-US" altLang="ja-JP" dirty="0" smtClean="0"/>
          </a:p>
          <a:p>
            <a:pPr lvl="1"/>
            <a:endParaRPr lang="en-US" altLang="zh-CN" dirty="0"/>
          </a:p>
          <a:p>
            <a:r>
              <a:rPr lang="en-US" altLang="ja-JP" dirty="0" smtClean="0"/>
              <a:t>Salesforce org</a:t>
            </a:r>
            <a:r>
              <a:rPr lang="ja-JP" altLang="en-US" dirty="0" smtClean="0"/>
              <a:t>のデータ移行ツール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Org1  =&gt; Org2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42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568" y="668660"/>
            <a:ext cx="9144000" cy="1658937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2000" dirty="0"/>
              <a:t>ブログサード</a:t>
            </a:r>
            <a:r>
              <a:rPr lang="en-US" altLang="ja-JP" sz="2000" dirty="0"/>
              <a:t>(blog)</a:t>
            </a:r>
            <a:br>
              <a:rPr lang="en-US" altLang="ja-JP" sz="2000" dirty="0"/>
            </a:br>
            <a:r>
              <a:rPr lang="en-US" altLang="ja-JP" sz="2000" dirty="0"/>
              <a:t>https://ssforce.herokuapp.com/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ランダムに単語覚える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http</a:t>
            </a:r>
            <a:r>
              <a:rPr lang="en-US" altLang="ja-JP" sz="2000" dirty="0"/>
              <a:t>://words-card.herokuapp.com/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26131" y="1498129"/>
            <a:ext cx="9144000" cy="165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069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検索ツール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800" dirty="0" smtClean="0">
                <a:latin typeface="+mn-lt"/>
              </a:rPr>
              <a:t/>
            </a:r>
            <a:br>
              <a:rPr lang="en-US" altLang="ja-JP" sz="1800" dirty="0" smtClean="0">
                <a:latin typeface="+mn-lt"/>
              </a:rPr>
            </a:br>
            <a:r>
              <a:rPr lang="en-US" altLang="ja-JP" sz="1800" dirty="0" smtClean="0">
                <a:latin typeface="+mn-lt"/>
              </a:rPr>
              <a:t>Angular + </a:t>
            </a:r>
            <a:r>
              <a:rPr lang="en-US" altLang="ja-JP" sz="1800" dirty="0" err="1" smtClean="0">
                <a:latin typeface="+mn-lt"/>
              </a:rPr>
              <a:t>Nodejs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TypeScript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Heroku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6575"/>
            <a:ext cx="741861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54" y="365125"/>
            <a:ext cx="1825796" cy="1696998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88" y="1357193"/>
            <a:ext cx="2103209" cy="140985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54" y="2483530"/>
            <a:ext cx="3106933" cy="149871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94" y="3374118"/>
            <a:ext cx="2063803" cy="1505864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54" y="4775087"/>
            <a:ext cx="3106933" cy="1728360"/>
          </a:xfrm>
          <a:prstGeom prst="rect">
            <a:avLst/>
          </a:prstGeom>
        </p:spPr>
      </p:pic>
      <p:cxnSp>
        <p:nvCxnSpPr>
          <p:cNvPr id="13" name="肘形连接符 12"/>
          <p:cNvCxnSpPr>
            <a:endCxn id="6" idx="1"/>
          </p:cNvCxnSpPr>
          <p:nvPr/>
        </p:nvCxnSpPr>
        <p:spPr>
          <a:xfrm flipV="1">
            <a:off x="5029200" y="1213624"/>
            <a:ext cx="3298654" cy="1624826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7" idx="1"/>
          </p:cNvCxnSpPr>
          <p:nvPr/>
        </p:nvCxnSpPr>
        <p:spPr>
          <a:xfrm flipV="1">
            <a:off x="5619750" y="2062123"/>
            <a:ext cx="4155838" cy="704929"/>
          </a:xfrm>
          <a:prstGeom prst="bentConnector3">
            <a:avLst>
              <a:gd name="adj1" fmla="val 3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 flipV="1">
            <a:off x="2787650" y="2882940"/>
            <a:ext cx="3409950" cy="676954"/>
          </a:xfrm>
          <a:prstGeom prst="bentConnector3">
            <a:avLst>
              <a:gd name="adj1" fmla="val -2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8" idx="1"/>
          </p:cNvCxnSpPr>
          <p:nvPr/>
        </p:nvCxnSpPr>
        <p:spPr>
          <a:xfrm>
            <a:off x="6692900" y="2882938"/>
            <a:ext cx="1634954" cy="349949"/>
          </a:xfrm>
          <a:prstGeom prst="bentConnector3">
            <a:avLst>
              <a:gd name="adj1" fmla="val 18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8" idx="1"/>
          </p:cNvCxnSpPr>
          <p:nvPr/>
        </p:nvCxnSpPr>
        <p:spPr>
          <a:xfrm>
            <a:off x="7289800" y="2882938"/>
            <a:ext cx="1038054" cy="349949"/>
          </a:xfrm>
          <a:prstGeom prst="bentConnector3">
            <a:avLst>
              <a:gd name="adj1" fmla="val 28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7883844" y="2882938"/>
            <a:ext cx="2083550" cy="1396512"/>
          </a:xfrm>
          <a:prstGeom prst="bentConnector3">
            <a:avLst>
              <a:gd name="adj1" fmla="val 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11" idx="1"/>
          </p:cNvCxnSpPr>
          <p:nvPr/>
        </p:nvCxnSpPr>
        <p:spPr>
          <a:xfrm>
            <a:off x="4241800" y="3982244"/>
            <a:ext cx="4086054" cy="1657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02" y="216255"/>
            <a:ext cx="11049826" cy="64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1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02" y="638422"/>
            <a:ext cx="6140252" cy="57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9" y="1008185"/>
            <a:ext cx="8337908" cy="5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8" y="609977"/>
            <a:ext cx="7837812" cy="57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1" y="847642"/>
            <a:ext cx="8589194" cy="57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8" y="831300"/>
            <a:ext cx="9003865" cy="50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115</Words>
  <Application>Microsoft Office PowerPoint</Application>
  <PresentationFormat>宽屏</PresentationFormat>
  <Paragraphs>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游ゴシック Light</vt:lpstr>
      <vt:lpstr>等线</vt:lpstr>
      <vt:lpstr>等线 Light</vt:lpstr>
      <vt:lpstr>Arial</vt:lpstr>
      <vt:lpstr>Office 主题​​</vt:lpstr>
      <vt:lpstr>Salesforce Tools紹介</vt:lpstr>
      <vt:lpstr>ブログサード(blog) https://ssforce.herokuapp.com/   ランダムに単語覚える http://words-card.herokuapp.com/</vt:lpstr>
      <vt:lpstr>検索ツール  Angular + Nodejs + TypeScript + Heroku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Salesforce Metaファイル生成(Auto)  Nodejs + TypeScript</vt:lpstr>
      <vt:lpstr>SObject定義書生成(Auto)  Nodejs + TypeScript</vt:lpstr>
      <vt:lpstr>Apex System.debug()  Nodejs</vt:lpstr>
      <vt:lpstr>TODO Tools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Salesf自分</dc:title>
  <dc:creator>China</dc:creator>
  <cp:lastModifiedBy>China</cp:lastModifiedBy>
  <cp:revision>17</cp:revision>
  <dcterms:created xsi:type="dcterms:W3CDTF">2022-01-21T04:35:04Z</dcterms:created>
  <dcterms:modified xsi:type="dcterms:W3CDTF">2022-04-20T02:34:14Z</dcterms:modified>
</cp:coreProperties>
</file>