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6" r:id="rId2"/>
    <p:sldId id="290" r:id="rId3"/>
    <p:sldId id="291" r:id="rId4"/>
    <p:sldId id="281" r:id="rId5"/>
    <p:sldId id="288" r:id="rId6"/>
    <p:sldId id="287" r:id="rId7"/>
    <p:sldId id="283" r:id="rId8"/>
    <p:sldId id="280" r:id="rId9"/>
    <p:sldId id="289" r:id="rId10"/>
    <p:sldId id="29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6900"/>
    <a:srgbClr val="E73A1C"/>
    <a:srgbClr val="FF8F8F"/>
    <a:srgbClr val="904959"/>
    <a:srgbClr val="FF4B4B"/>
    <a:srgbClr val="EAE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9" autoAdjust="0"/>
    <p:restoredTop sz="78004" autoAdjust="0"/>
  </p:normalViewPr>
  <p:slideViewPr>
    <p:cSldViewPr snapToGrid="0">
      <p:cViewPr varScale="1">
        <p:scale>
          <a:sx n="69" d="100"/>
          <a:sy n="69" d="100"/>
        </p:scale>
        <p:origin x="80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FB01E-CECC-440D-BB80-470BA19A0A9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CE947-F43B-4C8C-B1D7-714E3672B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047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984F8-8AFF-4DD8-9FBE-39BD7F7C32C4}" type="datetimeFigureOut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FD7F7-3CC0-4140-9D09-02924F89D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953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FD7F7-3CC0-4140-9D09-02924F89DAC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34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FD7F7-3CC0-4140-9D09-02924F89DAC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699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FD7F7-3CC0-4140-9D09-02924F89DAC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133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FD7F7-3CC0-4140-9D09-02924F89DAC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25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FD7F7-3CC0-4140-9D09-02924F89DAC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924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49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2706921" cy="5896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622300" y="393700"/>
            <a:ext cx="254000" cy="4619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545121" y="393700"/>
            <a:ext cx="1013576" cy="4619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01600" y="101600"/>
            <a:ext cx="11959773" cy="6633029"/>
          </a:xfrm>
          <a:prstGeom prst="rect">
            <a:avLst/>
          </a:prstGeom>
          <a:noFill/>
          <a:ln w="254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74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1600" y="101600"/>
            <a:ext cx="11959773" cy="6633029"/>
          </a:xfrm>
          <a:prstGeom prst="rect">
            <a:avLst/>
          </a:prstGeom>
          <a:noFill/>
          <a:ln w="254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842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19" name="文本框 1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77774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90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243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480" y="2921168"/>
            <a:ext cx="8295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6000" b="1" dirty="0" smtClean="0">
                <a:solidFill>
                  <a:srgbClr val="DD6900"/>
                </a:solidFill>
              </a:rPr>
              <a:t>Thanks for your listening!</a:t>
            </a:r>
            <a:endParaRPr lang="en-US" altLang="zh-CN" sz="6000" b="1" dirty="0">
              <a:solidFill>
                <a:srgbClr val="DD6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481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876" y="240719"/>
            <a:ext cx="3708827" cy="7210842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5386039" y="2286000"/>
            <a:ext cx="113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出發地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86039" y="4331281"/>
            <a:ext cx="113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目的地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5555572" y="5989886"/>
            <a:ext cx="680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下一頁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74128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86039" y="2286000"/>
            <a:ext cx="113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出發地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86039" y="4331281"/>
            <a:ext cx="113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目的地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5555572" y="5989886"/>
            <a:ext cx="680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下一頁</a:t>
            </a:r>
            <a:endParaRPr lang="zh-TW" altLang="en-US" sz="11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649" y="240719"/>
            <a:ext cx="3713356" cy="720749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538439" y="2025134"/>
            <a:ext cx="113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預算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38439" y="4038523"/>
            <a:ext cx="113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自行開車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707362" y="6127504"/>
            <a:ext cx="680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送出</a:t>
            </a:r>
            <a:endParaRPr lang="zh-TW" altLang="en-US" sz="11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386039" y="4838779"/>
            <a:ext cx="50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是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421040" y="4838779"/>
            <a:ext cx="50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5506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矩形 540"/>
          <p:cNvSpPr/>
          <p:nvPr/>
        </p:nvSpPr>
        <p:spPr>
          <a:xfrm>
            <a:off x="622300" y="393700"/>
            <a:ext cx="254000" cy="461932"/>
          </a:xfrm>
          <a:prstGeom prst="rect">
            <a:avLst/>
          </a:prstGeom>
          <a:solidFill>
            <a:srgbClr val="DD6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2" name="文本框 541"/>
          <p:cNvSpPr txBox="1"/>
          <p:nvPr/>
        </p:nvSpPr>
        <p:spPr>
          <a:xfrm>
            <a:off x="876300" y="393967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DD6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路線規劃</a:t>
            </a:r>
            <a:endParaRPr lang="zh-CN" altLang="en-US" sz="2400" b="1" dirty="0">
              <a:solidFill>
                <a:srgbClr val="DD6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「山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692" y="2859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群組 22"/>
          <p:cNvGrpSpPr/>
          <p:nvPr/>
        </p:nvGrpSpPr>
        <p:grpSpPr>
          <a:xfrm>
            <a:off x="9199086" y="1509257"/>
            <a:ext cx="621821" cy="846404"/>
            <a:chOff x="9199086" y="1509257"/>
            <a:chExt cx="621821" cy="846404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42604" flipV="1">
              <a:off x="9199086" y="1509257"/>
              <a:ext cx="621821" cy="621821"/>
            </a:xfrm>
            <a:prstGeom prst="rect">
              <a:avLst/>
            </a:prstGeom>
          </p:spPr>
        </p:pic>
        <p:grpSp>
          <p:nvGrpSpPr>
            <p:cNvPr id="6" name="群組 5"/>
            <p:cNvGrpSpPr/>
            <p:nvPr/>
          </p:nvGrpSpPr>
          <p:grpSpPr>
            <a:xfrm>
              <a:off x="9333726" y="2144983"/>
              <a:ext cx="352540" cy="210678"/>
              <a:chOff x="2346593" y="1983036"/>
              <a:chExt cx="352540" cy="210678"/>
            </a:xfrm>
          </p:grpSpPr>
          <p:sp>
            <p:nvSpPr>
              <p:cNvPr id="5" name="橢圓 4"/>
              <p:cNvSpPr/>
              <p:nvPr/>
            </p:nvSpPr>
            <p:spPr>
              <a:xfrm>
                <a:off x="2346593" y="1983036"/>
                <a:ext cx="352540" cy="210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2401677" y="2015954"/>
                <a:ext cx="242372" cy="14484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8" name="群組 17"/>
          <p:cNvGrpSpPr/>
          <p:nvPr/>
        </p:nvGrpSpPr>
        <p:grpSpPr>
          <a:xfrm>
            <a:off x="621994" y="5666581"/>
            <a:ext cx="486578" cy="486578"/>
            <a:chOff x="3064526" y="5154057"/>
            <a:chExt cx="486578" cy="486578"/>
          </a:xfrm>
        </p:grpSpPr>
        <p:sp>
          <p:nvSpPr>
            <p:cNvPr id="7" name="橢圓 6"/>
            <p:cNvSpPr/>
            <p:nvPr/>
          </p:nvSpPr>
          <p:spPr>
            <a:xfrm>
              <a:off x="3147611" y="5237142"/>
              <a:ext cx="337392" cy="33739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glow rad="368300">
                <a:schemeClr val="accent5">
                  <a:lumMod val="40000"/>
                  <a:lumOff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3064526" y="5154057"/>
              <a:ext cx="486578" cy="4865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手繪多邊形 18"/>
          <p:cNvSpPr/>
          <p:nvPr/>
        </p:nvSpPr>
        <p:spPr>
          <a:xfrm>
            <a:off x="1399142" y="2060154"/>
            <a:ext cx="8936462" cy="3849716"/>
          </a:xfrm>
          <a:custGeom>
            <a:avLst/>
            <a:gdLst>
              <a:gd name="connsiteX0" fmla="*/ 0 w 8936462"/>
              <a:gd name="connsiteY0" fmla="*/ 3778786 h 3849716"/>
              <a:gd name="connsiteX1" fmla="*/ 892366 w 8936462"/>
              <a:gd name="connsiteY1" fmla="*/ 3701668 h 3849716"/>
              <a:gd name="connsiteX2" fmla="*/ 2324559 w 8936462"/>
              <a:gd name="connsiteY2" fmla="*/ 2456762 h 3849716"/>
              <a:gd name="connsiteX3" fmla="*/ 4428781 w 8936462"/>
              <a:gd name="connsiteY3" fmla="*/ 2093205 h 3849716"/>
              <a:gd name="connsiteX4" fmla="*/ 5530468 w 8936462"/>
              <a:gd name="connsiteY4" fmla="*/ 1222873 h 3849716"/>
              <a:gd name="connsiteX5" fmla="*/ 5530468 w 8936462"/>
              <a:gd name="connsiteY5" fmla="*/ 1222873 h 3849716"/>
              <a:gd name="connsiteX6" fmla="*/ 6841475 w 8936462"/>
              <a:gd name="connsiteY6" fmla="*/ 969485 h 3849716"/>
              <a:gd name="connsiteX7" fmla="*/ 8626207 w 8936462"/>
              <a:gd name="connsiteY7" fmla="*/ 418641 h 3849716"/>
              <a:gd name="connsiteX8" fmla="*/ 8923663 w 8936462"/>
              <a:gd name="connsiteY8" fmla="*/ 0 h 384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36462" h="3849716">
                <a:moveTo>
                  <a:pt x="0" y="3778786"/>
                </a:moveTo>
                <a:cubicBezTo>
                  <a:pt x="252470" y="3850395"/>
                  <a:pt x="504940" y="3922005"/>
                  <a:pt x="892366" y="3701668"/>
                </a:cubicBezTo>
                <a:cubicBezTo>
                  <a:pt x="1279792" y="3481331"/>
                  <a:pt x="1735157" y="2724839"/>
                  <a:pt x="2324559" y="2456762"/>
                </a:cubicBezTo>
                <a:cubicBezTo>
                  <a:pt x="2913961" y="2188685"/>
                  <a:pt x="3894463" y="2298853"/>
                  <a:pt x="4428781" y="2093205"/>
                </a:cubicBezTo>
                <a:cubicBezTo>
                  <a:pt x="4963099" y="1887557"/>
                  <a:pt x="5530468" y="1222873"/>
                  <a:pt x="5530468" y="1222873"/>
                </a:cubicBezTo>
                <a:lnTo>
                  <a:pt x="5530468" y="1222873"/>
                </a:lnTo>
                <a:cubicBezTo>
                  <a:pt x="5748969" y="1180642"/>
                  <a:pt x="6325518" y="1103524"/>
                  <a:pt x="6841475" y="969485"/>
                </a:cubicBezTo>
                <a:cubicBezTo>
                  <a:pt x="7357432" y="835446"/>
                  <a:pt x="8279176" y="580222"/>
                  <a:pt x="8626207" y="418641"/>
                </a:cubicBezTo>
                <a:cubicBezTo>
                  <a:pt x="8973238" y="257060"/>
                  <a:pt x="8948450" y="128530"/>
                  <a:pt x="8923663" y="0"/>
                </a:cubicBezTo>
              </a:path>
            </a:pathLst>
          </a:cu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985012"/>
            <a:ext cx="363604" cy="363604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577" y="2902316"/>
            <a:ext cx="363604" cy="363604"/>
          </a:xfrm>
          <a:prstGeom prst="rect">
            <a:avLst/>
          </a:prstGeom>
        </p:spPr>
      </p:pic>
      <p:pic>
        <p:nvPicPr>
          <p:cNvPr id="1028" name="Picture 4" descr="http://thumb9.shutterstock.com/thumb_large/4165189/493683346/stock-vector-illustration-of-convenience-store-493683346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43" b="76423" l="4000" r="97333">
                        <a14:foregroundMark x1="90000" y1="58537" x2="90000" y2="585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116"/>
          <a:stretch/>
        </p:blipFill>
        <p:spPr bwMode="auto">
          <a:xfrm>
            <a:off x="4553135" y="4291915"/>
            <a:ext cx="652435" cy="43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http://thumb9.shutterstock.com/thumb_large/4165189/493683346/stock-vector-illustration-of-convenience-store-493683346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43" b="76423" l="4000" r="97333">
                        <a14:foregroundMark x1="90000" y1="58537" x2="90000" y2="585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116"/>
          <a:stretch/>
        </p:blipFill>
        <p:spPr bwMode="auto">
          <a:xfrm>
            <a:off x="2008238" y="5080503"/>
            <a:ext cx="652435" cy="43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://thumb9.shutterstock.com/thumb_large/4165189/493683346/stock-vector-illustration-of-convenience-store-493683346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43" b="76423" l="4000" r="97333">
                        <a14:foregroundMark x1="90000" y1="58537" x2="90000" y2="585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116"/>
          <a:stretch/>
        </p:blipFill>
        <p:spPr bwMode="auto">
          <a:xfrm>
            <a:off x="7325048" y="2685955"/>
            <a:ext cx="652435" cy="43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群組 23"/>
          <p:cNvGrpSpPr/>
          <p:nvPr/>
        </p:nvGrpSpPr>
        <p:grpSpPr>
          <a:xfrm>
            <a:off x="6150226" y="3843968"/>
            <a:ext cx="2533505" cy="1218225"/>
            <a:chOff x="6150226" y="3843968"/>
            <a:chExt cx="2533505" cy="1218225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9783" y="3843968"/>
              <a:ext cx="820876" cy="820876"/>
            </a:xfrm>
            <a:prstGeom prst="rect">
              <a:avLst/>
            </a:prstGeom>
          </p:spPr>
        </p:pic>
        <p:sp>
          <p:nvSpPr>
            <p:cNvPr id="22" name="文字方塊 21"/>
            <p:cNvSpPr txBox="1"/>
            <p:nvPr/>
          </p:nvSpPr>
          <p:spPr>
            <a:xfrm>
              <a:off x="6150226" y="4723639"/>
              <a:ext cx="2533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DD6900"/>
                  </a:solidFill>
                  <a:latin typeface="Gen Jyuu GothicX Light" panose="020B0103020203020207" pitchFamily="34" charset="-120"/>
                  <a:ea typeface="Gen Jyuu GothicX Light" panose="020B0103020203020207" pitchFamily="34" charset="-120"/>
                  <a:cs typeface="Gen Jyuu GothicX Light" panose="020B0103020203020207" pitchFamily="34" charset="-120"/>
                </a:rPr>
                <a:t>華山岩紫雲寺</a:t>
              </a:r>
              <a:endParaRPr lang="zh-TW" altLang="en-US" sz="1600" b="1" dirty="0">
                <a:solidFill>
                  <a:srgbClr val="DD6900"/>
                </a:solidFill>
                <a:latin typeface="Gen Jyuu GothicX Light" panose="020B0103020203020207" pitchFamily="34" charset="-120"/>
                <a:ea typeface="Gen Jyuu GothicX Light" panose="020B0103020203020207" pitchFamily="34" charset="-120"/>
                <a:cs typeface="Gen Jyuu GothicX Light" panose="020B0103020203020207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699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2300" y="393700"/>
            <a:ext cx="254000" cy="461932"/>
          </a:xfrm>
          <a:prstGeom prst="rect">
            <a:avLst/>
          </a:prstGeom>
          <a:solidFill>
            <a:srgbClr val="DD6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541"/>
          <p:cNvSpPr txBox="1"/>
          <p:nvPr/>
        </p:nvSpPr>
        <p:spPr>
          <a:xfrm>
            <a:off x="876300" y="393967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DD6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資料清理</a:t>
            </a:r>
            <a:endParaRPr lang="zh-CN" altLang="en-US" sz="2400" b="1" dirty="0">
              <a:solidFill>
                <a:srgbClr val="DD6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scontent-tpe1-1.xx.fbcdn.net/v/t34.0-12/19047871_1333164016779431_1943507341_n.png?oh=7c9ce6e8e952efe33ed28df55137be68&amp;oe=593E2B4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112" y="1666646"/>
            <a:ext cx="1133360" cy="113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ontent-tpe1-1.xx.fbcdn.net/v/t34.0-12/19113380_1333164416779391_214494315_n.png?oh=330f4b02fe76e78364f27b2c0de31671&amp;oe=593E71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115082"/>
            <a:ext cx="1921184" cy="192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491" y="4318429"/>
            <a:ext cx="1502790" cy="150279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144092" y="3007660"/>
            <a:ext cx="177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安</a:t>
            </a:r>
            <a:r>
              <a:rPr lang="zh-TW" altLang="en-US" b="1" dirty="0"/>
              <a:t>全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144092" y="5640406"/>
            <a:ext cx="177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交通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350777" y="5666934"/>
            <a:ext cx="177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餐廳</a:t>
            </a:r>
            <a:endParaRPr lang="zh-TW" altLang="en-US" b="1" dirty="0"/>
          </a:p>
        </p:txBody>
      </p:sp>
      <p:pic>
        <p:nvPicPr>
          <p:cNvPr id="2054" name="Picture 6" descr="https://scontent-tpe1-1.xx.fbcdn.net/v/t34.0-12/19113360_1333166723445827_460034319_n.png?oh=4b81484968c6d84737f3df168274af8b&amp;oe=593E25B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167" y="1452567"/>
            <a:ext cx="1347439" cy="134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7348821" y="2978247"/>
            <a:ext cx="177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景點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2416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2300" y="393700"/>
            <a:ext cx="254000" cy="461932"/>
          </a:xfrm>
          <a:prstGeom prst="rect">
            <a:avLst/>
          </a:prstGeom>
          <a:solidFill>
            <a:srgbClr val="DD6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541"/>
          <p:cNvSpPr txBox="1"/>
          <p:nvPr/>
        </p:nvSpPr>
        <p:spPr>
          <a:xfrm>
            <a:off x="876300" y="393967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DD6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資料清理</a:t>
            </a:r>
            <a:endParaRPr lang="zh-CN" altLang="en-US" sz="2400" b="1" dirty="0">
              <a:solidFill>
                <a:srgbClr val="DD6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10917" b="9863"/>
          <a:stretch/>
        </p:blipFill>
        <p:spPr>
          <a:xfrm>
            <a:off x="433519" y="1148575"/>
            <a:ext cx="11260984" cy="50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3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矩形 540"/>
          <p:cNvSpPr/>
          <p:nvPr/>
        </p:nvSpPr>
        <p:spPr>
          <a:xfrm>
            <a:off x="622300" y="393700"/>
            <a:ext cx="254000" cy="461932"/>
          </a:xfrm>
          <a:prstGeom prst="rect">
            <a:avLst/>
          </a:prstGeom>
          <a:solidFill>
            <a:srgbClr val="DD6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2" name="文本框 541"/>
          <p:cNvSpPr txBox="1"/>
          <p:nvPr/>
        </p:nvSpPr>
        <p:spPr>
          <a:xfrm>
            <a:off x="876300" y="393967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DD6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主題</a:t>
            </a:r>
            <a:endParaRPr lang="zh-CN" altLang="en-US" sz="2400" b="1" dirty="0">
              <a:solidFill>
                <a:srgbClr val="DD6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9F5FC4DB-52E8-4C30-9D37-6CA20DFFE0F7}"/>
              </a:ext>
            </a:extLst>
          </p:cNvPr>
          <p:cNvSpPr txBox="1"/>
          <p:nvPr/>
        </p:nvSpPr>
        <p:spPr>
          <a:xfrm>
            <a:off x="622300" y="1290606"/>
            <a:ext cx="2641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D6900"/>
                </a:solidFill>
              </a:rPr>
              <a:t>銀髮族旅遊趨勢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43392AEF-29B1-4FC3-A5E8-23DEC9154ECA}"/>
              </a:ext>
            </a:extLst>
          </p:cNvPr>
          <p:cNvSpPr txBox="1"/>
          <p:nvPr/>
        </p:nvSpPr>
        <p:spPr>
          <a:xfrm>
            <a:off x="7415367" y="5322695"/>
            <a:ext cx="4543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DD6900"/>
                </a:solidFill>
              </a:rPr>
              <a:t>銀髮旅遊比率逐年上升，</a:t>
            </a:r>
            <a:endParaRPr lang="en-US" altLang="zh-TW" dirty="0">
              <a:solidFill>
                <a:srgbClr val="DD6900"/>
              </a:solidFill>
            </a:endParaRPr>
          </a:p>
          <a:p>
            <a:r>
              <a:rPr lang="zh-TW" altLang="en-US" dirty="0">
                <a:solidFill>
                  <a:srgbClr val="DD6900"/>
                </a:solidFill>
              </a:rPr>
              <a:t>銀髮族旅遊成為未來觀光業趨勢</a:t>
            </a:r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xmlns="" id="{5E8641AC-E959-4A17-BCDD-ACE7AF9D7D4F}"/>
              </a:ext>
            </a:extLst>
          </p:cNvPr>
          <p:cNvSpPr/>
          <p:nvPr/>
        </p:nvSpPr>
        <p:spPr>
          <a:xfrm>
            <a:off x="7223446" y="5407103"/>
            <a:ext cx="191921" cy="169545"/>
          </a:xfrm>
          <a:prstGeom prst="triangle">
            <a:avLst/>
          </a:prstGeom>
          <a:solidFill>
            <a:srgbClr val="DD6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C84D4335-3FEB-4012-AF80-81D48BDEE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314" y="1692153"/>
            <a:ext cx="5993022" cy="358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41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矩形 540"/>
          <p:cNvSpPr/>
          <p:nvPr/>
        </p:nvSpPr>
        <p:spPr>
          <a:xfrm>
            <a:off x="622300" y="393700"/>
            <a:ext cx="254000" cy="461932"/>
          </a:xfrm>
          <a:prstGeom prst="rect">
            <a:avLst/>
          </a:prstGeom>
          <a:solidFill>
            <a:srgbClr val="DD6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2" name="文本框 541"/>
          <p:cNvSpPr txBox="1"/>
          <p:nvPr/>
        </p:nvSpPr>
        <p:spPr>
          <a:xfrm>
            <a:off x="876300" y="393967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DD6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趨勢及數據</a:t>
            </a:r>
            <a:endParaRPr lang="zh-CN" altLang="en-US" sz="2400" b="1" dirty="0">
              <a:solidFill>
                <a:srgbClr val="DD6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32631F3C-258C-4827-8525-0947D8F73E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" t="8889" r="2738" b="40106"/>
          <a:stretch/>
        </p:blipFill>
        <p:spPr>
          <a:xfrm>
            <a:off x="622300" y="1752271"/>
            <a:ext cx="10450666" cy="311323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9F5FC4DB-52E8-4C30-9D37-6CA20DFFE0F7}"/>
              </a:ext>
            </a:extLst>
          </p:cNvPr>
          <p:cNvSpPr txBox="1"/>
          <p:nvPr/>
        </p:nvSpPr>
        <p:spPr>
          <a:xfrm>
            <a:off x="622300" y="1290606"/>
            <a:ext cx="2641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D6900"/>
                </a:solidFill>
              </a:rPr>
              <a:t>銀髮族旅遊趨勢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43392AEF-29B1-4FC3-A5E8-23DEC9154ECA}"/>
              </a:ext>
            </a:extLst>
          </p:cNvPr>
          <p:cNvSpPr txBox="1"/>
          <p:nvPr/>
        </p:nvSpPr>
        <p:spPr>
          <a:xfrm>
            <a:off x="7415367" y="5322695"/>
            <a:ext cx="4543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DD6900"/>
                </a:solidFill>
              </a:rPr>
              <a:t>銀髮旅遊比率逐年上升，</a:t>
            </a:r>
            <a:endParaRPr lang="en-US" altLang="zh-TW" dirty="0">
              <a:solidFill>
                <a:srgbClr val="DD6900"/>
              </a:solidFill>
            </a:endParaRPr>
          </a:p>
          <a:p>
            <a:r>
              <a:rPr lang="zh-TW" altLang="en-US" dirty="0">
                <a:solidFill>
                  <a:srgbClr val="DD6900"/>
                </a:solidFill>
              </a:rPr>
              <a:t>銀髮族旅遊成為未來觀光業趨勢</a:t>
            </a:r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xmlns="" id="{5E8641AC-E959-4A17-BCDD-ACE7AF9D7D4F}"/>
              </a:ext>
            </a:extLst>
          </p:cNvPr>
          <p:cNvSpPr/>
          <p:nvPr/>
        </p:nvSpPr>
        <p:spPr>
          <a:xfrm>
            <a:off x="7223446" y="5407103"/>
            <a:ext cx="191921" cy="169545"/>
          </a:xfrm>
          <a:prstGeom prst="triangle">
            <a:avLst/>
          </a:prstGeom>
          <a:solidFill>
            <a:srgbClr val="DD6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04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36579" y="2705725"/>
            <a:ext cx="25188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8800" b="1" dirty="0" smtClean="0">
                <a:solidFill>
                  <a:srgbClr val="DD6900"/>
                </a:solidFill>
              </a:rPr>
              <a:t>回饋</a:t>
            </a:r>
            <a:endParaRPr lang="en-US" altLang="zh-CN" sz="8800" b="1" dirty="0">
              <a:solidFill>
                <a:srgbClr val="DD6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576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8F2D2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82</Words>
  <Application>Microsoft Office PowerPoint</Application>
  <PresentationFormat>寬螢幕</PresentationFormat>
  <Paragraphs>34</Paragraphs>
  <Slides>10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Gen Jyuu GothicX Light</vt:lpstr>
      <vt:lpstr>微软雅黑</vt:lpstr>
      <vt:lpstr>宋体</vt:lpstr>
      <vt:lpstr>新細明體</vt:lpstr>
      <vt:lpstr>Arial</vt:lpstr>
      <vt:lpstr>Calibri</vt:lpstr>
      <vt:lpstr>Calibri Light</vt:lpstr>
      <vt:lpstr>Segoe UI Light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帳戶</cp:lastModifiedBy>
  <cp:revision>37</cp:revision>
  <dcterms:created xsi:type="dcterms:W3CDTF">2015-07-22T10:55:55Z</dcterms:created>
  <dcterms:modified xsi:type="dcterms:W3CDTF">2017-06-10T07:20:55Z</dcterms:modified>
</cp:coreProperties>
</file>