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B2A2-C204-4134-80FF-50A701711E9C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1D8E-63F8-4C8C-985A-A5624A0EEA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Detekcija ivica puta i prepoznavanje saobracajnih znakova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ands-free_Driv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934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</a:t>
            </a:r>
            <a:r>
              <a:rPr lang="sr-Latn-RS" dirty="0" smtClean="0"/>
              <a:t>manjenje mogućnosti greške vozača </a:t>
            </a:r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5" name="Picture 4" descr="motivacij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276600"/>
            <a:ext cx="3619500" cy="3124201"/>
          </a:xfrm>
          <a:prstGeom prst="rect">
            <a:avLst/>
          </a:prstGeom>
        </p:spPr>
      </p:pic>
      <p:pic>
        <p:nvPicPr>
          <p:cNvPr id="6" name="Picture 5" descr="upozorenje.j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371600"/>
            <a:ext cx="1828800" cy="1524000"/>
          </a:xfrm>
          <a:prstGeom prst="rect">
            <a:avLst/>
          </a:prstGeom>
        </p:spPr>
      </p:pic>
      <p:pic>
        <p:nvPicPr>
          <p:cNvPr id="7" name="Picture 6" descr="motivacija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810000"/>
            <a:ext cx="32004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pic>
        <p:nvPicPr>
          <p:cNvPr id="4" name="Content Placeholder 3" descr="dugPut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29200" y="3200400"/>
            <a:ext cx="3466836" cy="2773363"/>
          </a:xfrm>
        </p:spPr>
      </p:pic>
      <p:pic>
        <p:nvPicPr>
          <p:cNvPr id="5" name="Picture 4" descr="motivacija.j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00400"/>
            <a:ext cx="3352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2362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	</a:t>
            </a:r>
            <a:r>
              <a:rPr lang="sr-Latn-RS" dirty="0" smtClean="0"/>
              <a:t>		Rasterećenje vozača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to omogućiti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sr-Latn-RS" dirty="0" smtClean="0"/>
              <a:t>   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čina je pravljenje softvera koji analizira sliku i prepoznaje sve relevantne stvari na njoj koje su bitne za voznju(saobraćajne znakove, detektuje ivice puta,...)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Analiziranje slike u realnom vremenu</a:t>
            </a:r>
            <a:endParaRPr lang="en-US" dirty="0"/>
          </a:p>
        </p:txBody>
      </p:sp>
      <p:pic>
        <p:nvPicPr>
          <p:cNvPr id="6" name="Content Placeholder 5" descr="zn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2895600" cy="2085975"/>
          </a:xfrm>
        </p:spPr>
      </p:pic>
      <p:pic>
        <p:nvPicPr>
          <p:cNvPr id="8" name="Picture 7" descr="znak2.j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057400"/>
            <a:ext cx="3087600" cy="2036021"/>
          </a:xfrm>
          <a:prstGeom prst="rect">
            <a:avLst/>
          </a:prstGeom>
        </p:spPr>
      </p:pic>
      <p:pic>
        <p:nvPicPr>
          <p:cNvPr id="9" name="Picture 8" descr="zna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267200"/>
            <a:ext cx="37338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c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2590800" cy="1840832"/>
          </a:xfrm>
        </p:spPr>
      </p:pic>
      <p:sp>
        <p:nvSpPr>
          <p:cNvPr id="5" name="Right Arrow 4"/>
          <p:cNvSpPr/>
          <p:nvPr/>
        </p:nvSpPr>
        <p:spPr>
          <a:xfrm>
            <a:off x="3581400" y="2286000"/>
            <a:ext cx="1371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likaZnak.j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24000"/>
            <a:ext cx="2286000" cy="205740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3352800" y="3733800"/>
            <a:ext cx="15240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886200"/>
            <a:ext cx="22098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PROGRAM KOJI ANALIZIRA SLIKU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45720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7800" y="5257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ANALIZA SLIKE I OBAVE</a:t>
            </a:r>
            <a:r>
              <a:rPr lang="sr-Latn-RS" dirty="0" smtClean="0"/>
              <a:t>ŠTAVANJE VOZAČA O UOČENOM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Moj zadatak da napravim ovako nešto</a:t>
            </a:r>
            <a:endParaRPr lang="en-US" dirty="0"/>
          </a:p>
        </p:txBody>
      </p:sp>
      <p:pic>
        <p:nvPicPr>
          <p:cNvPr id="4" name="Content Placeholder 3" descr="softv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7562850" cy="39433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Uz pomoć programskog jezika C# </a:t>
            </a:r>
          </a:p>
          <a:p>
            <a:r>
              <a:rPr lang="sr-Latn-RS" dirty="0" smtClean="0"/>
              <a:t>Veštačkih neuronskih mreža</a:t>
            </a:r>
          </a:p>
          <a:p>
            <a:r>
              <a:rPr lang="sr-Latn-RS" dirty="0" smtClean="0"/>
              <a:t>Literature sa predavanja i vežbi</a:t>
            </a:r>
          </a:p>
          <a:p>
            <a:r>
              <a:rPr lang="sr-Latn-RS" dirty="0" smtClean="0"/>
              <a:t>google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89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Detekcija ivica puta i prepoznavanje saobracajnih znakova</vt:lpstr>
      <vt:lpstr>Motivacija</vt:lpstr>
      <vt:lpstr>Motivacija</vt:lpstr>
      <vt:lpstr>Motivacija</vt:lpstr>
      <vt:lpstr>Kako to omogućiti?</vt:lpstr>
      <vt:lpstr>Analiziranje slike u realnom vremenu</vt:lpstr>
      <vt:lpstr>Kako ?</vt:lpstr>
      <vt:lpstr>Moj zadatak da napravim ovako nešto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ivica puta i prepoznavanje saobracajnih znakova</dc:title>
  <dc:creator>Sasa Basta</dc:creator>
  <cp:lastModifiedBy>Sasa Basta</cp:lastModifiedBy>
  <cp:revision>1</cp:revision>
  <dcterms:created xsi:type="dcterms:W3CDTF">2015-12-16T20:02:15Z</dcterms:created>
  <dcterms:modified xsi:type="dcterms:W3CDTF">2015-12-16T21:34:07Z</dcterms:modified>
</cp:coreProperties>
</file>