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Prepoznavanje saobracajnih znakova i detekcija ivica puta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0171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9528"/>
            <a:ext cx="8911687" cy="1280890"/>
          </a:xfrm>
        </p:spPr>
        <p:txBody>
          <a:bodyPr/>
          <a:lstStyle/>
          <a:p>
            <a:r>
              <a:rPr lang="sr-Latn-RS" dirty="0"/>
              <a:t>Cilj</a:t>
            </a:r>
            <a:r>
              <a:rPr lang="en-US" dirty="0"/>
              <a:t> :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sz="2000" dirty="0" err="1"/>
              <a:t>detekcija</a:t>
            </a:r>
            <a:r>
              <a:rPr lang="en-US" sz="2000" dirty="0"/>
              <a:t> </a:t>
            </a:r>
            <a:r>
              <a:rPr lang="en-US" sz="2000" dirty="0" err="1"/>
              <a:t>saobracajnih</a:t>
            </a:r>
            <a:r>
              <a:rPr lang="en-US" sz="2000" dirty="0"/>
              <a:t> </a:t>
            </a:r>
            <a:r>
              <a:rPr lang="en-US" sz="2000" dirty="0" err="1"/>
              <a:t>znakova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slikama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ekstraktovanje</a:t>
            </a:r>
            <a:r>
              <a:rPr lang="en-US" dirty="0"/>
              <a:t> </a:t>
            </a:r>
            <a:r>
              <a:rPr lang="en-US" dirty="0" err="1"/>
              <a:t>detektovanih</a:t>
            </a:r>
            <a:r>
              <a:rPr lang="en-US" dirty="0"/>
              <a:t> </a:t>
            </a:r>
            <a:r>
              <a:rPr lang="en-US" dirty="0" err="1"/>
              <a:t>delova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predstavalju</a:t>
            </a:r>
            <a:r>
              <a:rPr lang="en-US" dirty="0"/>
              <a:t> </a:t>
            </a:r>
            <a:r>
              <a:rPr lang="en-US" dirty="0" err="1"/>
              <a:t>saobracajni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obucavanje</a:t>
            </a:r>
            <a:r>
              <a:rPr lang="en-US" dirty="0"/>
              <a:t> </a:t>
            </a:r>
            <a:r>
              <a:rPr lang="en-US" dirty="0" err="1"/>
              <a:t>neruonske</a:t>
            </a:r>
            <a:r>
              <a:rPr lang="en-US" dirty="0"/>
              <a:t> </a:t>
            </a:r>
            <a:r>
              <a:rPr lang="en-US" dirty="0" err="1"/>
              <a:t>mreze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znakova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ivica</a:t>
            </a:r>
            <a:r>
              <a:rPr lang="en-US" dirty="0"/>
              <a:t> puta</a:t>
            </a:r>
          </a:p>
        </p:txBody>
      </p:sp>
    </p:spTree>
    <p:extLst>
      <p:ext uri="{BB962C8B-B14F-4D97-AF65-F5344CB8AC3E}">
        <p14:creationId xmlns:p14="http://schemas.microsoft.com/office/powerpoint/2010/main" val="299375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Detekcija</a:t>
            </a:r>
            <a:r>
              <a:rPr lang="en-US" sz="3200" dirty="0"/>
              <a:t> </a:t>
            </a:r>
            <a:r>
              <a:rPr lang="en-US" sz="3200" dirty="0" err="1"/>
              <a:t>znakova</a:t>
            </a:r>
            <a:endParaRPr lang="sr-Latn-R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klasifikovanje</a:t>
            </a:r>
            <a:r>
              <a:rPr lang="en-US" dirty="0"/>
              <a:t> </a:t>
            </a:r>
            <a:r>
              <a:rPr lang="en-US" dirty="0" err="1"/>
              <a:t>znakova</a:t>
            </a:r>
            <a:r>
              <a:rPr lang="en-US" dirty="0"/>
              <a:t> je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boji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obliku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-thresholding </a:t>
            </a:r>
            <a:r>
              <a:rPr lang="en-US" dirty="0" err="1"/>
              <a:t>sam</a:t>
            </a:r>
            <a:r>
              <a:rPr lang="en-US" dirty="0"/>
              <a:t> radio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najpre</a:t>
            </a:r>
            <a:r>
              <a:rPr lang="en-US" dirty="0"/>
              <a:t> </a:t>
            </a:r>
            <a:r>
              <a:rPr lang="en-US" dirty="0" err="1"/>
              <a:t>konvertovao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u </a:t>
            </a:r>
            <a:r>
              <a:rPr lang="en-US" dirty="0" err="1"/>
              <a:t>hsv</a:t>
            </a:r>
            <a:r>
              <a:rPr lang="en-US" dirty="0"/>
              <a:t> system </a:t>
            </a:r>
            <a:r>
              <a:rPr lang="en-US" dirty="0" err="1"/>
              <a:t>boja</a:t>
            </a:r>
            <a:r>
              <a:rPr lang="en-US" dirty="0"/>
              <a:t>, pa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odredio</a:t>
            </a:r>
            <a:r>
              <a:rPr lang="en-US" dirty="0"/>
              <a:t> </a:t>
            </a:r>
            <a:r>
              <a:rPr lang="en-US" dirty="0" err="1"/>
              <a:t>donju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gornju</a:t>
            </a:r>
            <a:r>
              <a:rPr lang="en-US" dirty="0"/>
              <a:t> </a:t>
            </a:r>
            <a:r>
              <a:rPr lang="en-US" dirty="0" err="1"/>
              <a:t>granicu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odredjenu</a:t>
            </a:r>
            <a:r>
              <a:rPr lang="en-US" dirty="0"/>
              <a:t> </a:t>
            </a:r>
            <a:r>
              <a:rPr lang="en-US" dirty="0" err="1"/>
              <a:t>boju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toga </a:t>
            </a:r>
            <a:r>
              <a:rPr lang="en-US" dirty="0" err="1"/>
              <a:t>pravio</a:t>
            </a:r>
            <a:r>
              <a:rPr lang="en-US" dirty="0"/>
              <a:t> </a:t>
            </a:r>
            <a:r>
              <a:rPr lang="en-US" dirty="0" err="1"/>
              <a:t>masku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-problem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je to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pozadina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dirty="0" err="1"/>
              <a:t>nece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prepoznat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krenuo</a:t>
            </a:r>
            <a:r>
              <a:rPr lang="en-US" dirty="0"/>
              <a:t> </a:t>
            </a:r>
            <a:r>
              <a:rPr lang="en-US" dirty="0" err="1"/>
              <a:t>raditi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bih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eliminisao</a:t>
            </a:r>
            <a:r>
              <a:rPr lang="en-US" dirty="0"/>
              <a:t> </a:t>
            </a:r>
            <a:r>
              <a:rPr lang="en-US" dirty="0" err="1"/>
              <a:t>suvisne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prolazio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piksele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proveravao</a:t>
            </a:r>
            <a:r>
              <a:rPr lang="en-US" dirty="0"/>
              <a:t> da li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trazenih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je </a:t>
            </a:r>
            <a:r>
              <a:rPr lang="en-US" dirty="0" err="1"/>
              <a:t>bilo</a:t>
            </a:r>
            <a:r>
              <a:rPr lang="en-US" dirty="0"/>
              <a:t> previse </a:t>
            </a:r>
            <a:r>
              <a:rPr lang="en-US" dirty="0" err="1"/>
              <a:t>sporo</a:t>
            </a:r>
            <a:r>
              <a:rPr lang="en-US" dirty="0"/>
              <a:t>, 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je </a:t>
            </a:r>
            <a:r>
              <a:rPr lang="en-US" dirty="0" err="1"/>
              <a:t>tesko</a:t>
            </a:r>
            <a:r>
              <a:rPr lang="en-US" dirty="0"/>
              <a:t> </a:t>
            </a:r>
            <a:r>
              <a:rPr lang="en-US" dirty="0" err="1"/>
              <a:t>pogoditi</a:t>
            </a:r>
            <a:r>
              <a:rPr lang="en-US" dirty="0"/>
              <a:t> </a:t>
            </a:r>
            <a:r>
              <a:rPr lang="en-US" dirty="0" err="1"/>
              <a:t>opseg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nalaziti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mi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konture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ispunjene</a:t>
            </a:r>
            <a:r>
              <a:rPr lang="en-US" dirty="0"/>
              <a:t> </a:t>
            </a:r>
            <a:r>
              <a:rPr lang="en-US" dirty="0" err="1"/>
              <a:t>zeljenim</a:t>
            </a:r>
            <a:r>
              <a:rPr lang="en-US" dirty="0"/>
              <a:t> </a:t>
            </a:r>
            <a:r>
              <a:rPr lang="en-US" dirty="0" err="1"/>
              <a:t>bojama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proveriti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one </a:t>
            </a:r>
            <a:r>
              <a:rPr lang="en-US" dirty="0" err="1"/>
              <a:t>predstavljaju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razmatrao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znakove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kruga</a:t>
            </a:r>
            <a:r>
              <a:rPr lang="en-US" dirty="0"/>
              <a:t>, </a:t>
            </a:r>
            <a:r>
              <a:rPr lang="en-US" dirty="0" err="1"/>
              <a:t>trougla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kvadrata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-da </a:t>
            </a:r>
            <a:r>
              <a:rPr lang="en-US" dirty="0" err="1"/>
              <a:t>bih</a:t>
            </a:r>
            <a:r>
              <a:rPr lang="en-US" dirty="0"/>
              <a:t> </a:t>
            </a:r>
            <a:r>
              <a:rPr lang="en-US" dirty="0" err="1"/>
              <a:t>odredio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znaka</a:t>
            </a:r>
            <a:r>
              <a:rPr lang="en-US" dirty="0"/>
              <a:t> </a:t>
            </a: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getAngle</a:t>
            </a:r>
            <a:r>
              <a:rPr lang="en-US" dirty="0"/>
              <a:t>(p1,p2,p3) </a:t>
            </a:r>
            <a:r>
              <a:rPr lang="en-US" dirty="0" err="1"/>
              <a:t>koja</a:t>
            </a:r>
            <a:r>
              <a:rPr lang="en-US" dirty="0"/>
              <a:t> mi </a:t>
            </a:r>
            <a:r>
              <a:rPr lang="en-US" dirty="0" err="1"/>
              <a:t>vraca</a:t>
            </a:r>
            <a:r>
              <a:rPr lang="en-US" dirty="0"/>
              <a:t> </a:t>
            </a:r>
            <a:r>
              <a:rPr lang="en-US" dirty="0" err="1"/>
              <a:t>ugao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3 </a:t>
            </a:r>
            <a:r>
              <a:rPr lang="en-US" dirty="0" err="1"/>
              <a:t>tacke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isTriangle</a:t>
            </a:r>
            <a:r>
              <a:rPr lang="en-US" dirty="0"/>
              <a:t>(), </a:t>
            </a:r>
            <a:r>
              <a:rPr lang="en-US" dirty="0" err="1"/>
              <a:t>isSquare</a:t>
            </a:r>
            <a:r>
              <a:rPr lang="en-US" dirty="0"/>
              <a:t>(), </a:t>
            </a:r>
            <a:r>
              <a:rPr lang="en-US" dirty="0" err="1"/>
              <a:t>isCircle</a:t>
            </a:r>
            <a:r>
              <a:rPr lang="en-US" dirty="0"/>
              <a:t>(),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ulaznu</a:t>
            </a:r>
            <a:r>
              <a:rPr lang="en-US" dirty="0"/>
              <a:t> </a:t>
            </a:r>
            <a:r>
              <a:rPr lang="en-US" dirty="0" err="1"/>
              <a:t>konturu</a:t>
            </a:r>
            <a:r>
              <a:rPr lang="en-US" dirty="0"/>
              <a:t> </a:t>
            </a:r>
            <a:r>
              <a:rPr lang="en-US" dirty="0" err="1"/>
              <a:t>proveravaju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tacaka</a:t>
            </a:r>
            <a:r>
              <a:rPr lang="en-US" dirty="0"/>
              <a:t>  se </a:t>
            </a:r>
            <a:r>
              <a:rPr lang="en-US" dirty="0" err="1"/>
              <a:t>kontura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aproksimirati</a:t>
            </a:r>
            <a:r>
              <a:rPr lang="en-US" dirty="0"/>
              <a:t> (</a:t>
            </a:r>
            <a:r>
              <a:rPr lang="en-US" dirty="0" err="1"/>
              <a:t>trougao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3 </a:t>
            </a:r>
            <a:r>
              <a:rPr lang="en-US" dirty="0" err="1"/>
              <a:t>tacke</a:t>
            </a:r>
            <a:r>
              <a:rPr lang="en-US" dirty="0"/>
              <a:t>,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4, </a:t>
            </a:r>
            <a:r>
              <a:rPr lang="en-US" dirty="0" err="1"/>
              <a:t>krug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15 </a:t>
            </a:r>
            <a:r>
              <a:rPr lang="en-US" dirty="0" err="1"/>
              <a:t>tacaka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uglove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zaklapaju</a:t>
            </a:r>
            <a:r>
              <a:rPr lang="en-US" dirty="0"/>
              <a:t> </a:t>
            </a:r>
            <a:r>
              <a:rPr lang="en-US" dirty="0" err="1"/>
              <a:t>kraci</a:t>
            </a:r>
            <a:r>
              <a:rPr lang="en-US" dirty="0"/>
              <a:t> </a:t>
            </a:r>
            <a:r>
              <a:rPr lang="en-US" dirty="0" err="1"/>
              <a:t>konture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posto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thresholding-a </a:t>
            </a:r>
            <a:r>
              <a:rPr lang="en-US" dirty="0" err="1"/>
              <a:t>konture</a:t>
            </a:r>
            <a:r>
              <a:rPr lang="en-US" dirty="0"/>
              <a:t> ne </a:t>
            </a:r>
            <a:r>
              <a:rPr lang="en-US" dirty="0" err="1"/>
              <a:t>ostanu</a:t>
            </a:r>
            <a:r>
              <a:rPr lang="en-US" dirty="0"/>
              <a:t> u </a:t>
            </a:r>
            <a:r>
              <a:rPr lang="en-US" dirty="0" err="1"/>
              <a:t>idealnom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, </a:t>
            </a:r>
            <a:r>
              <a:rPr lang="en-US" dirty="0" err="1"/>
              <a:t>podesio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odstupati</a:t>
            </a:r>
            <a:r>
              <a:rPr lang="en-US" dirty="0"/>
              <a:t>  </a:t>
            </a:r>
            <a:r>
              <a:rPr lang="en-US" dirty="0" err="1"/>
              <a:t>vrednosti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7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znakove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crvenu</a:t>
            </a:r>
            <a:r>
              <a:rPr lang="en-US" dirty="0"/>
              <a:t> </a:t>
            </a:r>
            <a:r>
              <a:rPr lang="en-US" dirty="0" err="1"/>
              <a:t>boju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hue, saturation </a:t>
            </a:r>
            <a:r>
              <a:rPr lang="en-US" dirty="0" err="1"/>
              <a:t>i</a:t>
            </a:r>
            <a:r>
              <a:rPr lang="en-US" dirty="0"/>
              <a:t> value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ostaje</a:t>
            </a:r>
            <a:r>
              <a:rPr lang="en-US" dirty="0"/>
              <a:t> </a:t>
            </a:r>
            <a:r>
              <a:rPr lang="en-US" dirty="0" err="1"/>
              <a:t>isti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pronalazenja</a:t>
            </a:r>
            <a:r>
              <a:rPr lang="en-US" dirty="0"/>
              <a:t> </a:t>
            </a:r>
            <a:r>
              <a:rPr lang="en-US" dirty="0" err="1"/>
              <a:t>regiona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predtsavlja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, </a:t>
            </a:r>
            <a:r>
              <a:rPr lang="en-US" dirty="0" err="1"/>
              <a:t>salje</a:t>
            </a:r>
            <a:r>
              <a:rPr lang="en-US" dirty="0"/>
              <a:t> se </a:t>
            </a:r>
            <a:r>
              <a:rPr lang="en-US" dirty="0" err="1"/>
              <a:t>obucenoj</a:t>
            </a:r>
            <a:r>
              <a:rPr lang="en-US" dirty="0"/>
              <a:t> </a:t>
            </a:r>
            <a:r>
              <a:rPr lang="en-US" dirty="0" err="1"/>
              <a:t>neuronskoj</a:t>
            </a:r>
            <a:r>
              <a:rPr lang="en-US" dirty="0"/>
              <a:t> </a:t>
            </a:r>
            <a:r>
              <a:rPr lang="en-US" dirty="0" err="1"/>
              <a:t>mrezi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predikciju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najvece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vraca</a:t>
            </a:r>
            <a:r>
              <a:rPr lang="en-US" dirty="0"/>
              <a:t> </a:t>
            </a:r>
            <a:r>
              <a:rPr lang="en-US" dirty="0" err="1"/>
              <a:t>njemu</a:t>
            </a:r>
            <a:r>
              <a:rPr lang="en-US" dirty="0"/>
              <a:t> </a:t>
            </a:r>
            <a:r>
              <a:rPr lang="en-US" dirty="0" err="1"/>
              <a:t>mapiranu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se </a:t>
            </a:r>
            <a:r>
              <a:rPr lang="en-US" dirty="0" err="1"/>
              <a:t>krajnji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Obucavanje</a:t>
            </a:r>
            <a:r>
              <a:rPr lang="en-US" dirty="0"/>
              <a:t> </a:t>
            </a:r>
            <a:r>
              <a:rPr lang="en-US" sz="3200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mreze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mreza</a:t>
            </a:r>
            <a:r>
              <a:rPr lang="en-US" dirty="0"/>
              <a:t> </a:t>
            </a:r>
            <a:r>
              <a:rPr lang="en-US" dirty="0" err="1"/>
              <a:t>obucava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dimenzija</a:t>
            </a:r>
            <a:r>
              <a:rPr lang="en-US" dirty="0"/>
              <a:t>  (60x60) pa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u </a:t>
            </a:r>
            <a:r>
              <a:rPr lang="en-US" dirty="0" err="1"/>
              <a:t>mrezu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3600 </a:t>
            </a:r>
            <a:r>
              <a:rPr lang="en-US" dirty="0" err="1"/>
              <a:t>neurona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izlazu</a:t>
            </a:r>
            <a:r>
              <a:rPr lang="en-US" dirty="0"/>
              <a:t> </a:t>
            </a:r>
            <a:r>
              <a:rPr lang="en-US" dirty="0" err="1"/>
              <a:t>onoliko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razlicitih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mrezu</a:t>
            </a:r>
            <a:r>
              <a:rPr lang="en-US" dirty="0"/>
              <a:t> </a:t>
            </a:r>
            <a:r>
              <a:rPr lang="en-US" dirty="0" err="1"/>
              <a:t>obucavamo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676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 </a:t>
            </a:r>
            <a:r>
              <a:rPr lang="en-US" sz="3200" dirty="0" err="1"/>
              <a:t>kraju</a:t>
            </a:r>
            <a:r>
              <a:rPr lang="en-US" sz="3200" dirty="0"/>
              <a:t> </a:t>
            </a:r>
            <a:r>
              <a:rPr lang="en-US" sz="3200" dirty="0" err="1"/>
              <a:t>sve</a:t>
            </a:r>
            <a:r>
              <a:rPr lang="en-US" sz="3200" dirty="0"/>
              <a:t> </a:t>
            </a:r>
            <a:r>
              <a:rPr lang="en-US" sz="3200" dirty="0" err="1"/>
              <a:t>izgleda</a:t>
            </a:r>
            <a:r>
              <a:rPr lang="en-US" sz="3200" dirty="0"/>
              <a:t> </a:t>
            </a:r>
            <a:r>
              <a:rPr lang="en-US" sz="3200" dirty="0" err="1"/>
              <a:t>ovako</a:t>
            </a:r>
            <a:r>
              <a:rPr lang="en-US" sz="3200" dirty="0"/>
              <a:t>:</a:t>
            </a:r>
            <a:endParaRPr lang="sr-Latn-R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74299"/>
            <a:ext cx="2362200" cy="1933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03" y="1874299"/>
            <a:ext cx="3172691" cy="26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98964"/>
            <a:ext cx="2623297" cy="34151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59" y="2098964"/>
            <a:ext cx="2951018" cy="3415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314" y="2098964"/>
            <a:ext cx="2857500" cy="22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8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370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Prepoznavanje saobracajnih znakova i detekcija ivica puta</vt:lpstr>
      <vt:lpstr>Cilj :</vt:lpstr>
      <vt:lpstr>Detekcija znakova</vt:lpstr>
      <vt:lpstr>PowerPoint Presentation</vt:lpstr>
      <vt:lpstr>PowerPoint Presentation</vt:lpstr>
      <vt:lpstr>Obucavanje neuronske mreze</vt:lpstr>
      <vt:lpstr>Na kraju sve izgleda ovako: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saobracajnih znakova i detekcija ivica puta</dc:title>
  <dc:creator>Bojan Mijatović</dc:creator>
  <cp:lastModifiedBy>Bojan Mijatović</cp:lastModifiedBy>
  <cp:revision>10</cp:revision>
  <dcterms:created xsi:type="dcterms:W3CDTF">2016-06-26T23:39:18Z</dcterms:created>
  <dcterms:modified xsi:type="dcterms:W3CDTF">2016-06-27T01:39:41Z</dcterms:modified>
</cp:coreProperties>
</file>