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>
        <p:scale>
          <a:sx n="88" d="100"/>
          <a:sy n="88" d="100"/>
        </p:scale>
        <p:origin x="9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2F2C8-1BE1-212D-28C3-E7A23663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310F8-91CD-3C59-B608-78EBD905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02EC4-A6C5-21A0-2166-3ADDDDD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BB679-259D-0143-D816-0862D15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C81B0-B693-A477-B0E1-53CC06C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8F15-3377-9ED0-95DC-3DFC7C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0C9EE-283A-F4FD-E8F5-13DBB593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59944-1893-B497-3A06-2162CCF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F6D23-B236-66BA-19DE-86A92EAC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CF2CC-2AC5-B7F5-2C31-0EDF83E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6EE16-CA57-7C1F-3E25-B57E45901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41BF8-1453-6F79-99C8-8A454528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D0F0D-5C0D-F627-2AB2-1BD4789E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5771F-1472-5C24-EDC5-70C9279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69256-6BBB-C283-21D9-F3E8A25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21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33B13-1A29-A1CD-FAE7-0D22B4AD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C4573-60A5-8C97-A695-74A46FFF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92F0B-C1DE-14A6-7D7A-3152BE4B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5A89-3F85-A1AF-34F8-6A488E9A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ACF53-B0DD-6C9C-9F3F-69F85A6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1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F9B53-B127-B8AA-0489-A2F575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1907E-27DA-F4B6-8DDA-66BAD58A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54F8B-AED2-B3FB-DB60-746A8A1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5A21-7A42-EB3D-05AC-61E81DE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E32C0-23D8-2635-076D-5276C95C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F13C6-791E-1050-86D7-8939083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9240E-AC43-D901-97BA-E760920A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AC868-C155-634D-7947-10FE6E19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74655-6E80-A8B9-9A32-6A51C2B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F3D96-186D-96DF-1A2B-2796849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F2D16-16D9-DC20-59AA-67EB613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FA4D8-63EA-14D6-18BD-6FFF580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AB36F-699F-2B9D-AC06-48BB5521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C6AAB-2E92-1CBC-BF94-DD86CBB1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E2319D-AF71-0037-CF03-0FC2C704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6C357E-616E-5295-940A-64DEEAFB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6120F-E2F1-EB2C-4FC0-15AC61E6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AC9B97-3F6C-0E70-1E1F-810F881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306896-4751-3DCF-8E99-BAD7708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5F8-F2F3-3F9A-3002-4E8A9B3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E877C-699D-F0B4-8029-9F82ADA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459F24-BBB5-6410-29F2-DD64324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5B265-B973-47C4-51F1-5B0E94F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E4B16C-0323-8032-B28D-9F0B5C0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0590F-16CD-874F-8C31-E40B1858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663CD4-BB27-C7AB-64CC-609050B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4148F-43DD-D9AB-E174-9219140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14785-0013-CF37-5105-41DC6399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FF2B2-F488-4D25-127A-112F567DD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12479-3794-EB99-1D6F-F71B164C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7547-218B-37F8-ADBD-4F2DB8A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F414-2726-7ABF-836E-9B12B0A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4E370-3CDA-F188-5CE0-04AD1501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5023F-73BB-BE44-6277-85A41211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9B8E4-4063-4FB1-CEAA-2DB35EEE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C7021-7672-0620-6E37-89FD1E6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E27A0-6162-F1D3-3304-856D1785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2B4D8-F13E-4038-59BF-E741324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BA0B27-A34E-E31F-2CF1-3D76C45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D3811-44F0-502B-3BD3-87D158E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8B143-6203-8A21-E4C3-F590959D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40CF-EB49-BD41-A039-962FAB393C11}" type="datetimeFigureOut">
              <a:t>2025/1/10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6F7ED-4A19-5D8F-B8C0-86E6ED29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AA3BB-C5C5-262C-2431-1E9BD743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D9B9F353-E488-6C2B-A7DA-E53069AB8451}"/>
              </a:ext>
            </a:extLst>
          </p:cNvPr>
          <p:cNvSpPr/>
          <p:nvPr/>
        </p:nvSpPr>
        <p:spPr>
          <a:xfrm>
            <a:off x="3464417" y="972355"/>
            <a:ext cx="5602310" cy="5415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E8EC43BC-4CC6-EBFD-9D5E-34AAAB0C7411}"/>
              </a:ext>
            </a:extLst>
          </p:cNvPr>
          <p:cNvSpPr/>
          <p:nvPr/>
        </p:nvSpPr>
        <p:spPr>
          <a:xfrm>
            <a:off x="4634249" y="3079840"/>
            <a:ext cx="3273380" cy="3164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聖域</a:t>
            </a:r>
          </a:p>
        </p:txBody>
      </p:sp>
      <p:pic>
        <p:nvPicPr>
          <p:cNvPr id="5" name="グラフィックス 4" descr="天使の顔 (塗りつぶし) 単色塗りつぶし">
            <a:extLst>
              <a:ext uri="{FF2B5EF4-FFF2-40B4-BE49-F238E27FC236}">
                <a16:creationId xmlns:a16="http://schemas.microsoft.com/office/drawing/2014/main" id="{F0C45C0A-A831-762C-9704-D77E2D03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72" y="1346707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天使の顔 (塗りつぶしなし) 単色塗りつぶし">
            <a:extLst>
              <a:ext uri="{FF2B5EF4-FFF2-40B4-BE49-F238E27FC236}">
                <a16:creationId xmlns:a16="http://schemas.microsoft.com/office/drawing/2014/main" id="{A194FF65-E473-F984-FEA6-5A9CDC5A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372" y="3550720"/>
            <a:ext cx="914400" cy="9144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1858CA-20A1-FEAD-5A60-A8CE0F5B7BF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265572" y="2261107"/>
            <a:ext cx="0" cy="12896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爆発 1 15">
            <a:extLst>
              <a:ext uri="{FF2B5EF4-FFF2-40B4-BE49-F238E27FC236}">
                <a16:creationId xmlns:a16="http://schemas.microsoft.com/office/drawing/2014/main" id="{D2A896D3-C960-364B-C7B3-86B2DA48E9DD}"/>
              </a:ext>
            </a:extLst>
          </p:cNvPr>
          <p:cNvSpPr/>
          <p:nvPr/>
        </p:nvSpPr>
        <p:spPr>
          <a:xfrm>
            <a:off x="6200167" y="2409717"/>
            <a:ext cx="1016950" cy="700755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反応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94D590-57F5-5ACA-2527-673F64A93F40}"/>
              </a:ext>
            </a:extLst>
          </p:cNvPr>
          <p:cNvSpPr/>
          <p:nvPr/>
        </p:nvSpPr>
        <p:spPr>
          <a:xfrm>
            <a:off x="7748035" y="1775825"/>
            <a:ext cx="750627" cy="5005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妄想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F9E42-369A-E87D-C36F-2CD0C849472F}"/>
              </a:ext>
            </a:extLst>
          </p:cNvPr>
          <p:cNvSpPr/>
          <p:nvPr/>
        </p:nvSpPr>
        <p:spPr>
          <a:xfrm>
            <a:off x="9172664" y="2591709"/>
            <a:ext cx="750627" cy="50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現実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1328A6-8374-46A3-DC85-068C67E412A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7217117" y="2840876"/>
            <a:ext cx="1955547" cy="1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8AC9BFFB-5977-2167-994B-16A578B9D8B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7387981" y="2105507"/>
            <a:ext cx="564505" cy="90623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AB48EA-FC12-3937-D383-CCBEA1AC9561}"/>
              </a:ext>
            </a:extLst>
          </p:cNvPr>
          <p:cNvSpPr/>
          <p:nvPr/>
        </p:nvSpPr>
        <p:spPr>
          <a:xfrm>
            <a:off x="7595303" y="2922130"/>
            <a:ext cx="750627" cy="349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判断</a:t>
            </a:r>
            <a:endParaRPr kumimoji="1" lang="ja-JP" altLang="en-US" sz="1400"/>
          </a:p>
        </p:txBody>
      </p:sp>
      <p:sp>
        <p:nvSpPr>
          <p:cNvPr id="30" name="雲 29">
            <a:extLst>
              <a:ext uri="{FF2B5EF4-FFF2-40B4-BE49-F238E27FC236}">
                <a16:creationId xmlns:a16="http://schemas.microsoft.com/office/drawing/2014/main" id="{2F7E643D-D395-E6BE-288F-2C96D1EB1558}"/>
              </a:ext>
            </a:extLst>
          </p:cNvPr>
          <p:cNvSpPr/>
          <p:nvPr/>
        </p:nvSpPr>
        <p:spPr>
          <a:xfrm>
            <a:off x="4339435" y="4493293"/>
            <a:ext cx="1167622" cy="736979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聖域の消滅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6BB4A9-0031-623B-870B-BF160CF4A753}"/>
              </a:ext>
            </a:extLst>
          </p:cNvPr>
          <p:cNvSpPr txBox="1"/>
          <p:nvPr/>
        </p:nvSpPr>
        <p:spPr>
          <a:xfrm>
            <a:off x="4074376" y="2434769"/>
            <a:ext cx="2293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・反応を知覚し、意識的に止める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反応を知覚できれば、暴走は止められる。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005EC8-980A-3053-04E7-83A7B85CFBD0}"/>
              </a:ext>
            </a:extLst>
          </p:cNvPr>
          <p:cNvSpPr txBox="1"/>
          <p:nvPr/>
        </p:nvSpPr>
        <p:spPr>
          <a:xfrm>
            <a:off x="8094272" y="1400989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・妄想しない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A06ECF-911A-E9AB-2B42-75A08598794E}"/>
              </a:ext>
            </a:extLst>
          </p:cNvPr>
          <p:cNvSpPr txBox="1"/>
          <p:nvPr/>
        </p:nvSpPr>
        <p:spPr>
          <a:xfrm>
            <a:off x="7699738" y="3329835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・判断しない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023947-40D2-A985-CC57-A06A8ADD826B}"/>
              </a:ext>
            </a:extLst>
          </p:cNvPr>
          <p:cNvSpPr txBox="1"/>
          <p:nvPr/>
        </p:nvSpPr>
        <p:spPr>
          <a:xfrm>
            <a:off x="4923246" y="5258444"/>
            <a:ext cx="4143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・聖域を集中する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聖域が復活する。聖域に戻ってこれる。</a:t>
            </a:r>
            <a:endParaRPr lang="en-US" altLang="ja-JP" sz="1400">
              <a:solidFill>
                <a:schemeClr val="accent1"/>
              </a:solidFill>
            </a:endParaRPr>
          </a:p>
          <a:p>
            <a:r>
              <a:rPr kumimoji="1" lang="ja-JP" altLang="en-US" sz="1400">
                <a:solidFill>
                  <a:schemeClr val="accent1"/>
                </a:solidFill>
              </a:rPr>
              <a:t>聖域に集中すると、そもそも反応する意味がないことを理屈で理解できるので、反応しなくなる。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CF4353-C18C-53E0-B3B1-6CE943C4D1CA}"/>
              </a:ext>
            </a:extLst>
          </p:cNvPr>
          <p:cNvSpPr txBox="1"/>
          <p:nvPr/>
        </p:nvSpPr>
        <p:spPr>
          <a:xfrm>
            <a:off x="6662201" y="3957943"/>
            <a:ext cx="290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・慈・非・喜・捨の心掛けを持つ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聖域に留まれる。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6" name="加算記号 35">
            <a:extLst>
              <a:ext uri="{FF2B5EF4-FFF2-40B4-BE49-F238E27FC236}">
                <a16:creationId xmlns:a16="http://schemas.microsoft.com/office/drawing/2014/main" id="{860ADEEB-D55B-C0F4-B4FC-30DA72C05F7D}"/>
              </a:ext>
            </a:extLst>
          </p:cNvPr>
          <p:cNvSpPr/>
          <p:nvPr/>
        </p:nvSpPr>
        <p:spPr>
          <a:xfrm rot="2684048">
            <a:off x="8225090" y="1564953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加算記号 36">
            <a:extLst>
              <a:ext uri="{FF2B5EF4-FFF2-40B4-BE49-F238E27FC236}">
                <a16:creationId xmlns:a16="http://schemas.microsoft.com/office/drawing/2014/main" id="{A15EF46B-7106-8C31-7367-420536A9E818}"/>
              </a:ext>
            </a:extLst>
          </p:cNvPr>
          <p:cNvSpPr/>
          <p:nvPr/>
        </p:nvSpPr>
        <p:spPr>
          <a:xfrm rot="2684048">
            <a:off x="8070023" y="2666510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加算記号 37">
            <a:extLst>
              <a:ext uri="{FF2B5EF4-FFF2-40B4-BE49-F238E27FC236}">
                <a16:creationId xmlns:a16="http://schemas.microsoft.com/office/drawing/2014/main" id="{A70ED564-C42E-D9CC-8AA3-06C2B90BC205}"/>
              </a:ext>
            </a:extLst>
          </p:cNvPr>
          <p:cNvSpPr/>
          <p:nvPr/>
        </p:nvSpPr>
        <p:spPr>
          <a:xfrm rot="2684048">
            <a:off x="6701053" y="2238494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加算記号 38">
            <a:extLst>
              <a:ext uri="{FF2B5EF4-FFF2-40B4-BE49-F238E27FC236}">
                <a16:creationId xmlns:a16="http://schemas.microsoft.com/office/drawing/2014/main" id="{FC3339AC-866F-2A61-0D25-1532A8438D06}"/>
              </a:ext>
            </a:extLst>
          </p:cNvPr>
          <p:cNvSpPr/>
          <p:nvPr/>
        </p:nvSpPr>
        <p:spPr>
          <a:xfrm rot="2684048">
            <a:off x="5191222" y="4591731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16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87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幸人 中川</dc:creator>
  <cp:lastModifiedBy>幸人 中川</cp:lastModifiedBy>
  <cp:revision>4</cp:revision>
  <dcterms:created xsi:type="dcterms:W3CDTF">2025-01-10T13:40:01Z</dcterms:created>
  <dcterms:modified xsi:type="dcterms:W3CDTF">2025-01-10T14:06:11Z</dcterms:modified>
</cp:coreProperties>
</file>