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224"/>
    <a:srgbClr val="FFC114"/>
    <a:srgbClr val="004E8B"/>
    <a:srgbClr val="00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>
        <p:scale>
          <a:sx n="107" d="100"/>
          <a:sy n="107" d="100"/>
        </p:scale>
        <p:origin x="20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67309-796F-7948-8313-B56592027800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624721-0030-7B49-9776-5E775818DC0A}">
      <dgm:prSet phldrT="[テキスト]" custT="1"/>
      <dgm:spPr/>
      <dgm:t>
        <a:bodyPr/>
        <a:lstStyle/>
        <a:p>
          <a:r>
            <a:rPr lang="ja-JP" altLang="en-US" sz="2000" b="1"/>
            <a:t>妄想の負のスパイラル</a:t>
          </a:r>
          <a:endParaRPr kumimoji="1" lang="ja-JP" altLang="en-US" sz="2000" b="1"/>
        </a:p>
      </dgm:t>
    </dgm:pt>
    <dgm:pt modelId="{12528435-93B1-2343-B347-840401A0EE13}" type="par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D30DBD55-A4BB-EC49-AE97-A39060C4B672}" type="sib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BD0B410F-4597-7C4C-A293-A4ED3D0D5717}">
      <dgm:prSet phldrT="[テキスト]" custT="1"/>
      <dgm:spPr/>
      <dgm:t>
        <a:bodyPr/>
        <a:lstStyle/>
        <a:p>
          <a:r>
            <a:rPr lang="ja-JP" altLang="en-US" sz="1200" b="1"/>
            <a:t>一時的に承認欲求が満たされる</a:t>
          </a:r>
          <a:endParaRPr kumimoji="1" lang="ja-JP" altLang="en-US" sz="1200" b="1"/>
        </a:p>
      </dgm:t>
    </dgm:pt>
    <dgm:pt modelId="{B1FA00B9-1E4A-AF46-87AF-F0C68765D742}" type="par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39F33945-A124-6049-A3D1-3DF602D44D54}" type="sib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9921D39B-5332-0A4B-BEF3-1A35A76806C6}">
      <dgm:prSet phldrT="[テキスト]" custT="1"/>
      <dgm:spPr/>
      <dgm:t>
        <a:bodyPr/>
        <a:lstStyle/>
        <a:p>
          <a:r>
            <a:rPr lang="ja-JP" altLang="en-US" sz="1200" b="1"/>
            <a:t>現実との乖離がますます広がる</a:t>
          </a:r>
          <a:endParaRPr kumimoji="1" lang="ja-JP" altLang="en-US" sz="1200" b="1"/>
        </a:p>
      </dgm:t>
    </dgm:pt>
    <dgm:pt modelId="{D7CA4540-504E-894F-BC7E-D5D3FACE20F6}" type="par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00090DD0-3AFE-A94F-A25E-4F9EC137AF1A}" type="sib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107DE2A6-1E5D-434C-9C0B-0B0CEDCF20F0}">
      <dgm:prSet phldrT="[テキスト]" custT="1"/>
      <dgm:spPr/>
      <dgm:t>
        <a:bodyPr/>
        <a:lstStyle/>
        <a:p>
          <a:r>
            <a:rPr lang="ja-JP" altLang="en-US" sz="1200" b="1"/>
            <a:t>現実への不満が強まる</a:t>
          </a:r>
          <a:endParaRPr kumimoji="1" lang="ja-JP" altLang="en-US" sz="1200" b="1"/>
        </a:p>
      </dgm:t>
    </dgm:pt>
    <dgm:pt modelId="{0A366266-1ACA-B148-B11D-DFDE0F3FF073}" type="par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43282E38-111C-EB4A-99A6-7FE6D1EBAA8D}" type="sib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B1BA2A07-6EFA-0C48-A411-0481F7FE1A60}">
      <dgm:prSet phldrT="[テキスト]" custT="1"/>
      <dgm:spPr/>
      <dgm:t>
        <a:bodyPr/>
        <a:lstStyle/>
        <a:p>
          <a:r>
            <a:rPr lang="ja-JP" altLang="en-US" sz="1200" b="1"/>
            <a:t>架空の承認を多数得る</a:t>
          </a:r>
          <a:endParaRPr kumimoji="1" lang="ja-JP" altLang="en-US" sz="1200" b="1"/>
        </a:p>
      </dgm:t>
    </dgm:pt>
    <dgm:pt modelId="{3966D4AE-FDCF-CB4A-8F89-FB0A5FAF1667}" type="par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498C0A02-82DB-8A40-A142-1894055868FF}" type="sib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CEA69825-6F7E-ED45-A36F-2259EBD74A8F}" type="pres">
      <dgm:prSet presAssocID="{48D67309-796F-7948-8313-B56592027800}" presName="composite" presStyleCnt="0">
        <dgm:presLayoutVars>
          <dgm:chMax val="1"/>
          <dgm:dir/>
          <dgm:resizeHandles val="exact"/>
        </dgm:presLayoutVars>
      </dgm:prSet>
      <dgm:spPr/>
    </dgm:pt>
    <dgm:pt modelId="{8AA7C7FD-578F-4748-AD5F-3DE31210A332}" type="pres">
      <dgm:prSet presAssocID="{48D67309-796F-7948-8313-B56592027800}" presName="radial" presStyleCnt="0">
        <dgm:presLayoutVars>
          <dgm:animLvl val="ctr"/>
        </dgm:presLayoutVars>
      </dgm:prSet>
      <dgm:spPr/>
    </dgm:pt>
    <dgm:pt modelId="{64D1392F-5E11-D54D-9955-37560F7FF0F8}" type="pres">
      <dgm:prSet presAssocID="{40624721-0030-7B49-9776-5E775818DC0A}" presName="centerShape" presStyleLbl="vennNode1" presStyleIdx="0" presStyleCnt="5"/>
      <dgm:spPr/>
    </dgm:pt>
    <dgm:pt modelId="{C1F3AB9B-9C80-A341-B5C3-C99D67EFA0B8}" type="pres">
      <dgm:prSet presAssocID="{B1BA2A07-6EFA-0C48-A411-0481F7FE1A60}" presName="node" presStyleLbl="vennNode1" presStyleIdx="1" presStyleCnt="5">
        <dgm:presLayoutVars>
          <dgm:bulletEnabled val="1"/>
        </dgm:presLayoutVars>
      </dgm:prSet>
      <dgm:spPr/>
    </dgm:pt>
    <dgm:pt modelId="{F086BCCB-AC87-0A47-9E62-FAC98F12D6C2}" type="pres">
      <dgm:prSet presAssocID="{BD0B410F-4597-7C4C-A293-A4ED3D0D5717}" presName="node" presStyleLbl="vennNode1" presStyleIdx="2" presStyleCnt="5">
        <dgm:presLayoutVars>
          <dgm:bulletEnabled val="1"/>
        </dgm:presLayoutVars>
      </dgm:prSet>
      <dgm:spPr/>
    </dgm:pt>
    <dgm:pt modelId="{FFF77012-B89A-0F4E-BDC8-0EB1994EA887}" type="pres">
      <dgm:prSet presAssocID="{9921D39B-5332-0A4B-BEF3-1A35A76806C6}" presName="node" presStyleLbl="vennNode1" presStyleIdx="3" presStyleCnt="5">
        <dgm:presLayoutVars>
          <dgm:bulletEnabled val="1"/>
        </dgm:presLayoutVars>
      </dgm:prSet>
      <dgm:spPr/>
    </dgm:pt>
    <dgm:pt modelId="{55F3E454-2113-9449-9FB3-7DEFFB424817}" type="pres">
      <dgm:prSet presAssocID="{107DE2A6-1E5D-434C-9C0B-0B0CEDCF20F0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FBCA418-DC6F-224C-A074-A94DFB337D56}" srcId="{40624721-0030-7B49-9776-5E775818DC0A}" destId="{BD0B410F-4597-7C4C-A293-A4ED3D0D5717}" srcOrd="1" destOrd="0" parTransId="{B1FA00B9-1E4A-AF46-87AF-F0C68765D742}" sibTransId="{39F33945-A124-6049-A3D1-3DF602D44D54}"/>
    <dgm:cxn modelId="{30D9C321-F3E0-E141-A870-4CD564E7D742}" type="presOf" srcId="{9921D39B-5332-0A4B-BEF3-1A35A76806C6}" destId="{FFF77012-B89A-0F4E-BDC8-0EB1994EA887}" srcOrd="0" destOrd="0" presId="urn:microsoft.com/office/officeart/2005/8/layout/radial3"/>
    <dgm:cxn modelId="{27102725-7001-384C-9988-8342A5B1876A}" type="presOf" srcId="{B1BA2A07-6EFA-0C48-A411-0481F7FE1A60}" destId="{C1F3AB9B-9C80-A341-B5C3-C99D67EFA0B8}" srcOrd="0" destOrd="0" presId="urn:microsoft.com/office/officeart/2005/8/layout/radial3"/>
    <dgm:cxn modelId="{0A2F5C40-CDCA-1645-87C7-126579B28EFB}" type="presOf" srcId="{107DE2A6-1E5D-434C-9C0B-0B0CEDCF20F0}" destId="{55F3E454-2113-9449-9FB3-7DEFFB424817}" srcOrd="0" destOrd="0" presId="urn:microsoft.com/office/officeart/2005/8/layout/radial3"/>
    <dgm:cxn modelId="{03627451-AD82-6545-8B9D-B4B8F787C635}" srcId="{48D67309-796F-7948-8313-B56592027800}" destId="{40624721-0030-7B49-9776-5E775818DC0A}" srcOrd="0" destOrd="0" parTransId="{12528435-93B1-2343-B347-840401A0EE13}" sibTransId="{D30DBD55-A4BB-EC49-AE97-A39060C4B672}"/>
    <dgm:cxn modelId="{0990D568-085C-8B40-9D47-EBD0793132A2}" type="presOf" srcId="{40624721-0030-7B49-9776-5E775818DC0A}" destId="{64D1392F-5E11-D54D-9955-37560F7FF0F8}" srcOrd="0" destOrd="0" presId="urn:microsoft.com/office/officeart/2005/8/layout/radial3"/>
    <dgm:cxn modelId="{0CED8ED9-10AB-CD43-8FEB-45FF04C9EF07}" srcId="{40624721-0030-7B49-9776-5E775818DC0A}" destId="{B1BA2A07-6EFA-0C48-A411-0481F7FE1A60}" srcOrd="0" destOrd="0" parTransId="{3966D4AE-FDCF-CB4A-8F89-FB0A5FAF1667}" sibTransId="{498C0A02-82DB-8A40-A142-1894055868FF}"/>
    <dgm:cxn modelId="{886C8ADD-E42A-1E43-808F-32F9CE1BDD36}" srcId="{40624721-0030-7B49-9776-5E775818DC0A}" destId="{9921D39B-5332-0A4B-BEF3-1A35A76806C6}" srcOrd="2" destOrd="0" parTransId="{D7CA4540-504E-894F-BC7E-D5D3FACE20F6}" sibTransId="{00090DD0-3AFE-A94F-A25E-4F9EC137AF1A}"/>
    <dgm:cxn modelId="{712A99EA-1F09-DC46-B237-827DE27B57FE}" srcId="{40624721-0030-7B49-9776-5E775818DC0A}" destId="{107DE2A6-1E5D-434C-9C0B-0B0CEDCF20F0}" srcOrd="3" destOrd="0" parTransId="{0A366266-1ACA-B148-B11D-DFDE0F3FF073}" sibTransId="{43282E38-111C-EB4A-99A6-7FE6D1EBAA8D}"/>
    <dgm:cxn modelId="{0DBC4CFB-C46E-F348-AC3F-E60CD377905C}" type="presOf" srcId="{48D67309-796F-7948-8313-B56592027800}" destId="{CEA69825-6F7E-ED45-A36F-2259EBD74A8F}" srcOrd="0" destOrd="0" presId="urn:microsoft.com/office/officeart/2005/8/layout/radial3"/>
    <dgm:cxn modelId="{4C18CDFC-6A8E-504E-BEC1-F529ECD871D4}" type="presOf" srcId="{BD0B410F-4597-7C4C-A293-A4ED3D0D5717}" destId="{F086BCCB-AC87-0A47-9E62-FAC98F12D6C2}" srcOrd="0" destOrd="0" presId="urn:microsoft.com/office/officeart/2005/8/layout/radial3"/>
    <dgm:cxn modelId="{14A4F592-285C-6F4E-8BCD-606901DDD31A}" type="presParOf" srcId="{CEA69825-6F7E-ED45-A36F-2259EBD74A8F}" destId="{8AA7C7FD-578F-4748-AD5F-3DE31210A332}" srcOrd="0" destOrd="0" presId="urn:microsoft.com/office/officeart/2005/8/layout/radial3"/>
    <dgm:cxn modelId="{0579E13C-00FD-354B-B1C6-FA55C488B210}" type="presParOf" srcId="{8AA7C7FD-578F-4748-AD5F-3DE31210A332}" destId="{64D1392F-5E11-D54D-9955-37560F7FF0F8}" srcOrd="0" destOrd="0" presId="urn:microsoft.com/office/officeart/2005/8/layout/radial3"/>
    <dgm:cxn modelId="{A817E431-211C-B148-A6C8-62C2E08ED2DA}" type="presParOf" srcId="{8AA7C7FD-578F-4748-AD5F-3DE31210A332}" destId="{C1F3AB9B-9C80-A341-B5C3-C99D67EFA0B8}" srcOrd="1" destOrd="0" presId="urn:microsoft.com/office/officeart/2005/8/layout/radial3"/>
    <dgm:cxn modelId="{94C30D93-3FB9-1846-A7F8-F8F2FD152988}" type="presParOf" srcId="{8AA7C7FD-578F-4748-AD5F-3DE31210A332}" destId="{F086BCCB-AC87-0A47-9E62-FAC98F12D6C2}" srcOrd="2" destOrd="0" presId="urn:microsoft.com/office/officeart/2005/8/layout/radial3"/>
    <dgm:cxn modelId="{D5C49CB6-AC82-5F4C-9487-F2CF0D801CB2}" type="presParOf" srcId="{8AA7C7FD-578F-4748-AD5F-3DE31210A332}" destId="{FFF77012-B89A-0F4E-BDC8-0EB1994EA887}" srcOrd="3" destOrd="0" presId="urn:microsoft.com/office/officeart/2005/8/layout/radial3"/>
    <dgm:cxn modelId="{F75FD8C0-C699-5F46-8806-2FA125055811}" type="presParOf" srcId="{8AA7C7FD-578F-4748-AD5F-3DE31210A332}" destId="{55F3E454-2113-9449-9FB3-7DEFFB42481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FEFC8-FDF1-E34B-9936-141C6C28ADB4}" type="doc">
      <dgm:prSet loTypeId="urn:microsoft.com/office/officeart/2005/8/layout/pyramid1" loCatId="" qsTypeId="urn:microsoft.com/office/officeart/2005/8/quickstyle/simple1" qsCatId="simple" csTypeId="urn:microsoft.com/office/officeart/2005/8/colors/accent3_3" csCatId="accent3" phldr="1"/>
      <dgm:spPr/>
    </dgm:pt>
    <dgm:pt modelId="{6AA7D112-2DA3-1045-8056-AB8A8901C899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F4744F7D-30E6-084E-9F47-061E043399E9}" type="parTrans" cxnId="{DB7606B3-5BFA-194A-AF86-60CDBC55F2B6}">
      <dgm:prSet/>
      <dgm:spPr/>
      <dgm:t>
        <a:bodyPr/>
        <a:lstStyle/>
        <a:p>
          <a:endParaRPr kumimoji="1" lang="ja-JP" altLang="en-US"/>
        </a:p>
      </dgm:t>
    </dgm:pt>
    <dgm:pt modelId="{3404C879-2C06-5B42-93A6-C36C69FF5516}" type="sibTrans" cxnId="{DB7606B3-5BFA-194A-AF86-60CDBC55F2B6}">
      <dgm:prSet/>
      <dgm:spPr/>
      <dgm:t>
        <a:bodyPr/>
        <a:lstStyle/>
        <a:p>
          <a:endParaRPr kumimoji="1" lang="ja-JP" altLang="en-US"/>
        </a:p>
      </dgm:t>
    </dgm:pt>
    <dgm:pt modelId="{C3CCAC1B-A1E2-164C-85ED-A681F72F5DAB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954C311A-DECC-C845-842D-8430445BE059}" type="parTrans" cxnId="{0BA65074-448F-8942-B3C2-E6C93E098C3B}">
      <dgm:prSet/>
      <dgm:spPr/>
      <dgm:t>
        <a:bodyPr/>
        <a:lstStyle/>
        <a:p>
          <a:endParaRPr kumimoji="1" lang="ja-JP" altLang="en-US"/>
        </a:p>
      </dgm:t>
    </dgm:pt>
    <dgm:pt modelId="{E196CE1A-BDA7-0E49-80B5-718ED95CAC1A}" type="sibTrans" cxnId="{0BA65074-448F-8942-B3C2-E6C93E098C3B}">
      <dgm:prSet/>
      <dgm:spPr/>
      <dgm:t>
        <a:bodyPr/>
        <a:lstStyle/>
        <a:p>
          <a:endParaRPr kumimoji="1" lang="ja-JP" altLang="en-US"/>
        </a:p>
      </dgm:t>
    </dgm:pt>
    <dgm:pt modelId="{FABBBA5B-C5CB-F84F-A0B8-201F37A7E65A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7FAEEDE8-7CAE-834E-9CCD-07E16AB4FF74}" type="parTrans" cxnId="{3320BF3B-D9B1-C041-B373-AE563BEBC3A7}">
      <dgm:prSet/>
      <dgm:spPr/>
      <dgm:t>
        <a:bodyPr/>
        <a:lstStyle/>
        <a:p>
          <a:endParaRPr kumimoji="1" lang="ja-JP" altLang="en-US"/>
        </a:p>
      </dgm:t>
    </dgm:pt>
    <dgm:pt modelId="{0824C306-CA14-5A41-9624-A9287CD33E1D}" type="sibTrans" cxnId="{3320BF3B-D9B1-C041-B373-AE563BEBC3A7}">
      <dgm:prSet/>
      <dgm:spPr/>
      <dgm:t>
        <a:bodyPr/>
        <a:lstStyle/>
        <a:p>
          <a:endParaRPr kumimoji="1" lang="ja-JP" altLang="en-US"/>
        </a:p>
      </dgm:t>
    </dgm:pt>
    <dgm:pt modelId="{9D13D802-F2A8-974B-9471-03B47A43CFA8}" type="pres">
      <dgm:prSet presAssocID="{B8DFEFC8-FDF1-E34B-9936-141C6C28ADB4}" presName="Name0" presStyleCnt="0">
        <dgm:presLayoutVars>
          <dgm:dir/>
          <dgm:animLvl val="lvl"/>
          <dgm:resizeHandles val="exact"/>
        </dgm:presLayoutVars>
      </dgm:prSet>
      <dgm:spPr/>
    </dgm:pt>
    <dgm:pt modelId="{1EB3EB8C-802F-A74E-A741-856D2F1EFA76}" type="pres">
      <dgm:prSet presAssocID="{6AA7D112-2DA3-1045-8056-AB8A8901C899}" presName="Name8" presStyleCnt="0"/>
      <dgm:spPr/>
    </dgm:pt>
    <dgm:pt modelId="{D54DFF96-11CB-DE4D-A9AA-8F68AB0DC33D}" type="pres">
      <dgm:prSet presAssocID="{6AA7D112-2DA3-1045-8056-AB8A8901C899}" presName="level" presStyleLbl="node1" presStyleIdx="0" presStyleCnt="3">
        <dgm:presLayoutVars>
          <dgm:chMax val="1"/>
          <dgm:bulletEnabled val="1"/>
        </dgm:presLayoutVars>
      </dgm:prSet>
      <dgm:spPr/>
    </dgm:pt>
    <dgm:pt modelId="{EC8A4964-B5A9-4843-BA0C-9545B3F52958}" type="pres">
      <dgm:prSet presAssocID="{6AA7D112-2DA3-1045-8056-AB8A8901C8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7076CF-CDD1-3F43-83B2-504779887E50}" type="pres">
      <dgm:prSet presAssocID="{C3CCAC1B-A1E2-164C-85ED-A681F72F5DAB}" presName="Name8" presStyleCnt="0"/>
      <dgm:spPr/>
    </dgm:pt>
    <dgm:pt modelId="{7256BADD-6082-CB47-90E3-D47A462E5CC6}" type="pres">
      <dgm:prSet presAssocID="{C3CCAC1B-A1E2-164C-85ED-A681F72F5DAB}" presName="level" presStyleLbl="node1" presStyleIdx="1" presStyleCnt="3">
        <dgm:presLayoutVars>
          <dgm:chMax val="1"/>
          <dgm:bulletEnabled val="1"/>
        </dgm:presLayoutVars>
      </dgm:prSet>
      <dgm:spPr/>
    </dgm:pt>
    <dgm:pt modelId="{87ACA4AF-60F9-1F46-BB38-E1AF0992B350}" type="pres">
      <dgm:prSet presAssocID="{C3CCAC1B-A1E2-164C-85ED-A681F72F5D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60D1DB5-AF3D-DC43-85BE-413D8489181D}" type="pres">
      <dgm:prSet presAssocID="{FABBBA5B-C5CB-F84F-A0B8-201F37A7E65A}" presName="Name8" presStyleCnt="0"/>
      <dgm:spPr/>
    </dgm:pt>
    <dgm:pt modelId="{225EAFE9-E507-1B4F-88D4-BE1276BB9620}" type="pres">
      <dgm:prSet presAssocID="{FABBBA5B-C5CB-F84F-A0B8-201F37A7E65A}" presName="level" presStyleLbl="node1" presStyleIdx="2" presStyleCnt="3" custLinFactNeighborX="-20757" custLinFactNeighborY="524">
        <dgm:presLayoutVars>
          <dgm:chMax val="1"/>
          <dgm:bulletEnabled val="1"/>
        </dgm:presLayoutVars>
      </dgm:prSet>
      <dgm:spPr/>
    </dgm:pt>
    <dgm:pt modelId="{9A6E2BDC-CB39-E346-8954-3FDEBA7A057D}" type="pres">
      <dgm:prSet presAssocID="{FABBBA5B-C5CB-F84F-A0B8-201F37A7E65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3D05514-B34F-7445-8ECF-A3AF349EA813}" type="presOf" srcId="{FABBBA5B-C5CB-F84F-A0B8-201F37A7E65A}" destId="{9A6E2BDC-CB39-E346-8954-3FDEBA7A057D}" srcOrd="1" destOrd="0" presId="urn:microsoft.com/office/officeart/2005/8/layout/pyramid1"/>
    <dgm:cxn modelId="{E90FF817-A3B7-7F45-8CDC-6DA691D838FD}" type="presOf" srcId="{C3CCAC1B-A1E2-164C-85ED-A681F72F5DAB}" destId="{87ACA4AF-60F9-1F46-BB38-E1AF0992B350}" srcOrd="1" destOrd="0" presId="urn:microsoft.com/office/officeart/2005/8/layout/pyramid1"/>
    <dgm:cxn modelId="{63B65D27-4429-2B4D-A78F-2415678C471B}" type="presOf" srcId="{B8DFEFC8-FDF1-E34B-9936-141C6C28ADB4}" destId="{9D13D802-F2A8-974B-9471-03B47A43CFA8}" srcOrd="0" destOrd="0" presId="urn:microsoft.com/office/officeart/2005/8/layout/pyramid1"/>
    <dgm:cxn modelId="{3320BF3B-D9B1-C041-B373-AE563BEBC3A7}" srcId="{B8DFEFC8-FDF1-E34B-9936-141C6C28ADB4}" destId="{FABBBA5B-C5CB-F84F-A0B8-201F37A7E65A}" srcOrd="2" destOrd="0" parTransId="{7FAEEDE8-7CAE-834E-9CCD-07E16AB4FF74}" sibTransId="{0824C306-CA14-5A41-9624-A9287CD33E1D}"/>
    <dgm:cxn modelId="{AC8DC85C-E57D-4748-8C1D-18B3C57664E4}" type="presOf" srcId="{6AA7D112-2DA3-1045-8056-AB8A8901C899}" destId="{EC8A4964-B5A9-4843-BA0C-9545B3F52958}" srcOrd="1" destOrd="0" presId="urn:microsoft.com/office/officeart/2005/8/layout/pyramid1"/>
    <dgm:cxn modelId="{0BA65074-448F-8942-B3C2-E6C93E098C3B}" srcId="{B8DFEFC8-FDF1-E34B-9936-141C6C28ADB4}" destId="{C3CCAC1B-A1E2-164C-85ED-A681F72F5DAB}" srcOrd="1" destOrd="0" parTransId="{954C311A-DECC-C845-842D-8430445BE059}" sibTransId="{E196CE1A-BDA7-0E49-80B5-718ED95CAC1A}"/>
    <dgm:cxn modelId="{CE530E8A-6AA9-CA4B-94D6-EEF00204175B}" type="presOf" srcId="{6AA7D112-2DA3-1045-8056-AB8A8901C899}" destId="{D54DFF96-11CB-DE4D-A9AA-8F68AB0DC33D}" srcOrd="0" destOrd="0" presId="urn:microsoft.com/office/officeart/2005/8/layout/pyramid1"/>
    <dgm:cxn modelId="{DB7606B3-5BFA-194A-AF86-60CDBC55F2B6}" srcId="{B8DFEFC8-FDF1-E34B-9936-141C6C28ADB4}" destId="{6AA7D112-2DA3-1045-8056-AB8A8901C899}" srcOrd="0" destOrd="0" parTransId="{F4744F7D-30E6-084E-9F47-061E043399E9}" sibTransId="{3404C879-2C06-5B42-93A6-C36C69FF5516}"/>
    <dgm:cxn modelId="{0DAB02BD-D946-7A40-A2B0-2B53047735EF}" type="presOf" srcId="{C3CCAC1B-A1E2-164C-85ED-A681F72F5DAB}" destId="{7256BADD-6082-CB47-90E3-D47A462E5CC6}" srcOrd="0" destOrd="0" presId="urn:microsoft.com/office/officeart/2005/8/layout/pyramid1"/>
    <dgm:cxn modelId="{ACC5E9BF-7995-F046-973F-F6771A78523F}" type="presOf" srcId="{FABBBA5B-C5CB-F84F-A0B8-201F37A7E65A}" destId="{225EAFE9-E507-1B4F-88D4-BE1276BB9620}" srcOrd="0" destOrd="0" presId="urn:microsoft.com/office/officeart/2005/8/layout/pyramid1"/>
    <dgm:cxn modelId="{ACC938B5-81C6-2E4B-B4A9-B50AAA87CCE7}" type="presParOf" srcId="{9D13D802-F2A8-974B-9471-03B47A43CFA8}" destId="{1EB3EB8C-802F-A74E-A741-856D2F1EFA76}" srcOrd="0" destOrd="0" presId="urn:microsoft.com/office/officeart/2005/8/layout/pyramid1"/>
    <dgm:cxn modelId="{86008FE3-4F88-D544-917B-DC7AAEE66E05}" type="presParOf" srcId="{1EB3EB8C-802F-A74E-A741-856D2F1EFA76}" destId="{D54DFF96-11CB-DE4D-A9AA-8F68AB0DC33D}" srcOrd="0" destOrd="0" presId="urn:microsoft.com/office/officeart/2005/8/layout/pyramid1"/>
    <dgm:cxn modelId="{943E4D0A-FE50-B549-AA03-8AA9BEA3D89A}" type="presParOf" srcId="{1EB3EB8C-802F-A74E-A741-856D2F1EFA76}" destId="{EC8A4964-B5A9-4843-BA0C-9545B3F52958}" srcOrd="1" destOrd="0" presId="urn:microsoft.com/office/officeart/2005/8/layout/pyramid1"/>
    <dgm:cxn modelId="{401B7F97-DC02-AE44-BBE8-2CA0525703CF}" type="presParOf" srcId="{9D13D802-F2A8-974B-9471-03B47A43CFA8}" destId="{D27076CF-CDD1-3F43-83B2-504779887E50}" srcOrd="1" destOrd="0" presId="urn:microsoft.com/office/officeart/2005/8/layout/pyramid1"/>
    <dgm:cxn modelId="{F8E5A009-9096-0B41-9BD6-0E2099118040}" type="presParOf" srcId="{D27076CF-CDD1-3F43-83B2-504779887E50}" destId="{7256BADD-6082-CB47-90E3-D47A462E5CC6}" srcOrd="0" destOrd="0" presId="urn:microsoft.com/office/officeart/2005/8/layout/pyramid1"/>
    <dgm:cxn modelId="{C857FD5B-0FD8-A549-823B-4658C7227E1A}" type="presParOf" srcId="{D27076CF-CDD1-3F43-83B2-504779887E50}" destId="{87ACA4AF-60F9-1F46-BB38-E1AF0992B350}" srcOrd="1" destOrd="0" presId="urn:microsoft.com/office/officeart/2005/8/layout/pyramid1"/>
    <dgm:cxn modelId="{60276E7D-C58B-6740-B2E5-410351FEC765}" type="presParOf" srcId="{9D13D802-F2A8-974B-9471-03B47A43CFA8}" destId="{060D1DB5-AF3D-DC43-85BE-413D8489181D}" srcOrd="2" destOrd="0" presId="urn:microsoft.com/office/officeart/2005/8/layout/pyramid1"/>
    <dgm:cxn modelId="{E76019D2-019B-0145-AA9C-FD18D0C6987C}" type="presParOf" srcId="{060D1DB5-AF3D-DC43-85BE-413D8489181D}" destId="{225EAFE9-E507-1B4F-88D4-BE1276BB9620}" srcOrd="0" destOrd="0" presId="urn:microsoft.com/office/officeart/2005/8/layout/pyramid1"/>
    <dgm:cxn modelId="{047B68CE-4424-4840-9E36-D29DEE1FF2BF}" type="presParOf" srcId="{060D1DB5-AF3D-DC43-85BE-413D8489181D}" destId="{9A6E2BDC-CB39-E346-8954-3FDEBA7A057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DFEFC8-FDF1-E34B-9936-141C6C28ADB4}" type="doc">
      <dgm:prSet loTypeId="urn:microsoft.com/office/officeart/2005/8/layout/pyramid1" loCatId="" qsTypeId="urn:microsoft.com/office/officeart/2005/8/quickstyle/simple1" qsCatId="simple" csTypeId="urn:microsoft.com/office/officeart/2005/8/colors/accent3_3" csCatId="accent3" phldr="1"/>
      <dgm:spPr/>
    </dgm:pt>
    <dgm:pt modelId="{6AA7D112-2DA3-1045-8056-AB8A8901C899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F4744F7D-30E6-084E-9F47-061E043399E9}" type="parTrans" cxnId="{DB7606B3-5BFA-194A-AF86-60CDBC55F2B6}">
      <dgm:prSet/>
      <dgm:spPr/>
      <dgm:t>
        <a:bodyPr/>
        <a:lstStyle/>
        <a:p>
          <a:endParaRPr kumimoji="1" lang="ja-JP" altLang="en-US"/>
        </a:p>
      </dgm:t>
    </dgm:pt>
    <dgm:pt modelId="{3404C879-2C06-5B42-93A6-C36C69FF5516}" type="sibTrans" cxnId="{DB7606B3-5BFA-194A-AF86-60CDBC55F2B6}">
      <dgm:prSet/>
      <dgm:spPr/>
      <dgm:t>
        <a:bodyPr/>
        <a:lstStyle/>
        <a:p>
          <a:endParaRPr kumimoji="1" lang="ja-JP" altLang="en-US"/>
        </a:p>
      </dgm:t>
    </dgm:pt>
    <dgm:pt modelId="{C3CCAC1B-A1E2-164C-85ED-A681F72F5DAB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954C311A-DECC-C845-842D-8430445BE059}" type="parTrans" cxnId="{0BA65074-448F-8942-B3C2-E6C93E098C3B}">
      <dgm:prSet/>
      <dgm:spPr/>
      <dgm:t>
        <a:bodyPr/>
        <a:lstStyle/>
        <a:p>
          <a:endParaRPr kumimoji="1" lang="ja-JP" altLang="en-US"/>
        </a:p>
      </dgm:t>
    </dgm:pt>
    <dgm:pt modelId="{E196CE1A-BDA7-0E49-80B5-718ED95CAC1A}" type="sibTrans" cxnId="{0BA65074-448F-8942-B3C2-E6C93E098C3B}">
      <dgm:prSet/>
      <dgm:spPr/>
      <dgm:t>
        <a:bodyPr/>
        <a:lstStyle/>
        <a:p>
          <a:endParaRPr kumimoji="1" lang="ja-JP" altLang="en-US"/>
        </a:p>
      </dgm:t>
    </dgm:pt>
    <dgm:pt modelId="{FABBBA5B-C5CB-F84F-A0B8-201F37A7E65A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7FAEEDE8-7CAE-834E-9CCD-07E16AB4FF74}" type="parTrans" cxnId="{3320BF3B-D9B1-C041-B373-AE563BEBC3A7}">
      <dgm:prSet/>
      <dgm:spPr/>
      <dgm:t>
        <a:bodyPr/>
        <a:lstStyle/>
        <a:p>
          <a:endParaRPr kumimoji="1" lang="ja-JP" altLang="en-US"/>
        </a:p>
      </dgm:t>
    </dgm:pt>
    <dgm:pt modelId="{0824C306-CA14-5A41-9624-A9287CD33E1D}" type="sibTrans" cxnId="{3320BF3B-D9B1-C041-B373-AE563BEBC3A7}">
      <dgm:prSet/>
      <dgm:spPr/>
      <dgm:t>
        <a:bodyPr/>
        <a:lstStyle/>
        <a:p>
          <a:endParaRPr kumimoji="1" lang="ja-JP" altLang="en-US"/>
        </a:p>
      </dgm:t>
    </dgm:pt>
    <dgm:pt modelId="{9D13D802-F2A8-974B-9471-03B47A43CFA8}" type="pres">
      <dgm:prSet presAssocID="{B8DFEFC8-FDF1-E34B-9936-141C6C28ADB4}" presName="Name0" presStyleCnt="0">
        <dgm:presLayoutVars>
          <dgm:dir/>
          <dgm:animLvl val="lvl"/>
          <dgm:resizeHandles val="exact"/>
        </dgm:presLayoutVars>
      </dgm:prSet>
      <dgm:spPr/>
    </dgm:pt>
    <dgm:pt modelId="{1EB3EB8C-802F-A74E-A741-856D2F1EFA76}" type="pres">
      <dgm:prSet presAssocID="{6AA7D112-2DA3-1045-8056-AB8A8901C899}" presName="Name8" presStyleCnt="0"/>
      <dgm:spPr/>
    </dgm:pt>
    <dgm:pt modelId="{D54DFF96-11CB-DE4D-A9AA-8F68AB0DC33D}" type="pres">
      <dgm:prSet presAssocID="{6AA7D112-2DA3-1045-8056-AB8A8901C899}" presName="level" presStyleLbl="node1" presStyleIdx="0" presStyleCnt="3">
        <dgm:presLayoutVars>
          <dgm:chMax val="1"/>
          <dgm:bulletEnabled val="1"/>
        </dgm:presLayoutVars>
      </dgm:prSet>
      <dgm:spPr/>
    </dgm:pt>
    <dgm:pt modelId="{EC8A4964-B5A9-4843-BA0C-9545B3F52958}" type="pres">
      <dgm:prSet presAssocID="{6AA7D112-2DA3-1045-8056-AB8A8901C8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7076CF-CDD1-3F43-83B2-504779887E50}" type="pres">
      <dgm:prSet presAssocID="{C3CCAC1B-A1E2-164C-85ED-A681F72F5DAB}" presName="Name8" presStyleCnt="0"/>
      <dgm:spPr/>
    </dgm:pt>
    <dgm:pt modelId="{7256BADD-6082-CB47-90E3-D47A462E5CC6}" type="pres">
      <dgm:prSet presAssocID="{C3CCAC1B-A1E2-164C-85ED-A681F72F5DAB}" presName="level" presStyleLbl="node1" presStyleIdx="1" presStyleCnt="3">
        <dgm:presLayoutVars>
          <dgm:chMax val="1"/>
          <dgm:bulletEnabled val="1"/>
        </dgm:presLayoutVars>
      </dgm:prSet>
      <dgm:spPr/>
    </dgm:pt>
    <dgm:pt modelId="{87ACA4AF-60F9-1F46-BB38-E1AF0992B350}" type="pres">
      <dgm:prSet presAssocID="{C3CCAC1B-A1E2-164C-85ED-A681F72F5D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60D1DB5-AF3D-DC43-85BE-413D8489181D}" type="pres">
      <dgm:prSet presAssocID="{FABBBA5B-C5CB-F84F-A0B8-201F37A7E65A}" presName="Name8" presStyleCnt="0"/>
      <dgm:spPr/>
    </dgm:pt>
    <dgm:pt modelId="{225EAFE9-E507-1B4F-88D4-BE1276BB9620}" type="pres">
      <dgm:prSet presAssocID="{FABBBA5B-C5CB-F84F-A0B8-201F37A7E65A}" presName="level" presStyleLbl="node1" presStyleIdx="2" presStyleCnt="3" custLinFactNeighborX="-20757" custLinFactNeighborY="524">
        <dgm:presLayoutVars>
          <dgm:chMax val="1"/>
          <dgm:bulletEnabled val="1"/>
        </dgm:presLayoutVars>
      </dgm:prSet>
      <dgm:spPr/>
    </dgm:pt>
    <dgm:pt modelId="{9A6E2BDC-CB39-E346-8954-3FDEBA7A057D}" type="pres">
      <dgm:prSet presAssocID="{FABBBA5B-C5CB-F84F-A0B8-201F37A7E65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3D05514-B34F-7445-8ECF-A3AF349EA813}" type="presOf" srcId="{FABBBA5B-C5CB-F84F-A0B8-201F37A7E65A}" destId="{9A6E2BDC-CB39-E346-8954-3FDEBA7A057D}" srcOrd="1" destOrd="0" presId="urn:microsoft.com/office/officeart/2005/8/layout/pyramid1"/>
    <dgm:cxn modelId="{E90FF817-A3B7-7F45-8CDC-6DA691D838FD}" type="presOf" srcId="{C3CCAC1B-A1E2-164C-85ED-A681F72F5DAB}" destId="{87ACA4AF-60F9-1F46-BB38-E1AF0992B350}" srcOrd="1" destOrd="0" presId="urn:microsoft.com/office/officeart/2005/8/layout/pyramid1"/>
    <dgm:cxn modelId="{63B65D27-4429-2B4D-A78F-2415678C471B}" type="presOf" srcId="{B8DFEFC8-FDF1-E34B-9936-141C6C28ADB4}" destId="{9D13D802-F2A8-974B-9471-03B47A43CFA8}" srcOrd="0" destOrd="0" presId="urn:microsoft.com/office/officeart/2005/8/layout/pyramid1"/>
    <dgm:cxn modelId="{3320BF3B-D9B1-C041-B373-AE563BEBC3A7}" srcId="{B8DFEFC8-FDF1-E34B-9936-141C6C28ADB4}" destId="{FABBBA5B-C5CB-F84F-A0B8-201F37A7E65A}" srcOrd="2" destOrd="0" parTransId="{7FAEEDE8-7CAE-834E-9CCD-07E16AB4FF74}" sibTransId="{0824C306-CA14-5A41-9624-A9287CD33E1D}"/>
    <dgm:cxn modelId="{AC8DC85C-E57D-4748-8C1D-18B3C57664E4}" type="presOf" srcId="{6AA7D112-2DA3-1045-8056-AB8A8901C899}" destId="{EC8A4964-B5A9-4843-BA0C-9545B3F52958}" srcOrd="1" destOrd="0" presId="urn:microsoft.com/office/officeart/2005/8/layout/pyramid1"/>
    <dgm:cxn modelId="{0BA65074-448F-8942-B3C2-E6C93E098C3B}" srcId="{B8DFEFC8-FDF1-E34B-9936-141C6C28ADB4}" destId="{C3CCAC1B-A1E2-164C-85ED-A681F72F5DAB}" srcOrd="1" destOrd="0" parTransId="{954C311A-DECC-C845-842D-8430445BE059}" sibTransId="{E196CE1A-BDA7-0E49-80B5-718ED95CAC1A}"/>
    <dgm:cxn modelId="{CE530E8A-6AA9-CA4B-94D6-EEF00204175B}" type="presOf" srcId="{6AA7D112-2DA3-1045-8056-AB8A8901C899}" destId="{D54DFF96-11CB-DE4D-A9AA-8F68AB0DC33D}" srcOrd="0" destOrd="0" presId="urn:microsoft.com/office/officeart/2005/8/layout/pyramid1"/>
    <dgm:cxn modelId="{DB7606B3-5BFA-194A-AF86-60CDBC55F2B6}" srcId="{B8DFEFC8-FDF1-E34B-9936-141C6C28ADB4}" destId="{6AA7D112-2DA3-1045-8056-AB8A8901C899}" srcOrd="0" destOrd="0" parTransId="{F4744F7D-30E6-084E-9F47-061E043399E9}" sibTransId="{3404C879-2C06-5B42-93A6-C36C69FF5516}"/>
    <dgm:cxn modelId="{0DAB02BD-D946-7A40-A2B0-2B53047735EF}" type="presOf" srcId="{C3CCAC1B-A1E2-164C-85ED-A681F72F5DAB}" destId="{7256BADD-6082-CB47-90E3-D47A462E5CC6}" srcOrd="0" destOrd="0" presId="urn:microsoft.com/office/officeart/2005/8/layout/pyramid1"/>
    <dgm:cxn modelId="{ACC5E9BF-7995-F046-973F-F6771A78523F}" type="presOf" srcId="{FABBBA5B-C5CB-F84F-A0B8-201F37A7E65A}" destId="{225EAFE9-E507-1B4F-88D4-BE1276BB9620}" srcOrd="0" destOrd="0" presId="urn:microsoft.com/office/officeart/2005/8/layout/pyramid1"/>
    <dgm:cxn modelId="{ACC938B5-81C6-2E4B-B4A9-B50AAA87CCE7}" type="presParOf" srcId="{9D13D802-F2A8-974B-9471-03B47A43CFA8}" destId="{1EB3EB8C-802F-A74E-A741-856D2F1EFA76}" srcOrd="0" destOrd="0" presId="urn:microsoft.com/office/officeart/2005/8/layout/pyramid1"/>
    <dgm:cxn modelId="{86008FE3-4F88-D544-917B-DC7AAEE66E05}" type="presParOf" srcId="{1EB3EB8C-802F-A74E-A741-856D2F1EFA76}" destId="{D54DFF96-11CB-DE4D-A9AA-8F68AB0DC33D}" srcOrd="0" destOrd="0" presId="urn:microsoft.com/office/officeart/2005/8/layout/pyramid1"/>
    <dgm:cxn modelId="{943E4D0A-FE50-B549-AA03-8AA9BEA3D89A}" type="presParOf" srcId="{1EB3EB8C-802F-A74E-A741-856D2F1EFA76}" destId="{EC8A4964-B5A9-4843-BA0C-9545B3F52958}" srcOrd="1" destOrd="0" presId="urn:microsoft.com/office/officeart/2005/8/layout/pyramid1"/>
    <dgm:cxn modelId="{401B7F97-DC02-AE44-BBE8-2CA0525703CF}" type="presParOf" srcId="{9D13D802-F2A8-974B-9471-03B47A43CFA8}" destId="{D27076CF-CDD1-3F43-83B2-504779887E50}" srcOrd="1" destOrd="0" presId="urn:microsoft.com/office/officeart/2005/8/layout/pyramid1"/>
    <dgm:cxn modelId="{F8E5A009-9096-0B41-9BD6-0E2099118040}" type="presParOf" srcId="{D27076CF-CDD1-3F43-83B2-504779887E50}" destId="{7256BADD-6082-CB47-90E3-D47A462E5CC6}" srcOrd="0" destOrd="0" presId="urn:microsoft.com/office/officeart/2005/8/layout/pyramid1"/>
    <dgm:cxn modelId="{C857FD5B-0FD8-A549-823B-4658C7227E1A}" type="presParOf" srcId="{D27076CF-CDD1-3F43-83B2-504779887E50}" destId="{87ACA4AF-60F9-1F46-BB38-E1AF0992B350}" srcOrd="1" destOrd="0" presId="urn:microsoft.com/office/officeart/2005/8/layout/pyramid1"/>
    <dgm:cxn modelId="{60276E7D-C58B-6740-B2E5-410351FEC765}" type="presParOf" srcId="{9D13D802-F2A8-974B-9471-03B47A43CFA8}" destId="{060D1DB5-AF3D-DC43-85BE-413D8489181D}" srcOrd="2" destOrd="0" presId="urn:microsoft.com/office/officeart/2005/8/layout/pyramid1"/>
    <dgm:cxn modelId="{E76019D2-019B-0145-AA9C-FD18D0C6987C}" type="presParOf" srcId="{060D1DB5-AF3D-DC43-85BE-413D8489181D}" destId="{225EAFE9-E507-1B4F-88D4-BE1276BB9620}" srcOrd="0" destOrd="0" presId="urn:microsoft.com/office/officeart/2005/8/layout/pyramid1"/>
    <dgm:cxn modelId="{047B68CE-4424-4840-9E36-D29DEE1FF2BF}" type="presParOf" srcId="{060D1DB5-AF3D-DC43-85BE-413D8489181D}" destId="{9A6E2BDC-CB39-E346-8954-3FDEBA7A057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1392F-5E11-D54D-9955-37560F7FF0F8}">
      <dsp:nvSpPr>
        <dsp:cNvPr id="0" name=""/>
        <dsp:cNvSpPr/>
      </dsp:nvSpPr>
      <dsp:spPr>
        <a:xfrm>
          <a:off x="1852844" y="872827"/>
          <a:ext cx="2174412" cy="21744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/>
            <a:t>妄想の負のスパイラル</a:t>
          </a:r>
          <a:endParaRPr kumimoji="1" lang="ja-JP" altLang="en-US" sz="2000" b="1" kern="1200"/>
        </a:p>
      </dsp:txBody>
      <dsp:txXfrm>
        <a:off x="2171279" y="1191262"/>
        <a:ext cx="1537542" cy="1537542"/>
      </dsp:txXfrm>
    </dsp:sp>
    <dsp:sp modelId="{C1F3AB9B-9C80-A341-B5C3-C99D67EFA0B8}">
      <dsp:nvSpPr>
        <dsp:cNvPr id="0" name=""/>
        <dsp:cNvSpPr/>
      </dsp:nvSpPr>
      <dsp:spPr>
        <a:xfrm>
          <a:off x="2396447" y="388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架空の承認を多数得る</a:t>
          </a:r>
          <a:endParaRPr kumimoji="1" lang="ja-JP" altLang="en-US" sz="1200" b="1" kern="1200"/>
        </a:p>
      </dsp:txBody>
      <dsp:txXfrm>
        <a:off x="2555665" y="159606"/>
        <a:ext cx="768770" cy="768770"/>
      </dsp:txXfrm>
    </dsp:sp>
    <dsp:sp modelId="{F086BCCB-AC87-0A47-9E62-FAC98F12D6C2}">
      <dsp:nvSpPr>
        <dsp:cNvPr id="0" name=""/>
        <dsp:cNvSpPr/>
      </dsp:nvSpPr>
      <dsp:spPr>
        <a:xfrm>
          <a:off x="3812489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一時的に承認欲求が満たされる</a:t>
          </a:r>
          <a:endParaRPr kumimoji="1" lang="ja-JP" altLang="en-US" sz="1200" b="1" kern="1200"/>
        </a:p>
      </dsp:txBody>
      <dsp:txXfrm>
        <a:off x="3971707" y="1575648"/>
        <a:ext cx="768770" cy="768770"/>
      </dsp:txXfrm>
    </dsp:sp>
    <dsp:sp modelId="{FFF77012-B89A-0F4E-BDC8-0EB1994EA887}">
      <dsp:nvSpPr>
        <dsp:cNvPr id="0" name=""/>
        <dsp:cNvSpPr/>
      </dsp:nvSpPr>
      <dsp:spPr>
        <a:xfrm>
          <a:off x="2396447" y="2832472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現実との乖離がますます広がる</a:t>
          </a:r>
          <a:endParaRPr kumimoji="1" lang="ja-JP" altLang="en-US" sz="1200" b="1" kern="1200"/>
        </a:p>
      </dsp:txBody>
      <dsp:txXfrm>
        <a:off x="2555665" y="2991690"/>
        <a:ext cx="768770" cy="768770"/>
      </dsp:txXfrm>
    </dsp:sp>
    <dsp:sp modelId="{55F3E454-2113-9449-9FB3-7DEFFB424817}">
      <dsp:nvSpPr>
        <dsp:cNvPr id="0" name=""/>
        <dsp:cNvSpPr/>
      </dsp:nvSpPr>
      <dsp:spPr>
        <a:xfrm>
          <a:off x="980405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現実への不満が強まる</a:t>
          </a:r>
          <a:endParaRPr kumimoji="1" lang="ja-JP" altLang="en-US" sz="1200" b="1" kern="1200"/>
        </a:p>
      </dsp:txBody>
      <dsp:txXfrm>
        <a:off x="1139623" y="1575648"/>
        <a:ext cx="768770" cy="768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FF96-11CB-DE4D-A9AA-8F68AB0DC33D}">
      <dsp:nvSpPr>
        <dsp:cNvPr id="0" name=""/>
        <dsp:cNvSpPr/>
      </dsp:nvSpPr>
      <dsp:spPr>
        <a:xfrm>
          <a:off x="2709333" y="0"/>
          <a:ext cx="2709333" cy="1806222"/>
        </a:xfrm>
        <a:prstGeom prst="trapezoid">
          <a:avLst>
            <a:gd name="adj" fmla="val 75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/>
            <a:t>　</a:t>
          </a:r>
        </a:p>
      </dsp:txBody>
      <dsp:txXfrm>
        <a:off x="2709333" y="0"/>
        <a:ext cx="2709333" cy="1806222"/>
      </dsp:txXfrm>
    </dsp:sp>
    <dsp:sp modelId="{7256BADD-6082-CB47-90E3-D47A462E5CC6}">
      <dsp:nvSpPr>
        <dsp:cNvPr id="0" name=""/>
        <dsp:cNvSpPr/>
      </dsp:nvSpPr>
      <dsp:spPr>
        <a:xfrm>
          <a:off x="1354666" y="1806222"/>
          <a:ext cx="5418666" cy="1806222"/>
        </a:xfrm>
        <a:prstGeom prst="trapezoid">
          <a:avLst>
            <a:gd name="adj" fmla="val 75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/>
            <a:t>　</a:t>
          </a:r>
        </a:p>
      </dsp:txBody>
      <dsp:txXfrm>
        <a:off x="2302933" y="1806222"/>
        <a:ext cx="3522133" cy="1806222"/>
      </dsp:txXfrm>
    </dsp:sp>
    <dsp:sp modelId="{225EAFE9-E507-1B4F-88D4-BE1276BB9620}">
      <dsp:nvSpPr>
        <dsp:cNvPr id="0" name=""/>
        <dsp:cNvSpPr/>
      </dsp:nvSpPr>
      <dsp:spPr>
        <a:xfrm>
          <a:off x="0" y="3612444"/>
          <a:ext cx="8128000" cy="1806222"/>
        </a:xfrm>
        <a:prstGeom prst="trapezoid">
          <a:avLst>
            <a:gd name="adj" fmla="val 75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/>
            <a:t>　</a:t>
          </a:r>
        </a:p>
      </dsp:txBody>
      <dsp:txXfrm>
        <a:off x="1422399" y="3612444"/>
        <a:ext cx="5283200" cy="1806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FF96-11CB-DE4D-A9AA-8F68AB0DC33D}">
      <dsp:nvSpPr>
        <dsp:cNvPr id="0" name=""/>
        <dsp:cNvSpPr/>
      </dsp:nvSpPr>
      <dsp:spPr>
        <a:xfrm>
          <a:off x="1838509" y="0"/>
          <a:ext cx="1838509" cy="1511538"/>
        </a:xfrm>
        <a:prstGeom prst="trapezoid">
          <a:avLst>
            <a:gd name="adj" fmla="val 60816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/>
            <a:t>　</a:t>
          </a:r>
        </a:p>
      </dsp:txBody>
      <dsp:txXfrm>
        <a:off x="1838509" y="0"/>
        <a:ext cx="1838509" cy="1511538"/>
      </dsp:txXfrm>
    </dsp:sp>
    <dsp:sp modelId="{7256BADD-6082-CB47-90E3-D47A462E5CC6}">
      <dsp:nvSpPr>
        <dsp:cNvPr id="0" name=""/>
        <dsp:cNvSpPr/>
      </dsp:nvSpPr>
      <dsp:spPr>
        <a:xfrm>
          <a:off x="919254" y="1511538"/>
          <a:ext cx="3677018" cy="1511538"/>
        </a:xfrm>
        <a:prstGeom prst="trapezoid">
          <a:avLst>
            <a:gd name="adj" fmla="val 60816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/>
            <a:t>　</a:t>
          </a:r>
        </a:p>
      </dsp:txBody>
      <dsp:txXfrm>
        <a:off x="1562732" y="1511538"/>
        <a:ext cx="2390062" cy="1511538"/>
      </dsp:txXfrm>
    </dsp:sp>
    <dsp:sp modelId="{225EAFE9-E507-1B4F-88D4-BE1276BB9620}">
      <dsp:nvSpPr>
        <dsp:cNvPr id="0" name=""/>
        <dsp:cNvSpPr/>
      </dsp:nvSpPr>
      <dsp:spPr>
        <a:xfrm>
          <a:off x="0" y="3023077"/>
          <a:ext cx="5515527" cy="1511538"/>
        </a:xfrm>
        <a:prstGeom prst="trapezoid">
          <a:avLst>
            <a:gd name="adj" fmla="val 60816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/>
            <a:t>　</a:t>
          </a:r>
        </a:p>
      </dsp:txBody>
      <dsp:txXfrm>
        <a:off x="965217" y="3023077"/>
        <a:ext cx="3585093" cy="1511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2F2C8-1BE1-212D-28C3-E7A23663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310F8-91CD-3C59-B608-78EBD905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02EC4-A6C5-21A0-2166-3ADDDD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BB679-259D-0143-D816-0862D15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C81B0-B693-A477-B0E1-53CC06C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8F15-3377-9ED0-95DC-3DFC7C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0C9EE-283A-F4FD-E8F5-13DBB593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59944-1893-B497-3A06-2162CCF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F6D23-B236-66BA-19DE-86A92EAC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CF2CC-2AC5-B7F5-2C31-0EDF83E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6EE16-CA57-7C1F-3E25-B57E4590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41BF8-1453-6F79-99C8-8A454528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D0F0D-5C0D-F627-2AB2-1BD4789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771F-1472-5C24-EDC5-70C9279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9256-6BBB-C283-21D9-F3E8A25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33B13-1A29-A1CD-FAE7-0D22B4A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C4573-60A5-8C97-A695-74A46FF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92F0B-C1DE-14A6-7D7A-3152BE4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5A89-3F85-A1AF-34F8-6A488E9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ACF53-B0DD-6C9C-9F3F-69F85A6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1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9B53-B127-B8AA-0489-A2F575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1907E-27DA-F4B6-8DDA-66BAD58A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4F8B-AED2-B3FB-DB60-746A8A1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5A21-7A42-EB3D-05AC-61E81D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32C0-23D8-2635-076D-5276C95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F13C6-791E-1050-86D7-8939083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9240E-AC43-D901-97BA-E760920A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C868-C155-634D-7947-10FE6E19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74655-6E80-A8B9-9A32-6A51C2B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F3D96-186D-96DF-1A2B-2796849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F2D16-16D9-DC20-59AA-67EB613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A4D8-63EA-14D6-18BD-6FFF580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AB36F-699F-2B9D-AC06-48BB552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C6AAB-2E92-1CBC-BF94-DD86CBB1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2319D-AF71-0037-CF03-0FC2C704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C357E-616E-5295-940A-64DEEAFB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6120F-E2F1-EB2C-4FC0-15AC61E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AC9B97-3F6C-0E70-1E1F-810F881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306896-4751-3DCF-8E99-BAD7708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5F8-F2F3-3F9A-3002-4E8A9B3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E877C-699D-F0B4-8029-9F82AD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59F24-BBB5-6410-29F2-DD64324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5B265-B973-47C4-51F1-5B0E94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4B16C-0323-8032-B28D-9F0B5C0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590F-16CD-874F-8C31-E40B185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63CD4-BB27-C7AB-64CC-609050B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48F-43DD-D9AB-E174-9219140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14785-0013-CF37-5105-41DC639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FF2B2-F488-4D25-127A-112F567D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12479-3794-EB99-1D6F-F71B164C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7547-218B-37F8-ADBD-4F2DB8A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F414-2726-7ABF-836E-9B12B0A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4E370-3CDA-F188-5CE0-04AD150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5023F-73BB-BE44-6277-85A4121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9B8E4-4063-4FB1-CEAA-2DB35EE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C7021-7672-0620-6E37-89FD1E6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E27A0-6162-F1D3-3304-856D1785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2B4D8-F13E-4038-59BF-E741324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BA0B27-A34E-E31F-2CF1-3D76C45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D3811-44F0-502B-3BD3-87D158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8B143-6203-8A21-E4C3-F590959D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40CF-EB49-BD41-A039-962FAB393C11}" type="datetimeFigureOut"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6F7ED-4A19-5D8F-B8C0-86E6ED29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AA3BB-C5C5-262C-2431-1E9BD743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9B9F353-E488-6C2B-A7DA-E53069AB8451}"/>
              </a:ext>
            </a:extLst>
          </p:cNvPr>
          <p:cNvSpPr/>
          <p:nvPr/>
        </p:nvSpPr>
        <p:spPr>
          <a:xfrm>
            <a:off x="3464417" y="972355"/>
            <a:ext cx="5602310" cy="5415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8EC43BC-4CC6-EBFD-9D5E-34AAAB0C7411}"/>
              </a:ext>
            </a:extLst>
          </p:cNvPr>
          <p:cNvSpPr/>
          <p:nvPr/>
        </p:nvSpPr>
        <p:spPr>
          <a:xfrm>
            <a:off x="4634249" y="3079840"/>
            <a:ext cx="3273380" cy="3164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聖域</a:t>
            </a:r>
          </a:p>
        </p:txBody>
      </p:sp>
      <p:pic>
        <p:nvPicPr>
          <p:cNvPr id="5" name="グラフィックス 4" descr="天使の顔 (塗りつぶし) 単色塗りつぶし">
            <a:extLst>
              <a:ext uri="{FF2B5EF4-FFF2-40B4-BE49-F238E27FC236}">
                <a16:creationId xmlns:a16="http://schemas.microsoft.com/office/drawing/2014/main" id="{F0C45C0A-A831-762C-9704-D77E2D03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72" y="1346707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天使の顔 (塗りつぶしなし) 単色塗りつぶし">
            <a:extLst>
              <a:ext uri="{FF2B5EF4-FFF2-40B4-BE49-F238E27FC236}">
                <a16:creationId xmlns:a16="http://schemas.microsoft.com/office/drawing/2014/main" id="{A194FF65-E473-F984-FEA6-5A9CDC5A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72" y="3447688"/>
            <a:ext cx="914400" cy="9144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1858CA-20A1-FEAD-5A60-A8CE0F5B7BF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265572" y="2261107"/>
            <a:ext cx="0" cy="1186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爆発 1 15">
            <a:extLst>
              <a:ext uri="{FF2B5EF4-FFF2-40B4-BE49-F238E27FC236}">
                <a16:creationId xmlns:a16="http://schemas.microsoft.com/office/drawing/2014/main" id="{D2A896D3-C960-364B-C7B3-86B2DA48E9DD}"/>
              </a:ext>
            </a:extLst>
          </p:cNvPr>
          <p:cNvSpPr/>
          <p:nvPr/>
        </p:nvSpPr>
        <p:spPr>
          <a:xfrm>
            <a:off x="6200167" y="2409717"/>
            <a:ext cx="1016950" cy="700755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反応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94D590-57F5-5ACA-2527-673F64A93F40}"/>
              </a:ext>
            </a:extLst>
          </p:cNvPr>
          <p:cNvSpPr/>
          <p:nvPr/>
        </p:nvSpPr>
        <p:spPr>
          <a:xfrm>
            <a:off x="7748035" y="1775825"/>
            <a:ext cx="750627" cy="5005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妄想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F9E42-369A-E87D-C36F-2CD0C849472F}"/>
              </a:ext>
            </a:extLst>
          </p:cNvPr>
          <p:cNvSpPr/>
          <p:nvPr/>
        </p:nvSpPr>
        <p:spPr>
          <a:xfrm>
            <a:off x="9172664" y="2591709"/>
            <a:ext cx="750627" cy="5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現実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1328A6-8374-46A3-DC85-068C67E412A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7217117" y="2840876"/>
            <a:ext cx="1955547" cy="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8AC9BFFB-5977-2167-994B-16A578B9D8B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7387981" y="2105507"/>
            <a:ext cx="564505" cy="90623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AB48EA-FC12-3937-D383-CCBEA1AC9561}"/>
              </a:ext>
            </a:extLst>
          </p:cNvPr>
          <p:cNvSpPr/>
          <p:nvPr/>
        </p:nvSpPr>
        <p:spPr>
          <a:xfrm>
            <a:off x="7595303" y="2922130"/>
            <a:ext cx="750627" cy="349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判断</a:t>
            </a:r>
            <a:endParaRPr kumimoji="1" lang="ja-JP" altLang="en-US" sz="1400"/>
          </a:p>
        </p:txBody>
      </p:sp>
      <p:sp>
        <p:nvSpPr>
          <p:cNvPr id="30" name="雲 29">
            <a:extLst>
              <a:ext uri="{FF2B5EF4-FFF2-40B4-BE49-F238E27FC236}">
                <a16:creationId xmlns:a16="http://schemas.microsoft.com/office/drawing/2014/main" id="{2F7E643D-D395-E6BE-288F-2C96D1EB1558}"/>
              </a:ext>
            </a:extLst>
          </p:cNvPr>
          <p:cNvSpPr/>
          <p:nvPr/>
        </p:nvSpPr>
        <p:spPr>
          <a:xfrm>
            <a:off x="4339435" y="4493293"/>
            <a:ext cx="1167622" cy="736979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聖域の消滅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6BB4A9-0031-623B-870B-BF160CF4A753}"/>
              </a:ext>
            </a:extLst>
          </p:cNvPr>
          <p:cNvSpPr txBox="1"/>
          <p:nvPr/>
        </p:nvSpPr>
        <p:spPr>
          <a:xfrm>
            <a:off x="4074376" y="2434769"/>
            <a:ext cx="2293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・反応を知覚し、意識的に止める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反応を知覚できれば、暴走は止められる。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005EC8-980A-3053-04E7-83A7B85CFBD0}"/>
              </a:ext>
            </a:extLst>
          </p:cNvPr>
          <p:cNvSpPr txBox="1"/>
          <p:nvPr/>
        </p:nvSpPr>
        <p:spPr>
          <a:xfrm>
            <a:off x="8094272" y="1400989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・妄想しない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A06ECF-911A-E9AB-2B42-75A08598794E}"/>
              </a:ext>
            </a:extLst>
          </p:cNvPr>
          <p:cNvSpPr txBox="1"/>
          <p:nvPr/>
        </p:nvSpPr>
        <p:spPr>
          <a:xfrm>
            <a:off x="7699738" y="3329835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・判断しない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023947-40D2-A985-CC57-A06A8ADD826B}"/>
              </a:ext>
            </a:extLst>
          </p:cNvPr>
          <p:cNvSpPr txBox="1"/>
          <p:nvPr/>
        </p:nvSpPr>
        <p:spPr>
          <a:xfrm>
            <a:off x="4923247" y="5258444"/>
            <a:ext cx="3808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・聖域に集中する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聖域が復活する。聖域に戻ってこれる。</a:t>
            </a:r>
            <a:endParaRPr lang="en-US" altLang="ja-JP" sz="1400">
              <a:solidFill>
                <a:schemeClr val="accent1"/>
              </a:solidFill>
            </a:endParaRPr>
          </a:p>
          <a:p>
            <a:r>
              <a:rPr kumimoji="1" lang="ja-JP" altLang="en-US" sz="1400">
                <a:solidFill>
                  <a:schemeClr val="accent1"/>
                </a:solidFill>
              </a:rPr>
              <a:t>聖域に集中すると、そもそも反応する意味がないことを理屈で理解できるので、反応しなくなる。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CF4353-C18C-53E0-B3B1-6CE943C4D1CA}"/>
              </a:ext>
            </a:extLst>
          </p:cNvPr>
          <p:cNvSpPr txBox="1"/>
          <p:nvPr/>
        </p:nvSpPr>
        <p:spPr>
          <a:xfrm>
            <a:off x="6662201" y="3880669"/>
            <a:ext cx="290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・慈・非・喜・捨の心掛けを持つ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聖域に留まれる。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6" name="加算記号 35">
            <a:extLst>
              <a:ext uri="{FF2B5EF4-FFF2-40B4-BE49-F238E27FC236}">
                <a16:creationId xmlns:a16="http://schemas.microsoft.com/office/drawing/2014/main" id="{860ADEEB-D55B-C0F4-B4FC-30DA72C05F7D}"/>
              </a:ext>
            </a:extLst>
          </p:cNvPr>
          <p:cNvSpPr/>
          <p:nvPr/>
        </p:nvSpPr>
        <p:spPr>
          <a:xfrm rot="2684048">
            <a:off x="8225090" y="1564953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加算記号 36">
            <a:extLst>
              <a:ext uri="{FF2B5EF4-FFF2-40B4-BE49-F238E27FC236}">
                <a16:creationId xmlns:a16="http://schemas.microsoft.com/office/drawing/2014/main" id="{A15EF46B-7106-8C31-7367-420536A9E818}"/>
              </a:ext>
            </a:extLst>
          </p:cNvPr>
          <p:cNvSpPr/>
          <p:nvPr/>
        </p:nvSpPr>
        <p:spPr>
          <a:xfrm rot="2684048">
            <a:off x="8070023" y="2666510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加算記号 37">
            <a:extLst>
              <a:ext uri="{FF2B5EF4-FFF2-40B4-BE49-F238E27FC236}">
                <a16:creationId xmlns:a16="http://schemas.microsoft.com/office/drawing/2014/main" id="{A70ED564-C42E-D9CC-8AA3-06C2B90BC205}"/>
              </a:ext>
            </a:extLst>
          </p:cNvPr>
          <p:cNvSpPr/>
          <p:nvPr/>
        </p:nvSpPr>
        <p:spPr>
          <a:xfrm rot="2684048">
            <a:off x="6701053" y="2238494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>
            <a:extLst>
              <a:ext uri="{FF2B5EF4-FFF2-40B4-BE49-F238E27FC236}">
                <a16:creationId xmlns:a16="http://schemas.microsoft.com/office/drawing/2014/main" id="{FC3339AC-866F-2A61-0D25-1532A8438D06}"/>
              </a:ext>
            </a:extLst>
          </p:cNvPr>
          <p:cNvSpPr/>
          <p:nvPr/>
        </p:nvSpPr>
        <p:spPr>
          <a:xfrm rot="2684048">
            <a:off x="5191222" y="4591731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ABC0F3-495F-6273-F208-08A2DDBBF3E4}"/>
              </a:ext>
            </a:extLst>
          </p:cNvPr>
          <p:cNvSpPr txBox="1"/>
          <p:nvPr/>
        </p:nvSpPr>
        <p:spPr>
          <a:xfrm>
            <a:off x="4634249" y="1334230"/>
            <a:ext cx="13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31921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 descr="脳 単色塗りつぶし">
            <a:extLst>
              <a:ext uri="{FF2B5EF4-FFF2-40B4-BE49-F238E27FC236}">
                <a16:creationId xmlns:a16="http://schemas.microsoft.com/office/drawing/2014/main" id="{1AF0B461-B808-33CF-1D1D-66246B0A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37402" y="1680247"/>
            <a:ext cx="1062983" cy="10629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E8796F-24BE-EBB7-9993-C83A25358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51483" y="1525939"/>
            <a:ext cx="1384298" cy="13716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B9F804-8B6F-9CCE-2FF3-3E54CC8538FD}"/>
              </a:ext>
            </a:extLst>
          </p:cNvPr>
          <p:cNvSpPr txBox="1"/>
          <p:nvPr/>
        </p:nvSpPr>
        <p:spPr>
          <a:xfrm>
            <a:off x="5844772" y="1356276"/>
            <a:ext cx="199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accent1"/>
                </a:solidFill>
              </a:rPr>
              <a:t>・余計な判断は排除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B60416-E10D-6C44-65C4-2412A26DA22B}"/>
              </a:ext>
            </a:extLst>
          </p:cNvPr>
          <p:cNvSpPr txBox="1"/>
          <p:nvPr/>
        </p:nvSpPr>
        <p:spPr>
          <a:xfrm>
            <a:off x="5842799" y="2790662"/>
            <a:ext cx="182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・心の反応を検知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882101A5-1FDF-8516-3221-733BD70703BF}"/>
              </a:ext>
            </a:extLst>
          </p:cNvPr>
          <p:cNvSpPr/>
          <p:nvPr/>
        </p:nvSpPr>
        <p:spPr>
          <a:xfrm>
            <a:off x="4946936" y="3337742"/>
            <a:ext cx="1089159" cy="57954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681249E-6653-3E80-A46F-9D4B3E74317B}"/>
              </a:ext>
            </a:extLst>
          </p:cNvPr>
          <p:cNvSpPr/>
          <p:nvPr/>
        </p:nvSpPr>
        <p:spPr>
          <a:xfrm>
            <a:off x="4965961" y="3108680"/>
            <a:ext cx="304264" cy="17005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C9B6B94-5C8F-863C-620F-C7263E16C6DC}"/>
              </a:ext>
            </a:extLst>
          </p:cNvPr>
          <p:cNvSpPr/>
          <p:nvPr/>
        </p:nvSpPr>
        <p:spPr>
          <a:xfrm>
            <a:off x="5009216" y="3339659"/>
            <a:ext cx="217753" cy="1217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E6330CAF-279D-66B1-9D20-24B70B053F59}"/>
              </a:ext>
            </a:extLst>
          </p:cNvPr>
          <p:cNvSpPr/>
          <p:nvPr/>
        </p:nvSpPr>
        <p:spPr>
          <a:xfrm>
            <a:off x="5055819" y="3516143"/>
            <a:ext cx="120574" cy="673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CDB5C58-000B-12D8-8500-A6433655AF09}"/>
              </a:ext>
            </a:extLst>
          </p:cNvPr>
          <p:cNvSpPr/>
          <p:nvPr/>
        </p:nvSpPr>
        <p:spPr>
          <a:xfrm>
            <a:off x="5344389" y="3250805"/>
            <a:ext cx="304264" cy="17005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5C0C453-54EA-BE41-4CAC-33AD3D34C39A}"/>
              </a:ext>
            </a:extLst>
          </p:cNvPr>
          <p:cNvSpPr/>
          <p:nvPr/>
        </p:nvSpPr>
        <p:spPr>
          <a:xfrm>
            <a:off x="5387644" y="3481784"/>
            <a:ext cx="217753" cy="12170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B1FD35D-A177-5507-4EDC-E94CF434207B}"/>
              </a:ext>
            </a:extLst>
          </p:cNvPr>
          <p:cNvSpPr/>
          <p:nvPr/>
        </p:nvSpPr>
        <p:spPr>
          <a:xfrm>
            <a:off x="5434247" y="3658268"/>
            <a:ext cx="120574" cy="6738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0442A4F-DEC7-D3E4-E944-148640DA6FA2}"/>
              </a:ext>
            </a:extLst>
          </p:cNvPr>
          <p:cNvSpPr/>
          <p:nvPr/>
        </p:nvSpPr>
        <p:spPr>
          <a:xfrm>
            <a:off x="5755356" y="3045326"/>
            <a:ext cx="304264" cy="1700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CADE17A-3375-2D20-F20D-CC7928698C66}"/>
              </a:ext>
            </a:extLst>
          </p:cNvPr>
          <p:cNvSpPr/>
          <p:nvPr/>
        </p:nvSpPr>
        <p:spPr>
          <a:xfrm>
            <a:off x="5798611" y="3276305"/>
            <a:ext cx="217753" cy="12170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258F5B3-D5A1-D53C-21BF-AACB9CE53D8E}"/>
              </a:ext>
            </a:extLst>
          </p:cNvPr>
          <p:cNvSpPr/>
          <p:nvPr/>
        </p:nvSpPr>
        <p:spPr>
          <a:xfrm>
            <a:off x="5845214" y="3452789"/>
            <a:ext cx="120574" cy="67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69EE85E-5A22-5068-71F7-D2601A22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202" y="3065179"/>
            <a:ext cx="804446" cy="4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D27D-64E6-4077-1CDE-AF9050859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1D38F6E-7ED2-CA20-D714-6E7BB28924A5}"/>
              </a:ext>
            </a:extLst>
          </p:cNvPr>
          <p:cNvGrpSpPr/>
          <p:nvPr/>
        </p:nvGrpSpPr>
        <p:grpSpPr>
          <a:xfrm>
            <a:off x="6497978" y="1373116"/>
            <a:ext cx="5880101" cy="3920067"/>
            <a:chOff x="-578118" y="1451855"/>
            <a:chExt cx="6674118" cy="4449412"/>
          </a:xfrm>
        </p:grpSpPr>
        <p:graphicFrame>
          <p:nvGraphicFramePr>
            <p:cNvPr id="2" name="図表 1">
              <a:extLst>
                <a:ext uri="{FF2B5EF4-FFF2-40B4-BE49-F238E27FC236}">
                  <a16:creationId xmlns:a16="http://schemas.microsoft.com/office/drawing/2014/main" id="{AE89569F-3553-2A1F-5C1B-4DC0E22BDCA5}"/>
                </a:ext>
              </a:extLst>
            </p:cNvPr>
            <p:cNvGraphicFramePr/>
            <p:nvPr/>
          </p:nvGraphicFramePr>
          <p:xfrm>
            <a:off x="-578118" y="1451855"/>
            <a:ext cx="6674118" cy="44494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17E9133-4E3B-C2B7-8170-37BB2268F3D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49" y="2218267"/>
              <a:ext cx="592667" cy="575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E7AE437-53C8-9142-DC37-74AC08E7D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348" y="4508680"/>
              <a:ext cx="592667" cy="614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6C56D3F-3E82-1B0D-EF6A-B6FDC252A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9516" y="2260601"/>
              <a:ext cx="584200" cy="533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624787CF-1138-9F8D-B306-BC13201303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9516" y="4500571"/>
              <a:ext cx="673101" cy="62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0F0BCFB9-3053-393F-54B2-B5C3CDFF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42490"/>
              </p:ext>
            </p:extLst>
          </p:nvPr>
        </p:nvGraphicFramePr>
        <p:xfrm>
          <a:off x="256967" y="1467608"/>
          <a:ext cx="6674118" cy="327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059">
                  <a:extLst>
                    <a:ext uri="{9D8B030D-6E8A-4147-A177-3AD203B41FA5}">
                      <a16:colId xmlns:a16="http://schemas.microsoft.com/office/drawing/2014/main" val="1043797649"/>
                    </a:ext>
                  </a:extLst>
                </a:gridCol>
                <a:gridCol w="3337059">
                  <a:extLst>
                    <a:ext uri="{9D8B030D-6E8A-4147-A177-3AD203B41FA5}">
                      <a16:colId xmlns:a16="http://schemas.microsoft.com/office/drawing/2014/main" val="3960042363"/>
                    </a:ext>
                  </a:extLst>
                </a:gridCol>
              </a:tblGrid>
              <a:tr h="4969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27827"/>
                  </a:ext>
                </a:extLst>
              </a:tr>
              <a:tr h="17561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ネガティビティバイアスにより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実際には起こらないことや、妄想に過ぎないことが気になる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不安や悩みが発生する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気分が落ちる</a:t>
                      </a:r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その対策が最優先事項になる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本当にやりたかったことが後回しになる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事実しか認識しない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↓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不安や悩みが最小限になる</a:t>
                      </a:r>
                      <a:endParaRPr kumimoji="1" lang="en-US" altLang="ja-JP" sz="16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気分が上がる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6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↓</a:t>
                      </a:r>
                      <a:endParaRPr kumimoji="1" lang="en-US" altLang="ja-JP" sz="16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本当にやりたいことに集中できる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7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8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0C267-4E39-8F0D-021F-3188874F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031001-7A4B-79C5-280A-1EAD1071AEC7}"/>
              </a:ext>
            </a:extLst>
          </p:cNvPr>
          <p:cNvSpPr/>
          <p:nvPr/>
        </p:nvSpPr>
        <p:spPr>
          <a:xfrm>
            <a:off x="5029199" y="2298700"/>
            <a:ext cx="1066797" cy="9397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C217B0-903D-0AD7-8615-BAC88A41C6E9}"/>
              </a:ext>
            </a:extLst>
          </p:cNvPr>
          <p:cNvSpPr/>
          <p:nvPr/>
        </p:nvSpPr>
        <p:spPr>
          <a:xfrm>
            <a:off x="6095985" y="2088650"/>
            <a:ext cx="1532585" cy="1155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9BFBDB-125E-3553-A06E-B5F6274A7526}"/>
              </a:ext>
            </a:extLst>
          </p:cNvPr>
          <p:cNvSpPr/>
          <p:nvPr/>
        </p:nvSpPr>
        <p:spPr>
          <a:xfrm>
            <a:off x="3936988" y="3238496"/>
            <a:ext cx="2159001" cy="1689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危険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C44569-5902-298D-C6F2-DFA81685052F}"/>
              </a:ext>
            </a:extLst>
          </p:cNvPr>
          <p:cNvSpPr/>
          <p:nvPr/>
        </p:nvSpPr>
        <p:spPr>
          <a:xfrm>
            <a:off x="6095997" y="3238497"/>
            <a:ext cx="3258201" cy="25332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非常に危険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59179CB-3199-66B6-0C61-754C04E06443}"/>
              </a:ext>
            </a:extLst>
          </p:cNvPr>
          <p:cNvSpPr/>
          <p:nvPr/>
        </p:nvSpPr>
        <p:spPr>
          <a:xfrm>
            <a:off x="5329702" y="506858"/>
            <a:ext cx="1532585" cy="2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自分からの尊重</a:t>
            </a:r>
            <a:endParaRPr kumimoji="1" lang="ja-JP" altLang="en-US" sz="105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D95BC4-5DC6-8475-C13C-C52F58315C1F}"/>
              </a:ext>
            </a:extLst>
          </p:cNvPr>
          <p:cNvSpPr/>
          <p:nvPr/>
        </p:nvSpPr>
        <p:spPr>
          <a:xfrm>
            <a:off x="5329693" y="6435587"/>
            <a:ext cx="1532585" cy="258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他人、周囲からの尊重</a:t>
            </a:r>
            <a:endParaRPr kumimoji="1" lang="ja-JP" altLang="en-US" sz="105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FE5666-8FF3-0BB7-73DA-2D10066D6533}"/>
              </a:ext>
            </a:extLst>
          </p:cNvPr>
          <p:cNvSpPr/>
          <p:nvPr/>
        </p:nvSpPr>
        <p:spPr>
          <a:xfrm>
            <a:off x="1573637" y="2895681"/>
            <a:ext cx="1594688" cy="228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自分の内側にある素質</a:t>
            </a:r>
            <a:endParaRPr kumimoji="1" lang="ja-JP" altLang="en-US" sz="105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A78A5F-4568-6EFF-A419-09654E9C1164}"/>
              </a:ext>
            </a:extLst>
          </p:cNvPr>
          <p:cNvSpPr/>
          <p:nvPr/>
        </p:nvSpPr>
        <p:spPr>
          <a:xfrm>
            <a:off x="9414696" y="2865225"/>
            <a:ext cx="1532585" cy="215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目に見える能力や実績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5EB463-1C28-35AB-65D9-A85B8C8E713B}"/>
              </a:ext>
            </a:extLst>
          </p:cNvPr>
          <p:cNvSpPr txBox="1"/>
          <p:nvPr/>
        </p:nvSpPr>
        <p:spPr>
          <a:xfrm>
            <a:off x="7003889" y="318589"/>
            <a:ext cx="317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強くなること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何かを成し遂げること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ピッタリと当てはまること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成熟すること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能力を発揮すること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世間に対して引け目を感じないこと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自立し、自由であること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58F4BF-1497-4F64-5297-1D77D51BF31B}"/>
              </a:ext>
            </a:extLst>
          </p:cNvPr>
          <p:cNvSpPr txBox="1"/>
          <p:nvPr/>
        </p:nvSpPr>
        <p:spPr>
          <a:xfrm>
            <a:off x="7003889" y="5777640"/>
            <a:ext cx="2214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良い評価や褒め言葉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尊敬の眼差し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何かしらの地位や名誉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優越感に浸ること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注目の的になること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8CF24EB-E89A-6B7C-D367-67ED4F47F876}"/>
              </a:ext>
            </a:extLst>
          </p:cNvPr>
          <p:cNvCxnSpPr>
            <a:cxnSpLocks/>
          </p:cNvCxnSpPr>
          <p:nvPr/>
        </p:nvCxnSpPr>
        <p:spPr>
          <a:xfrm>
            <a:off x="2837793" y="3238500"/>
            <a:ext cx="7152835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3B7BF9C-D913-6CFF-FBBA-0E9CBA701674}"/>
              </a:ext>
            </a:extLst>
          </p:cNvPr>
          <p:cNvCxnSpPr>
            <a:cxnSpLocks/>
          </p:cNvCxnSpPr>
          <p:nvPr/>
        </p:nvCxnSpPr>
        <p:spPr>
          <a:xfrm>
            <a:off x="6096000" y="819807"/>
            <a:ext cx="0" cy="5549462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1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861D0-038E-F0FE-8658-8F951C007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D607326-E8F9-8FCB-D069-B71B3F42F6D7}"/>
              </a:ext>
            </a:extLst>
          </p:cNvPr>
          <p:cNvCxnSpPr>
            <a:cxnSpLocks/>
          </p:cNvCxnSpPr>
          <p:nvPr/>
        </p:nvCxnSpPr>
        <p:spPr>
          <a:xfrm>
            <a:off x="2837793" y="3238500"/>
            <a:ext cx="7152835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B66A55-51A4-645F-9951-49D1212AB94F}"/>
              </a:ext>
            </a:extLst>
          </p:cNvPr>
          <p:cNvCxnSpPr>
            <a:cxnSpLocks/>
          </p:cNvCxnSpPr>
          <p:nvPr/>
        </p:nvCxnSpPr>
        <p:spPr>
          <a:xfrm>
            <a:off x="6096000" y="819807"/>
            <a:ext cx="0" cy="5549462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922A3B-0876-90E5-A15A-211F5BE5DD17}"/>
              </a:ext>
            </a:extLst>
          </p:cNvPr>
          <p:cNvSpPr/>
          <p:nvPr/>
        </p:nvSpPr>
        <p:spPr>
          <a:xfrm>
            <a:off x="4405805" y="1853499"/>
            <a:ext cx="1694447" cy="13849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2579F5-D0A0-D22D-A220-E2B386289333}"/>
              </a:ext>
            </a:extLst>
          </p:cNvPr>
          <p:cNvSpPr/>
          <p:nvPr/>
        </p:nvSpPr>
        <p:spPr>
          <a:xfrm>
            <a:off x="6109039" y="2201885"/>
            <a:ext cx="1319039" cy="10366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9EB6A4-9A6F-ABC7-213D-A214EE51224A}"/>
              </a:ext>
            </a:extLst>
          </p:cNvPr>
          <p:cNvSpPr/>
          <p:nvPr/>
        </p:nvSpPr>
        <p:spPr>
          <a:xfrm>
            <a:off x="5155127" y="3238494"/>
            <a:ext cx="953912" cy="8424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43EAE-74A8-E767-3644-A2E61B3F84DE}"/>
              </a:ext>
            </a:extLst>
          </p:cNvPr>
          <p:cNvSpPr/>
          <p:nvPr/>
        </p:nvSpPr>
        <p:spPr>
          <a:xfrm>
            <a:off x="6109039" y="3238494"/>
            <a:ext cx="753239" cy="6339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B52D402-F942-0605-C6C9-05C35FFB4B8C}"/>
              </a:ext>
            </a:extLst>
          </p:cNvPr>
          <p:cNvSpPr/>
          <p:nvPr/>
        </p:nvSpPr>
        <p:spPr>
          <a:xfrm>
            <a:off x="5329702" y="506858"/>
            <a:ext cx="1532585" cy="2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自分からの尊重</a:t>
            </a:r>
            <a:endParaRPr kumimoji="1" lang="ja-JP" altLang="en-US" sz="105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EF9A7-B477-79D6-DECC-27CBD1240DAF}"/>
              </a:ext>
            </a:extLst>
          </p:cNvPr>
          <p:cNvSpPr/>
          <p:nvPr/>
        </p:nvSpPr>
        <p:spPr>
          <a:xfrm>
            <a:off x="5329693" y="6435587"/>
            <a:ext cx="1532585" cy="258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他人、周囲からの尊重</a:t>
            </a:r>
            <a:endParaRPr kumimoji="1" lang="ja-JP" altLang="en-US" sz="105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6DB01A8-41D3-0BFA-E4E7-E8E6C2DCC604}"/>
              </a:ext>
            </a:extLst>
          </p:cNvPr>
          <p:cNvSpPr/>
          <p:nvPr/>
        </p:nvSpPr>
        <p:spPr>
          <a:xfrm>
            <a:off x="1573637" y="2895681"/>
            <a:ext cx="1594688" cy="228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自分の内側にある素質</a:t>
            </a:r>
            <a:endParaRPr kumimoji="1" lang="ja-JP" altLang="en-US" sz="105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D051CD-E3DB-9B31-A2A1-17672C90577D}"/>
              </a:ext>
            </a:extLst>
          </p:cNvPr>
          <p:cNvSpPr/>
          <p:nvPr/>
        </p:nvSpPr>
        <p:spPr>
          <a:xfrm>
            <a:off x="9414696" y="2865225"/>
            <a:ext cx="1532585" cy="215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目に見える能力や実績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FF247EE-ACD0-45B4-98DB-DF8A95491320}"/>
              </a:ext>
            </a:extLst>
          </p:cNvPr>
          <p:cNvSpPr txBox="1"/>
          <p:nvPr/>
        </p:nvSpPr>
        <p:spPr>
          <a:xfrm>
            <a:off x="7003889" y="318589"/>
            <a:ext cx="317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強くなること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何かを成し遂げること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ピッタリと当てはまること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成熟すること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能力を発揮すること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世間に対して引け目を感じないこと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自立し、自由であること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FE36EB8-546A-A95D-20EA-FC3399CF3E5C}"/>
              </a:ext>
            </a:extLst>
          </p:cNvPr>
          <p:cNvSpPr txBox="1"/>
          <p:nvPr/>
        </p:nvSpPr>
        <p:spPr>
          <a:xfrm>
            <a:off x="7003889" y="5777640"/>
            <a:ext cx="2214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良い評価や褒め言葉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尊敬の眼差し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何かしらの地位や名誉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優越感に浸ること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注目の的になること</a:t>
            </a:r>
          </a:p>
        </p:txBody>
      </p:sp>
    </p:spTree>
    <p:extLst>
      <p:ext uri="{BB962C8B-B14F-4D97-AF65-F5344CB8AC3E}">
        <p14:creationId xmlns:p14="http://schemas.microsoft.com/office/powerpoint/2010/main" val="46727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EDECC260-5282-4923-7681-4E313867F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9203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3A8BA012-34C3-BC75-994D-DB5FC7D0CB34}"/>
              </a:ext>
            </a:extLst>
          </p:cNvPr>
          <p:cNvSpPr/>
          <p:nvPr/>
        </p:nvSpPr>
        <p:spPr>
          <a:xfrm flipH="1">
            <a:off x="3421479" y="3429000"/>
            <a:ext cx="672215" cy="891121"/>
          </a:xfrm>
          <a:prstGeom prst="rtTriangle">
            <a:avLst/>
          </a:prstGeom>
          <a:solidFill>
            <a:srgbClr val="008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6BDCDEE-2699-252C-790C-6F4FEEA85FEE}"/>
              </a:ext>
            </a:extLst>
          </p:cNvPr>
          <p:cNvSpPr/>
          <p:nvPr/>
        </p:nvSpPr>
        <p:spPr>
          <a:xfrm>
            <a:off x="4093694" y="3447492"/>
            <a:ext cx="2001317" cy="872629"/>
          </a:xfrm>
          <a:prstGeom prst="rect">
            <a:avLst/>
          </a:prstGeom>
          <a:solidFill>
            <a:srgbClr val="008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FDDA9094-29B7-1F45-E643-B075F70EF2A0}"/>
              </a:ext>
            </a:extLst>
          </p:cNvPr>
          <p:cNvSpPr/>
          <p:nvPr/>
        </p:nvSpPr>
        <p:spPr>
          <a:xfrm>
            <a:off x="8337198" y="3722261"/>
            <a:ext cx="460062" cy="594967"/>
          </a:xfrm>
          <a:prstGeom prst="rtTriangle">
            <a:avLst/>
          </a:prstGeom>
          <a:solidFill>
            <a:srgbClr val="004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B7E4C15-E0DC-17B1-0F67-DD69A63D12C3}"/>
              </a:ext>
            </a:extLst>
          </p:cNvPr>
          <p:cNvSpPr/>
          <p:nvPr/>
        </p:nvSpPr>
        <p:spPr>
          <a:xfrm>
            <a:off x="6102719" y="3722261"/>
            <a:ext cx="2233487" cy="593462"/>
          </a:xfrm>
          <a:prstGeom prst="rect">
            <a:avLst/>
          </a:prstGeom>
          <a:solidFill>
            <a:srgbClr val="004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直角三角形 73">
            <a:extLst>
              <a:ext uri="{FF2B5EF4-FFF2-40B4-BE49-F238E27FC236}">
                <a16:creationId xmlns:a16="http://schemas.microsoft.com/office/drawing/2014/main" id="{27D3C4DD-C26A-D242-17A0-2715F37897D9}"/>
              </a:ext>
            </a:extLst>
          </p:cNvPr>
          <p:cNvSpPr/>
          <p:nvPr/>
        </p:nvSpPr>
        <p:spPr>
          <a:xfrm flipH="1">
            <a:off x="2082030" y="5799377"/>
            <a:ext cx="240160" cy="333869"/>
          </a:xfrm>
          <a:prstGeom prst="rtTriangle">
            <a:avLst/>
          </a:prstGeom>
          <a:solidFill>
            <a:srgbClr val="FFC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32230A7-7261-2225-382D-2417CD4E54C1}"/>
              </a:ext>
            </a:extLst>
          </p:cNvPr>
          <p:cNvSpPr/>
          <p:nvPr/>
        </p:nvSpPr>
        <p:spPr>
          <a:xfrm>
            <a:off x="2323057" y="5799376"/>
            <a:ext cx="3771953" cy="333866"/>
          </a:xfrm>
          <a:prstGeom prst="rect">
            <a:avLst/>
          </a:prstGeom>
          <a:solidFill>
            <a:srgbClr val="FFC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直角三角形 75">
            <a:extLst>
              <a:ext uri="{FF2B5EF4-FFF2-40B4-BE49-F238E27FC236}">
                <a16:creationId xmlns:a16="http://schemas.microsoft.com/office/drawing/2014/main" id="{327529C7-80FB-7460-264E-58CFB5172073}"/>
              </a:ext>
            </a:extLst>
          </p:cNvPr>
          <p:cNvSpPr/>
          <p:nvPr/>
        </p:nvSpPr>
        <p:spPr>
          <a:xfrm>
            <a:off x="10019934" y="5974986"/>
            <a:ext cx="126376" cy="156994"/>
          </a:xfrm>
          <a:prstGeom prst="rtTriangle">
            <a:avLst/>
          </a:prstGeom>
          <a:solidFill>
            <a:srgbClr val="E71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696DB11-DB43-AABB-80BE-D1BE6E7E7B8F}"/>
              </a:ext>
            </a:extLst>
          </p:cNvPr>
          <p:cNvSpPr/>
          <p:nvPr/>
        </p:nvSpPr>
        <p:spPr>
          <a:xfrm>
            <a:off x="6095010" y="5980080"/>
            <a:ext cx="3924924" cy="151900"/>
          </a:xfrm>
          <a:prstGeom prst="rect">
            <a:avLst/>
          </a:prstGeom>
          <a:solidFill>
            <a:srgbClr val="E71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2FA840-C46A-5EA6-96A0-B63BF9EAD38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6096000" y="2524259"/>
            <a:ext cx="0" cy="361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5676D7-5C01-E0C4-7EB3-FCE18933CE77}"/>
              </a:ext>
            </a:extLst>
          </p:cNvPr>
          <p:cNvSpPr txBox="1"/>
          <p:nvPr/>
        </p:nvSpPr>
        <p:spPr>
          <a:xfrm>
            <a:off x="8571450" y="2736501"/>
            <a:ext cx="317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強くなること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何かを成し遂げること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ピッタリと当てはまること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成熟すること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能力を発揮すること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世間に対して引け目を感じないこと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自立し、自由であること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1CC05D6-1ADE-2DDF-691C-E5B4F270E5F1}"/>
              </a:ext>
            </a:extLst>
          </p:cNvPr>
          <p:cNvSpPr txBox="1"/>
          <p:nvPr/>
        </p:nvSpPr>
        <p:spPr>
          <a:xfrm>
            <a:off x="9510176" y="4448945"/>
            <a:ext cx="2214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良い評価や褒め言葉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尊敬の眼差し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何かしらの地位や名誉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優越感に浸ること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注目の的になること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71CA448-A9F8-11DF-DB44-D54B83C6036B}"/>
              </a:ext>
            </a:extLst>
          </p:cNvPr>
          <p:cNvSpPr/>
          <p:nvPr/>
        </p:nvSpPr>
        <p:spPr>
          <a:xfrm>
            <a:off x="5329693" y="2630388"/>
            <a:ext cx="1532585" cy="2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自分からの尊重</a:t>
            </a:r>
            <a:endParaRPr kumimoji="1" lang="ja-JP" altLang="en-US" sz="105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7AAC927-DE85-0101-14C2-06BA2E965393}"/>
              </a:ext>
            </a:extLst>
          </p:cNvPr>
          <p:cNvSpPr/>
          <p:nvPr/>
        </p:nvSpPr>
        <p:spPr>
          <a:xfrm>
            <a:off x="3518346" y="4223367"/>
            <a:ext cx="1594688" cy="228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自分の内側にある素質</a:t>
            </a:r>
            <a:endParaRPr kumimoji="1" lang="ja-JP" altLang="en-US" sz="105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4CDA450-7699-9CE8-324E-D742BE57B8D8}"/>
              </a:ext>
            </a:extLst>
          </p:cNvPr>
          <p:cNvSpPr/>
          <p:nvPr/>
        </p:nvSpPr>
        <p:spPr>
          <a:xfrm>
            <a:off x="7078967" y="4236054"/>
            <a:ext cx="1532585" cy="215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目に見える能力や実績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A8E5D97-52B6-7145-E264-465C4D390753}"/>
              </a:ext>
            </a:extLst>
          </p:cNvPr>
          <p:cNvCxnSpPr>
            <a:cxnSpLocks/>
          </p:cNvCxnSpPr>
          <p:nvPr/>
        </p:nvCxnSpPr>
        <p:spPr>
          <a:xfrm>
            <a:off x="4298757" y="3158542"/>
            <a:ext cx="17009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286C712-B6B0-5153-2E6B-D56F2CDA8226}"/>
              </a:ext>
            </a:extLst>
          </p:cNvPr>
          <p:cNvCxnSpPr>
            <a:cxnSpLocks/>
          </p:cNvCxnSpPr>
          <p:nvPr/>
        </p:nvCxnSpPr>
        <p:spPr>
          <a:xfrm>
            <a:off x="6200664" y="3598767"/>
            <a:ext cx="20318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A195E5A-A4F2-A4C4-C5C7-83EDAB7C9EA4}"/>
              </a:ext>
            </a:extLst>
          </p:cNvPr>
          <p:cNvCxnSpPr>
            <a:cxnSpLocks/>
          </p:cNvCxnSpPr>
          <p:nvPr/>
        </p:nvCxnSpPr>
        <p:spPr>
          <a:xfrm>
            <a:off x="2353733" y="5747493"/>
            <a:ext cx="364598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1FFBD34-BFCF-EEF3-016D-A2060B1ED622}"/>
              </a:ext>
            </a:extLst>
          </p:cNvPr>
          <p:cNvCxnSpPr>
            <a:cxnSpLocks/>
          </p:cNvCxnSpPr>
          <p:nvPr/>
        </p:nvCxnSpPr>
        <p:spPr>
          <a:xfrm>
            <a:off x="6095012" y="5909567"/>
            <a:ext cx="384650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8B71CD9-57FF-087D-9BD0-B23C1B506FDE}"/>
              </a:ext>
            </a:extLst>
          </p:cNvPr>
          <p:cNvCxnSpPr>
            <a:cxnSpLocks/>
          </p:cNvCxnSpPr>
          <p:nvPr/>
        </p:nvCxnSpPr>
        <p:spPr>
          <a:xfrm>
            <a:off x="8712822" y="2292973"/>
            <a:ext cx="55166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4C0CAE2-ED6D-2DED-BC90-E5B3D7929764}"/>
              </a:ext>
            </a:extLst>
          </p:cNvPr>
          <p:cNvSpPr txBox="1"/>
          <p:nvPr/>
        </p:nvSpPr>
        <p:spPr>
          <a:xfrm>
            <a:off x="9265377" y="2154473"/>
            <a:ext cx="135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目標ライン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E8B10B4-0644-7923-1ABD-65D73E927D38}"/>
              </a:ext>
            </a:extLst>
          </p:cNvPr>
          <p:cNvGrpSpPr/>
          <p:nvPr/>
        </p:nvGrpSpPr>
        <p:grpSpPr>
          <a:xfrm>
            <a:off x="6034919" y="3377563"/>
            <a:ext cx="571746" cy="276998"/>
            <a:chOff x="3124489" y="-25758"/>
            <a:chExt cx="571746" cy="276998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49297E9-140A-18D7-5B5E-ADA3A030BC32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9B0D2AA-A881-C354-3BB1-797798A18B88}"/>
                </a:ext>
              </a:extLst>
            </p:cNvPr>
            <p:cNvSpPr txBox="1"/>
            <p:nvPr/>
          </p:nvSpPr>
          <p:spPr>
            <a:xfrm>
              <a:off x="3184582" y="-25758"/>
              <a:ext cx="51165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/>
                <a:t>50%</a:t>
              </a:r>
              <a:endParaRPr kumimoji="1" lang="ja-JP" altLang="en-US" sz="120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6A7F4FC-3A04-2D59-0929-83454886B82E}"/>
              </a:ext>
            </a:extLst>
          </p:cNvPr>
          <p:cNvGrpSpPr/>
          <p:nvPr/>
        </p:nvGrpSpPr>
        <p:grpSpPr>
          <a:xfrm>
            <a:off x="6016653" y="3880705"/>
            <a:ext cx="571746" cy="276999"/>
            <a:chOff x="3124489" y="-25758"/>
            <a:chExt cx="571746" cy="2770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1F2FD4E-ADC2-1DE3-CD17-16AA9E2B3850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D05FD99-7871-EFE0-DB9A-2953F390AE5C}"/>
                </a:ext>
              </a:extLst>
            </p:cNvPr>
            <p:cNvSpPr txBox="1"/>
            <p:nvPr/>
          </p:nvSpPr>
          <p:spPr>
            <a:xfrm>
              <a:off x="3184582" y="-25758"/>
              <a:ext cx="51165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/>
                <a:t>25%</a:t>
              </a:r>
              <a:endParaRPr kumimoji="1" lang="ja-JP" altLang="en-US" sz="12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BB8AA51-ED0E-337C-9DE0-BC00229F5DC6}"/>
              </a:ext>
            </a:extLst>
          </p:cNvPr>
          <p:cNvGrpSpPr/>
          <p:nvPr/>
        </p:nvGrpSpPr>
        <p:grpSpPr>
          <a:xfrm>
            <a:off x="6016653" y="2935154"/>
            <a:ext cx="571746" cy="276999"/>
            <a:chOff x="3124489" y="-25758"/>
            <a:chExt cx="571746" cy="277000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6E8BBFAC-9123-5FFB-2D3A-9C03822AD51B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E34710C-2636-AA0D-0C5D-99685AFD7F0E}"/>
                </a:ext>
              </a:extLst>
            </p:cNvPr>
            <p:cNvSpPr txBox="1"/>
            <p:nvPr/>
          </p:nvSpPr>
          <p:spPr>
            <a:xfrm>
              <a:off x="3184582" y="-25758"/>
              <a:ext cx="51165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/>
                <a:t>7</a:t>
              </a:r>
              <a:r>
                <a:rPr kumimoji="1" lang="en-US" altLang="ja-JP" sz="1200"/>
                <a:t>5%</a:t>
              </a:r>
              <a:endParaRPr kumimoji="1" lang="ja-JP" altLang="en-US" sz="120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5D608963-CD81-8C26-6350-8EDA611D5780}"/>
              </a:ext>
            </a:extLst>
          </p:cNvPr>
          <p:cNvGrpSpPr/>
          <p:nvPr/>
        </p:nvGrpSpPr>
        <p:grpSpPr>
          <a:xfrm>
            <a:off x="6027386" y="5046332"/>
            <a:ext cx="571746" cy="276998"/>
            <a:chOff x="3124489" y="-25758"/>
            <a:chExt cx="571746" cy="276998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8023E033-A3B8-96CC-BB22-F0CC15C60023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2819362-34C0-DC10-F4F6-E1A50BB7114C}"/>
                </a:ext>
              </a:extLst>
            </p:cNvPr>
            <p:cNvSpPr txBox="1"/>
            <p:nvPr/>
          </p:nvSpPr>
          <p:spPr>
            <a:xfrm>
              <a:off x="3184582" y="-25758"/>
              <a:ext cx="51165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/>
                <a:t>50%</a:t>
              </a:r>
              <a:endParaRPr kumimoji="1" lang="ja-JP" altLang="en-US" sz="120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926B570-4057-CF67-21FB-FCF280BB43EE}"/>
              </a:ext>
            </a:extLst>
          </p:cNvPr>
          <p:cNvGrpSpPr/>
          <p:nvPr/>
        </p:nvGrpSpPr>
        <p:grpSpPr>
          <a:xfrm>
            <a:off x="6027386" y="5515204"/>
            <a:ext cx="571746" cy="276999"/>
            <a:chOff x="3124489" y="-25758"/>
            <a:chExt cx="571746" cy="277000"/>
          </a:xfrm>
        </p:grpSpPr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4860E61-58E9-D991-B30F-EED5C15BE55B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A8B7426-BF29-6F6A-FB98-0D81C9F36BFA}"/>
                </a:ext>
              </a:extLst>
            </p:cNvPr>
            <p:cNvSpPr txBox="1"/>
            <p:nvPr/>
          </p:nvSpPr>
          <p:spPr>
            <a:xfrm>
              <a:off x="3184582" y="-25758"/>
              <a:ext cx="51165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/>
                <a:t>25%</a:t>
              </a:r>
              <a:endParaRPr kumimoji="1" lang="ja-JP" altLang="en-US" sz="1200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4BB6FB2B-D8E1-4ED5-42B6-CE5258297B30}"/>
              </a:ext>
            </a:extLst>
          </p:cNvPr>
          <p:cNvGrpSpPr/>
          <p:nvPr/>
        </p:nvGrpSpPr>
        <p:grpSpPr>
          <a:xfrm>
            <a:off x="6027386" y="4577459"/>
            <a:ext cx="571746" cy="276999"/>
            <a:chOff x="3124489" y="-25758"/>
            <a:chExt cx="571746" cy="277000"/>
          </a:xfrm>
        </p:grpSpPr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781E023B-61D3-27AB-B74A-9C139A69660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E419777B-154C-3ED6-67FB-3FC1AA8BC56A}"/>
                </a:ext>
              </a:extLst>
            </p:cNvPr>
            <p:cNvSpPr txBox="1"/>
            <p:nvPr/>
          </p:nvSpPr>
          <p:spPr>
            <a:xfrm>
              <a:off x="3184582" y="-25758"/>
              <a:ext cx="51165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/>
                <a:t>7</a:t>
              </a:r>
              <a:r>
                <a:rPr kumimoji="1" lang="en-US" altLang="ja-JP" sz="1200"/>
                <a:t>5%</a:t>
              </a:r>
              <a:endParaRPr kumimoji="1" lang="ja-JP" altLang="en-US" sz="1200"/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D142ABC-1B70-B454-1D56-6A355461285A}"/>
              </a:ext>
            </a:extLst>
          </p:cNvPr>
          <p:cNvSpPr/>
          <p:nvPr/>
        </p:nvSpPr>
        <p:spPr>
          <a:xfrm>
            <a:off x="5329693" y="5799377"/>
            <a:ext cx="1532585" cy="258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他人、周囲からの尊重</a:t>
            </a:r>
            <a:endParaRPr kumimoji="1" lang="ja-JP" altLang="en-US" sz="105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6F4C9DE-3A6F-940C-B44E-C309BE3BFD37}"/>
              </a:ext>
            </a:extLst>
          </p:cNvPr>
          <p:cNvSpPr txBox="1"/>
          <p:nvPr/>
        </p:nvSpPr>
        <p:spPr>
          <a:xfrm>
            <a:off x="4057800" y="1635375"/>
            <a:ext cx="126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自己実現欲求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866FCA4-FC2B-5492-9C6C-53E0AB1D572B}"/>
              </a:ext>
            </a:extLst>
          </p:cNvPr>
          <p:cNvSpPr txBox="1"/>
          <p:nvPr/>
        </p:nvSpPr>
        <p:spPr>
          <a:xfrm>
            <a:off x="1768903" y="4750772"/>
            <a:ext cx="158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尊重の欲求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（他人・周囲から）</a:t>
            </a:r>
            <a:endParaRPr kumimoji="1" lang="en-US" altLang="ja-JP" sz="120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53D62CB-BB66-035D-0926-D3E2AB01C556}"/>
              </a:ext>
            </a:extLst>
          </p:cNvPr>
          <p:cNvSpPr txBox="1"/>
          <p:nvPr/>
        </p:nvSpPr>
        <p:spPr>
          <a:xfrm>
            <a:off x="2842663" y="3170258"/>
            <a:ext cx="126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尊重の欲求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（自分から）</a:t>
            </a:r>
            <a:endParaRPr kumimoji="1" lang="en-US" altLang="ja-JP" sz="12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3E279F8-A608-E812-D830-BEFB3F24CF5D}"/>
              </a:ext>
            </a:extLst>
          </p:cNvPr>
          <p:cNvCxnSpPr/>
          <p:nvPr/>
        </p:nvCxnSpPr>
        <p:spPr>
          <a:xfrm>
            <a:off x="844061" y="4331296"/>
            <a:ext cx="253521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3382B5B-9C8A-5A28-3A1F-02BABBBCA85E}"/>
              </a:ext>
            </a:extLst>
          </p:cNvPr>
          <p:cNvSpPr txBox="1"/>
          <p:nvPr/>
        </p:nvSpPr>
        <p:spPr>
          <a:xfrm>
            <a:off x="1229109" y="3914837"/>
            <a:ext cx="126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/>
              <a:t>成長動機</a:t>
            </a:r>
            <a:endParaRPr kumimoji="1" lang="en-US" altLang="ja-JP" sz="1200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D1DE4D2-6BC1-471D-57FF-927936367C51}"/>
              </a:ext>
            </a:extLst>
          </p:cNvPr>
          <p:cNvSpPr txBox="1"/>
          <p:nvPr/>
        </p:nvSpPr>
        <p:spPr>
          <a:xfrm>
            <a:off x="1229109" y="4475985"/>
            <a:ext cx="85292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/>
              <a:t>欠乏</a:t>
            </a:r>
            <a:r>
              <a:rPr kumimoji="1" lang="ja-JP" altLang="en-US" sz="1200" b="1"/>
              <a:t>動機</a:t>
            </a:r>
            <a:endParaRPr kumimoji="1" lang="en-US" altLang="ja-JP" sz="1200" b="1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6BC6145-5974-673A-2353-EA1804996784}"/>
              </a:ext>
            </a:extLst>
          </p:cNvPr>
          <p:cNvCxnSpPr/>
          <p:nvPr/>
        </p:nvCxnSpPr>
        <p:spPr>
          <a:xfrm>
            <a:off x="2207778" y="2528987"/>
            <a:ext cx="253521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上矢印 87">
            <a:extLst>
              <a:ext uri="{FF2B5EF4-FFF2-40B4-BE49-F238E27FC236}">
                <a16:creationId xmlns:a16="http://schemas.microsoft.com/office/drawing/2014/main" id="{CEF6661E-3EDB-12F8-D69D-714558F0CDA7}"/>
              </a:ext>
            </a:extLst>
          </p:cNvPr>
          <p:cNvSpPr/>
          <p:nvPr/>
        </p:nvSpPr>
        <p:spPr>
          <a:xfrm>
            <a:off x="2376376" y="1887717"/>
            <a:ext cx="291811" cy="575316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E9DE179-C191-F627-444C-1DF84CCD5DB4}"/>
              </a:ext>
            </a:extLst>
          </p:cNvPr>
          <p:cNvSpPr txBox="1"/>
          <p:nvPr/>
        </p:nvSpPr>
        <p:spPr>
          <a:xfrm>
            <a:off x="2569212" y="2121777"/>
            <a:ext cx="126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/>
              <a:t>成長欲求</a:t>
            </a:r>
            <a:endParaRPr kumimoji="1" lang="en-US" altLang="ja-JP" sz="1200" b="1"/>
          </a:p>
        </p:txBody>
      </p:sp>
      <p:sp>
        <p:nvSpPr>
          <p:cNvPr id="90" name="上矢印 89">
            <a:extLst>
              <a:ext uri="{FF2B5EF4-FFF2-40B4-BE49-F238E27FC236}">
                <a16:creationId xmlns:a16="http://schemas.microsoft.com/office/drawing/2014/main" id="{4F7C87EA-3AD8-8931-C49E-84E81F81057E}"/>
              </a:ext>
            </a:extLst>
          </p:cNvPr>
          <p:cNvSpPr/>
          <p:nvPr/>
        </p:nvSpPr>
        <p:spPr>
          <a:xfrm flipV="1">
            <a:off x="2387662" y="2591704"/>
            <a:ext cx="280525" cy="578539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2CDA69B-C11D-82A5-F1CA-1EF39214E091}"/>
              </a:ext>
            </a:extLst>
          </p:cNvPr>
          <p:cNvSpPr txBox="1"/>
          <p:nvPr/>
        </p:nvSpPr>
        <p:spPr>
          <a:xfrm>
            <a:off x="2560871" y="2659270"/>
            <a:ext cx="126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/>
              <a:t>欠乏</a:t>
            </a:r>
            <a:r>
              <a:rPr kumimoji="1" lang="ja-JP" altLang="en-US" sz="1200" b="1"/>
              <a:t>欲求</a:t>
            </a:r>
            <a:endParaRPr kumimoji="1" lang="en-US" altLang="ja-JP" sz="1200" b="1"/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40CC9276-0D5B-B589-FFA9-3D8F9A77A2FF}"/>
              </a:ext>
            </a:extLst>
          </p:cNvPr>
          <p:cNvSpPr/>
          <p:nvPr/>
        </p:nvSpPr>
        <p:spPr>
          <a:xfrm>
            <a:off x="925011" y="3874050"/>
            <a:ext cx="330054" cy="330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A4E49889-702F-8964-B694-D7B1F9A2E165}"/>
              </a:ext>
            </a:extLst>
          </p:cNvPr>
          <p:cNvSpPr/>
          <p:nvPr/>
        </p:nvSpPr>
        <p:spPr>
          <a:xfrm>
            <a:off x="922175" y="4445199"/>
            <a:ext cx="330054" cy="3300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8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9CB4F-F20B-C102-F9A6-2F0E79582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DA45B334-B9FB-F0F9-76CD-CC32620C9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64681"/>
              </p:ext>
            </p:extLst>
          </p:nvPr>
        </p:nvGraphicFramePr>
        <p:xfrm>
          <a:off x="1338175" y="1577423"/>
          <a:ext cx="5515528" cy="45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598917E2-039E-973A-D1A1-65B5432E0289}"/>
              </a:ext>
            </a:extLst>
          </p:cNvPr>
          <p:cNvSpPr/>
          <p:nvPr/>
        </p:nvSpPr>
        <p:spPr>
          <a:xfrm flipH="1">
            <a:off x="2281053" y="3844731"/>
            <a:ext cx="456154" cy="745735"/>
          </a:xfrm>
          <a:prstGeom prst="rtTriangle">
            <a:avLst/>
          </a:prstGeom>
          <a:solidFill>
            <a:srgbClr val="008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DC797DC-A774-CCDC-B684-4503AE480E93}"/>
              </a:ext>
            </a:extLst>
          </p:cNvPr>
          <p:cNvSpPr/>
          <p:nvPr/>
        </p:nvSpPr>
        <p:spPr>
          <a:xfrm>
            <a:off x="2737207" y="3860206"/>
            <a:ext cx="1358061" cy="730260"/>
          </a:xfrm>
          <a:prstGeom prst="rect">
            <a:avLst/>
          </a:prstGeom>
          <a:solidFill>
            <a:srgbClr val="008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2276CEA0-2DA3-1574-0D79-2D5E7D74D5CE}"/>
              </a:ext>
            </a:extLst>
          </p:cNvPr>
          <p:cNvSpPr/>
          <p:nvPr/>
        </p:nvSpPr>
        <p:spPr>
          <a:xfrm>
            <a:off x="5616779" y="4090147"/>
            <a:ext cx="312191" cy="497899"/>
          </a:xfrm>
          <a:prstGeom prst="rtTriangle">
            <a:avLst/>
          </a:prstGeom>
          <a:solidFill>
            <a:srgbClr val="004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96C3093-2A1C-FD8C-4EB3-CA77F004F58C}"/>
              </a:ext>
            </a:extLst>
          </p:cNvPr>
          <p:cNvSpPr/>
          <p:nvPr/>
        </p:nvSpPr>
        <p:spPr>
          <a:xfrm>
            <a:off x="4100498" y="4090147"/>
            <a:ext cx="1515608" cy="496639"/>
          </a:xfrm>
          <a:prstGeom prst="rect">
            <a:avLst/>
          </a:prstGeom>
          <a:solidFill>
            <a:srgbClr val="004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4" name="直角三角形 73">
            <a:extLst>
              <a:ext uri="{FF2B5EF4-FFF2-40B4-BE49-F238E27FC236}">
                <a16:creationId xmlns:a16="http://schemas.microsoft.com/office/drawing/2014/main" id="{10C2059F-616F-9C35-BEA7-1A187B44A6FB}"/>
              </a:ext>
            </a:extLst>
          </p:cNvPr>
          <p:cNvSpPr/>
          <p:nvPr/>
        </p:nvSpPr>
        <p:spPr>
          <a:xfrm flipH="1">
            <a:off x="1372124" y="5828383"/>
            <a:ext cx="162969" cy="279399"/>
          </a:xfrm>
          <a:prstGeom prst="rtTriangle">
            <a:avLst/>
          </a:prstGeom>
          <a:solidFill>
            <a:srgbClr val="FFC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289B6F1-3586-3D31-42A8-4998369E4F77}"/>
              </a:ext>
            </a:extLst>
          </p:cNvPr>
          <p:cNvSpPr/>
          <p:nvPr/>
        </p:nvSpPr>
        <p:spPr>
          <a:xfrm>
            <a:off x="1535681" y="5828383"/>
            <a:ext cx="2559585" cy="279396"/>
          </a:xfrm>
          <a:prstGeom prst="rect">
            <a:avLst/>
          </a:prstGeom>
          <a:solidFill>
            <a:srgbClr val="FFC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6" name="直角三角形 75">
            <a:extLst>
              <a:ext uri="{FF2B5EF4-FFF2-40B4-BE49-F238E27FC236}">
                <a16:creationId xmlns:a16="http://schemas.microsoft.com/office/drawing/2014/main" id="{C458B356-1DA2-59B2-E6D4-8B2374E34659}"/>
              </a:ext>
            </a:extLst>
          </p:cNvPr>
          <p:cNvSpPr/>
          <p:nvPr/>
        </p:nvSpPr>
        <p:spPr>
          <a:xfrm>
            <a:off x="6758656" y="5975342"/>
            <a:ext cx="85757" cy="125999"/>
          </a:xfrm>
          <a:prstGeom prst="rtTriangle">
            <a:avLst/>
          </a:prstGeom>
          <a:solidFill>
            <a:srgbClr val="E71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DD1DF60-EEE0-B363-9134-56E621B969AB}"/>
              </a:ext>
            </a:extLst>
          </p:cNvPr>
          <p:cNvSpPr/>
          <p:nvPr/>
        </p:nvSpPr>
        <p:spPr>
          <a:xfrm>
            <a:off x="4095267" y="5976000"/>
            <a:ext cx="2663389" cy="125999"/>
          </a:xfrm>
          <a:prstGeom prst="rect">
            <a:avLst/>
          </a:prstGeom>
          <a:solidFill>
            <a:srgbClr val="E71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08CB31-5DF7-FF86-E0CA-2E1453849EE6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095939" y="3087598"/>
            <a:ext cx="0" cy="3024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43574E-E100-F2E9-8434-2DFAA0B843D4}"/>
              </a:ext>
            </a:extLst>
          </p:cNvPr>
          <p:cNvSpPr txBox="1"/>
          <p:nvPr/>
        </p:nvSpPr>
        <p:spPr>
          <a:xfrm>
            <a:off x="5751068" y="3257218"/>
            <a:ext cx="2663385" cy="1223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強くなること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何かを成し遂げること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ピッタリと当てはまること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成熟すること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能力を発揮すること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世間に対して引け目を感じないこと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自立し、自由であること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1873DF-B82C-7D46-56EC-53B5AE25D1F3}"/>
              </a:ext>
            </a:extLst>
          </p:cNvPr>
          <p:cNvSpPr txBox="1"/>
          <p:nvPr/>
        </p:nvSpPr>
        <p:spPr>
          <a:xfrm>
            <a:off x="6412741" y="4698274"/>
            <a:ext cx="18568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良い評価や褒め言葉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尊敬の眼差し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何かしらの地位や名誉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優越感に浸ること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050"/>
              <a:t>注目の的になること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5961104-821B-A559-6DC4-32594105691F}"/>
              </a:ext>
            </a:extLst>
          </p:cNvPr>
          <p:cNvSpPr/>
          <p:nvPr/>
        </p:nvSpPr>
        <p:spPr>
          <a:xfrm>
            <a:off x="3395010" y="3200582"/>
            <a:ext cx="1358049" cy="15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自分からの尊重</a:t>
            </a:r>
            <a:endParaRPr kumimoji="1" lang="ja-JP" altLang="en-US" sz="9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58B6663-0BC0-443D-69CE-BBBB22748A7A}"/>
              </a:ext>
            </a:extLst>
          </p:cNvPr>
          <p:cNvSpPr/>
          <p:nvPr/>
        </p:nvSpPr>
        <p:spPr>
          <a:xfrm>
            <a:off x="2433902" y="4462310"/>
            <a:ext cx="1008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自分の内側に</a:t>
            </a:r>
            <a:endParaRPr lang="en-US" altLang="ja-JP" sz="900"/>
          </a:p>
          <a:p>
            <a:pPr algn="ctr"/>
            <a:r>
              <a:rPr lang="ja-JP" altLang="en-US" sz="900"/>
              <a:t>ある素質</a:t>
            </a:r>
            <a:endParaRPr kumimoji="1" lang="ja-JP" altLang="en-US" sz="9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30FB2F1-8AAB-3A93-1935-4D9394F9D06A}"/>
              </a:ext>
            </a:extLst>
          </p:cNvPr>
          <p:cNvSpPr/>
          <p:nvPr/>
        </p:nvSpPr>
        <p:spPr>
          <a:xfrm>
            <a:off x="4737423" y="4459287"/>
            <a:ext cx="1008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目に見える能力や実績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5174691-CC46-95DA-A77A-49A7D153339C}"/>
              </a:ext>
            </a:extLst>
          </p:cNvPr>
          <p:cNvCxnSpPr>
            <a:cxnSpLocks/>
          </p:cNvCxnSpPr>
          <p:nvPr/>
        </p:nvCxnSpPr>
        <p:spPr>
          <a:xfrm>
            <a:off x="2876359" y="3618398"/>
            <a:ext cx="115424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BBFD4DD-05A1-51E9-9CE3-BAD3422D6416}"/>
              </a:ext>
            </a:extLst>
          </p:cNvPr>
          <p:cNvCxnSpPr>
            <a:cxnSpLocks/>
          </p:cNvCxnSpPr>
          <p:nvPr/>
        </p:nvCxnSpPr>
        <p:spPr>
          <a:xfrm>
            <a:off x="4166962" y="3986801"/>
            <a:ext cx="137874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C6AFDB-041F-669D-2A47-9BF601AD0CF7}"/>
              </a:ext>
            </a:extLst>
          </p:cNvPr>
          <p:cNvCxnSpPr>
            <a:cxnSpLocks/>
          </p:cNvCxnSpPr>
          <p:nvPr/>
        </p:nvCxnSpPr>
        <p:spPr>
          <a:xfrm>
            <a:off x="1556498" y="5784964"/>
            <a:ext cx="247410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94A2D5E-5A6C-0CFC-48C2-AE95E8BE11E6}"/>
              </a:ext>
            </a:extLst>
          </p:cNvPr>
          <p:cNvCxnSpPr>
            <a:cxnSpLocks/>
          </p:cNvCxnSpPr>
          <p:nvPr/>
        </p:nvCxnSpPr>
        <p:spPr>
          <a:xfrm>
            <a:off x="4095268" y="5920596"/>
            <a:ext cx="261017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162065E-A837-50D1-B1B0-6AB34CAFF41F}"/>
              </a:ext>
            </a:extLst>
          </p:cNvPr>
          <p:cNvCxnSpPr>
            <a:cxnSpLocks/>
          </p:cNvCxnSpPr>
          <p:nvPr/>
        </p:nvCxnSpPr>
        <p:spPr>
          <a:xfrm>
            <a:off x="5862711" y="3040662"/>
            <a:ext cx="37434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896BB4B-AD15-50A0-D4D6-8C5033DFF7B8}"/>
              </a:ext>
            </a:extLst>
          </p:cNvPr>
          <p:cNvSpPr txBox="1"/>
          <p:nvPr/>
        </p:nvSpPr>
        <p:spPr>
          <a:xfrm>
            <a:off x="6237667" y="2924758"/>
            <a:ext cx="917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/>
              <a:t>目標ライン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759E0C4-7D47-B185-0338-A60AB2C150BE}"/>
              </a:ext>
            </a:extLst>
          </p:cNvPr>
          <p:cNvGrpSpPr/>
          <p:nvPr/>
        </p:nvGrpSpPr>
        <p:grpSpPr>
          <a:xfrm>
            <a:off x="4054490" y="3801686"/>
            <a:ext cx="515727" cy="215444"/>
            <a:chOff x="3124489" y="-25758"/>
            <a:chExt cx="760005" cy="257446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8C15C98-2C59-0DB7-3447-B88E0EA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ABB8178-8062-150C-73B6-186F6BFF15CB}"/>
                </a:ext>
              </a:extLst>
            </p:cNvPr>
            <p:cNvSpPr txBox="1"/>
            <p:nvPr/>
          </p:nvSpPr>
          <p:spPr>
            <a:xfrm>
              <a:off x="3184582" y="-25758"/>
              <a:ext cx="699912" cy="25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/>
                <a:t>50%</a:t>
              </a:r>
              <a:endParaRPr kumimoji="1" lang="ja-JP" altLang="en-US" sz="80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298C723-E071-4D25-72C8-FB2621AB7DDF}"/>
              </a:ext>
            </a:extLst>
          </p:cNvPr>
          <p:cNvGrpSpPr/>
          <p:nvPr/>
        </p:nvGrpSpPr>
        <p:grpSpPr>
          <a:xfrm>
            <a:off x="4042095" y="4222741"/>
            <a:ext cx="515727" cy="215444"/>
            <a:chOff x="3124489" y="-25758"/>
            <a:chExt cx="760005" cy="257447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C435DF1-B2E6-C5D1-D464-729EED51DCC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9BB4183-0E5A-F5A8-63B7-AF9E181AEDB5}"/>
                </a:ext>
              </a:extLst>
            </p:cNvPr>
            <p:cNvSpPr txBox="1"/>
            <p:nvPr/>
          </p:nvSpPr>
          <p:spPr>
            <a:xfrm>
              <a:off x="3184582" y="-25758"/>
              <a:ext cx="699912" cy="25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/>
                <a:t>25%</a:t>
              </a:r>
              <a:endParaRPr kumimoji="1" lang="ja-JP" altLang="en-US" sz="8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20496AF-9DFB-5CA8-8470-FD254FBF1C96}"/>
              </a:ext>
            </a:extLst>
          </p:cNvPr>
          <p:cNvGrpSpPr/>
          <p:nvPr/>
        </p:nvGrpSpPr>
        <p:grpSpPr>
          <a:xfrm>
            <a:off x="4042095" y="3431456"/>
            <a:ext cx="515727" cy="215444"/>
            <a:chOff x="3124489" y="-25758"/>
            <a:chExt cx="760005" cy="257447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6FF2E70E-4823-2BCD-C79A-5D417B67B16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D014F88-18DE-EF26-B71F-E4406A14C8E7}"/>
                </a:ext>
              </a:extLst>
            </p:cNvPr>
            <p:cNvSpPr txBox="1"/>
            <p:nvPr/>
          </p:nvSpPr>
          <p:spPr>
            <a:xfrm>
              <a:off x="3184582" y="-25758"/>
              <a:ext cx="699912" cy="25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/>
                <a:t>7</a:t>
              </a:r>
              <a:r>
                <a:rPr kumimoji="1" lang="en-US" altLang="ja-JP" sz="800"/>
                <a:t>5%</a:t>
              </a:r>
              <a:endParaRPr kumimoji="1" lang="ja-JP" altLang="en-US" sz="80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C9DF02-7DA7-4E39-BCB0-AD208DF1D815}"/>
              </a:ext>
            </a:extLst>
          </p:cNvPr>
          <p:cNvGrpSpPr/>
          <p:nvPr/>
        </p:nvGrpSpPr>
        <p:grpSpPr>
          <a:xfrm>
            <a:off x="4049378" y="5198197"/>
            <a:ext cx="515727" cy="215444"/>
            <a:chOff x="3124489" y="-25758"/>
            <a:chExt cx="760005" cy="257446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956984DC-D022-254A-D6C2-4E7077BA397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B7BBF16-CC49-AC7A-198D-D561504E2F06}"/>
                </a:ext>
              </a:extLst>
            </p:cNvPr>
            <p:cNvSpPr txBox="1"/>
            <p:nvPr/>
          </p:nvSpPr>
          <p:spPr>
            <a:xfrm>
              <a:off x="3184582" y="-25758"/>
              <a:ext cx="699912" cy="25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/>
                <a:t>50%</a:t>
              </a:r>
              <a:endParaRPr kumimoji="1" lang="ja-JP" altLang="en-US" sz="80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8F21247-6546-608E-A0C7-ADB4FC9A8125}"/>
              </a:ext>
            </a:extLst>
          </p:cNvPr>
          <p:cNvGrpSpPr/>
          <p:nvPr/>
        </p:nvGrpSpPr>
        <p:grpSpPr>
          <a:xfrm>
            <a:off x="4049378" y="5590573"/>
            <a:ext cx="515727" cy="215444"/>
            <a:chOff x="3124489" y="-25758"/>
            <a:chExt cx="760005" cy="257447"/>
          </a:xfrm>
        </p:grpSpPr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7901428-6900-B4F6-6BEE-212750EBF85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5480BA5-8D4C-0C03-751A-1CAEF21E25C1}"/>
                </a:ext>
              </a:extLst>
            </p:cNvPr>
            <p:cNvSpPr txBox="1"/>
            <p:nvPr/>
          </p:nvSpPr>
          <p:spPr>
            <a:xfrm>
              <a:off x="3184582" y="-25758"/>
              <a:ext cx="699912" cy="25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/>
                <a:t>25%</a:t>
              </a:r>
              <a:endParaRPr kumimoji="1" lang="ja-JP" altLang="en-US" sz="800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1D0EC410-768B-88A8-3F9D-69D6A544ADCD}"/>
              </a:ext>
            </a:extLst>
          </p:cNvPr>
          <p:cNvGrpSpPr/>
          <p:nvPr/>
        </p:nvGrpSpPr>
        <p:grpSpPr>
          <a:xfrm>
            <a:off x="4049378" y="4805820"/>
            <a:ext cx="515727" cy="215444"/>
            <a:chOff x="3124489" y="-25758"/>
            <a:chExt cx="760005" cy="257447"/>
          </a:xfrm>
        </p:grpSpPr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22BCF27-AF54-0065-1ABF-CC94F4B4FDD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89" y="195446"/>
              <a:ext cx="1459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BCCA11B-F25D-C23C-FB24-1BCB0517BDFD}"/>
                </a:ext>
              </a:extLst>
            </p:cNvPr>
            <p:cNvSpPr txBox="1"/>
            <p:nvPr/>
          </p:nvSpPr>
          <p:spPr>
            <a:xfrm>
              <a:off x="3184582" y="-25758"/>
              <a:ext cx="699912" cy="25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/>
                <a:t>7</a:t>
              </a:r>
              <a:r>
                <a:rPr kumimoji="1" lang="en-US" altLang="ja-JP" sz="800"/>
                <a:t>5%</a:t>
              </a:r>
              <a:endParaRPr kumimoji="1" lang="ja-JP" altLang="en-US" sz="800"/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58EE22-D67E-A2B8-9729-42CCC116E2AF}"/>
              </a:ext>
            </a:extLst>
          </p:cNvPr>
          <p:cNvSpPr/>
          <p:nvPr/>
        </p:nvSpPr>
        <p:spPr>
          <a:xfrm>
            <a:off x="3395010" y="5852553"/>
            <a:ext cx="1358049" cy="166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他人、周囲からの尊重</a:t>
            </a:r>
            <a:endParaRPr kumimoji="1" lang="ja-JP" altLang="en-US" sz="9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3BE8CB8-EEC2-DD79-1BCE-6AA01296FEF6}"/>
              </a:ext>
            </a:extLst>
          </p:cNvPr>
          <p:cNvSpPr txBox="1"/>
          <p:nvPr/>
        </p:nvSpPr>
        <p:spPr>
          <a:xfrm>
            <a:off x="2712848" y="2343735"/>
            <a:ext cx="1154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自己実現欲求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F7A2DE1-5A01-A33C-6B57-01885B4A81CD}"/>
              </a:ext>
            </a:extLst>
          </p:cNvPr>
          <p:cNvSpPr txBox="1"/>
          <p:nvPr/>
        </p:nvSpPr>
        <p:spPr>
          <a:xfrm>
            <a:off x="1159642" y="4950857"/>
            <a:ext cx="13946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尊重の欲求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（他人・周囲から）</a:t>
            </a:r>
            <a:endParaRPr kumimoji="1" lang="en-US" altLang="ja-JP" sz="105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B41CD8A-356E-8D5C-3655-B59981E5BDD8}"/>
              </a:ext>
            </a:extLst>
          </p:cNvPr>
          <p:cNvSpPr txBox="1"/>
          <p:nvPr/>
        </p:nvSpPr>
        <p:spPr>
          <a:xfrm>
            <a:off x="1888276" y="3628203"/>
            <a:ext cx="10871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尊重の欲求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（自分から）</a:t>
            </a:r>
            <a:endParaRPr kumimoji="1" lang="en-US" altLang="ja-JP" sz="105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BF0255EE-90F1-41D4-40CA-FC6C533D5A85}"/>
              </a:ext>
            </a:extLst>
          </p:cNvPr>
          <p:cNvCxnSpPr/>
          <p:nvPr/>
        </p:nvCxnSpPr>
        <p:spPr>
          <a:xfrm>
            <a:off x="532059" y="4599819"/>
            <a:ext cx="172035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4DBFFC9-3A17-B0FA-A0CA-1ACCFFA033AE}"/>
              </a:ext>
            </a:extLst>
          </p:cNvPr>
          <p:cNvSpPr txBox="1"/>
          <p:nvPr/>
        </p:nvSpPr>
        <p:spPr>
          <a:xfrm>
            <a:off x="793346" y="4251305"/>
            <a:ext cx="857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成長動機</a:t>
            </a:r>
            <a:endParaRPr kumimoji="1" lang="en-US" altLang="ja-JP" sz="1050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D7657C1-8C9D-1C7A-5114-54AC38C3F0B8}"/>
              </a:ext>
            </a:extLst>
          </p:cNvPr>
          <p:cNvSpPr txBox="1"/>
          <p:nvPr/>
        </p:nvSpPr>
        <p:spPr>
          <a:xfrm>
            <a:off x="793345" y="4720902"/>
            <a:ext cx="722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/>
              <a:t>欠乏</a:t>
            </a:r>
            <a:r>
              <a:rPr kumimoji="1" lang="ja-JP" altLang="en-US" sz="1050" b="1"/>
              <a:t>動機</a:t>
            </a:r>
            <a:endParaRPr kumimoji="1" lang="en-US" altLang="ja-JP" sz="1050" b="1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598D8398-6CF1-AC1F-BF1C-094D93612212}"/>
              </a:ext>
            </a:extLst>
          </p:cNvPr>
          <p:cNvCxnSpPr/>
          <p:nvPr/>
        </p:nvCxnSpPr>
        <p:spPr>
          <a:xfrm>
            <a:off x="1457455" y="3091555"/>
            <a:ext cx="172035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上矢印 87">
            <a:extLst>
              <a:ext uri="{FF2B5EF4-FFF2-40B4-BE49-F238E27FC236}">
                <a16:creationId xmlns:a16="http://schemas.microsoft.com/office/drawing/2014/main" id="{33668554-953A-DB97-8498-BBB930EBF490}"/>
              </a:ext>
            </a:extLst>
          </p:cNvPr>
          <p:cNvSpPr/>
          <p:nvPr/>
        </p:nvSpPr>
        <p:spPr>
          <a:xfrm>
            <a:off x="1571863" y="2554907"/>
            <a:ext cx="198018" cy="481454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12EC9C3-7983-96CE-B12A-2D3993C6109C}"/>
              </a:ext>
            </a:extLst>
          </p:cNvPr>
          <p:cNvSpPr txBox="1"/>
          <p:nvPr/>
        </p:nvSpPr>
        <p:spPr>
          <a:xfrm>
            <a:off x="1702718" y="2750781"/>
            <a:ext cx="857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成長欲求</a:t>
            </a:r>
            <a:endParaRPr kumimoji="1" lang="en-US" altLang="ja-JP" sz="1050" b="1"/>
          </a:p>
        </p:txBody>
      </p:sp>
      <p:sp>
        <p:nvSpPr>
          <p:cNvPr id="90" name="上矢印 89">
            <a:extLst>
              <a:ext uri="{FF2B5EF4-FFF2-40B4-BE49-F238E27FC236}">
                <a16:creationId xmlns:a16="http://schemas.microsoft.com/office/drawing/2014/main" id="{7E150D6E-87CB-7D3D-FAA3-79B92CE04BA1}"/>
              </a:ext>
            </a:extLst>
          </p:cNvPr>
          <p:cNvSpPr/>
          <p:nvPr/>
        </p:nvSpPr>
        <p:spPr>
          <a:xfrm flipV="1">
            <a:off x="1579521" y="3144040"/>
            <a:ext cx="190360" cy="484151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9AB5728-71D0-5A48-30DD-AFFF19A2D558}"/>
              </a:ext>
            </a:extLst>
          </p:cNvPr>
          <p:cNvSpPr txBox="1"/>
          <p:nvPr/>
        </p:nvSpPr>
        <p:spPr>
          <a:xfrm>
            <a:off x="1697058" y="3200582"/>
            <a:ext cx="857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/>
              <a:t>欠乏</a:t>
            </a:r>
            <a:r>
              <a:rPr kumimoji="1" lang="ja-JP" altLang="en-US" sz="1050" b="1"/>
              <a:t>欲求</a:t>
            </a:r>
            <a:endParaRPr kumimoji="1" lang="en-US" altLang="ja-JP" sz="1050" b="1"/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9652642B-2B0C-019D-684A-A3F89F06BE1D}"/>
              </a:ext>
            </a:extLst>
          </p:cNvPr>
          <p:cNvSpPr/>
          <p:nvPr/>
        </p:nvSpPr>
        <p:spPr>
          <a:xfrm>
            <a:off x="629194" y="4286992"/>
            <a:ext cx="201798" cy="1782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66134359-D150-A272-F0B4-1ABBD34D7178}"/>
              </a:ext>
            </a:extLst>
          </p:cNvPr>
          <p:cNvSpPr/>
          <p:nvPr/>
        </p:nvSpPr>
        <p:spPr>
          <a:xfrm>
            <a:off x="627270" y="4764958"/>
            <a:ext cx="201798" cy="1782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7488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622</Words>
  <Application>Microsoft Macintosh PowerPoint</Application>
  <PresentationFormat>ワイド画面</PresentationFormat>
  <Paragraphs>145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15</cp:revision>
  <dcterms:created xsi:type="dcterms:W3CDTF">2025-01-10T13:40:01Z</dcterms:created>
  <dcterms:modified xsi:type="dcterms:W3CDTF">2025-02-16T07:15:52Z</dcterms:modified>
</cp:coreProperties>
</file>