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>
        <p:scale>
          <a:sx n="100" d="100"/>
          <a:sy n="10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67309-796F-7948-8313-B56592027800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624721-0030-7B49-9776-5E775818DC0A}">
      <dgm:prSet phldrT="[テキスト]" custT="1"/>
      <dgm:spPr/>
      <dgm:t>
        <a:bodyPr/>
        <a:lstStyle/>
        <a:p>
          <a:r>
            <a:rPr lang="ja-JP" altLang="en-US" sz="2000" b="1"/>
            <a:t>妄想の負のスパイラル</a:t>
          </a:r>
          <a:endParaRPr kumimoji="1" lang="ja-JP" altLang="en-US" sz="2000" b="1"/>
        </a:p>
      </dgm:t>
    </dgm:pt>
    <dgm:pt modelId="{12528435-93B1-2343-B347-840401A0EE13}" type="par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D30DBD55-A4BB-EC49-AE97-A39060C4B672}" type="sib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BD0B410F-4597-7C4C-A293-A4ED3D0D5717}">
      <dgm:prSet phldrT="[テキスト]" custT="1"/>
      <dgm:spPr/>
      <dgm:t>
        <a:bodyPr/>
        <a:lstStyle/>
        <a:p>
          <a:r>
            <a:rPr lang="ja-JP" altLang="en-US" sz="1200" b="1"/>
            <a:t>一時的に承認欲求が満たされる</a:t>
          </a:r>
          <a:endParaRPr kumimoji="1" lang="ja-JP" altLang="en-US" sz="1200" b="1"/>
        </a:p>
      </dgm:t>
    </dgm:pt>
    <dgm:pt modelId="{B1FA00B9-1E4A-AF46-87AF-F0C68765D742}" type="par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39F33945-A124-6049-A3D1-3DF602D44D54}" type="sib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9921D39B-5332-0A4B-BEF3-1A35A76806C6}">
      <dgm:prSet phldrT="[テキスト]" custT="1"/>
      <dgm:spPr/>
      <dgm:t>
        <a:bodyPr/>
        <a:lstStyle/>
        <a:p>
          <a:r>
            <a:rPr lang="ja-JP" altLang="en-US" sz="1200" b="1"/>
            <a:t>現実との乖離がますます広がる</a:t>
          </a:r>
          <a:endParaRPr kumimoji="1" lang="ja-JP" altLang="en-US" sz="1200" b="1"/>
        </a:p>
      </dgm:t>
    </dgm:pt>
    <dgm:pt modelId="{D7CA4540-504E-894F-BC7E-D5D3FACE20F6}" type="par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00090DD0-3AFE-A94F-A25E-4F9EC137AF1A}" type="sib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107DE2A6-1E5D-434C-9C0B-0B0CEDCF20F0}">
      <dgm:prSet phldrT="[テキスト]" custT="1"/>
      <dgm:spPr/>
      <dgm:t>
        <a:bodyPr/>
        <a:lstStyle/>
        <a:p>
          <a:r>
            <a:rPr lang="ja-JP" altLang="en-US" sz="1200" b="1"/>
            <a:t>現実への不満が強まる</a:t>
          </a:r>
          <a:endParaRPr kumimoji="1" lang="ja-JP" altLang="en-US" sz="1200" b="1"/>
        </a:p>
      </dgm:t>
    </dgm:pt>
    <dgm:pt modelId="{0A366266-1ACA-B148-B11D-DFDE0F3FF073}" type="par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43282E38-111C-EB4A-99A6-7FE6D1EBAA8D}" type="sib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B1BA2A07-6EFA-0C48-A411-0481F7FE1A60}">
      <dgm:prSet phldrT="[テキスト]" custT="1"/>
      <dgm:spPr/>
      <dgm:t>
        <a:bodyPr/>
        <a:lstStyle/>
        <a:p>
          <a:r>
            <a:rPr lang="ja-JP" altLang="en-US" sz="1200" b="1"/>
            <a:t>架空の承認を多数得る</a:t>
          </a:r>
          <a:endParaRPr kumimoji="1" lang="ja-JP" altLang="en-US" sz="1200" b="1"/>
        </a:p>
      </dgm:t>
    </dgm:pt>
    <dgm:pt modelId="{3966D4AE-FDCF-CB4A-8F89-FB0A5FAF1667}" type="par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498C0A02-82DB-8A40-A142-1894055868FF}" type="sib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CEA69825-6F7E-ED45-A36F-2259EBD74A8F}" type="pres">
      <dgm:prSet presAssocID="{48D67309-796F-7948-8313-B56592027800}" presName="composite" presStyleCnt="0">
        <dgm:presLayoutVars>
          <dgm:chMax val="1"/>
          <dgm:dir/>
          <dgm:resizeHandles val="exact"/>
        </dgm:presLayoutVars>
      </dgm:prSet>
      <dgm:spPr/>
    </dgm:pt>
    <dgm:pt modelId="{8AA7C7FD-578F-4748-AD5F-3DE31210A332}" type="pres">
      <dgm:prSet presAssocID="{48D67309-796F-7948-8313-B56592027800}" presName="radial" presStyleCnt="0">
        <dgm:presLayoutVars>
          <dgm:animLvl val="ctr"/>
        </dgm:presLayoutVars>
      </dgm:prSet>
      <dgm:spPr/>
    </dgm:pt>
    <dgm:pt modelId="{64D1392F-5E11-D54D-9955-37560F7FF0F8}" type="pres">
      <dgm:prSet presAssocID="{40624721-0030-7B49-9776-5E775818DC0A}" presName="centerShape" presStyleLbl="vennNode1" presStyleIdx="0" presStyleCnt="5"/>
      <dgm:spPr/>
    </dgm:pt>
    <dgm:pt modelId="{C1F3AB9B-9C80-A341-B5C3-C99D67EFA0B8}" type="pres">
      <dgm:prSet presAssocID="{B1BA2A07-6EFA-0C48-A411-0481F7FE1A60}" presName="node" presStyleLbl="vennNode1" presStyleIdx="1" presStyleCnt="5">
        <dgm:presLayoutVars>
          <dgm:bulletEnabled val="1"/>
        </dgm:presLayoutVars>
      </dgm:prSet>
      <dgm:spPr/>
    </dgm:pt>
    <dgm:pt modelId="{F086BCCB-AC87-0A47-9E62-FAC98F12D6C2}" type="pres">
      <dgm:prSet presAssocID="{BD0B410F-4597-7C4C-A293-A4ED3D0D5717}" presName="node" presStyleLbl="vennNode1" presStyleIdx="2" presStyleCnt="5">
        <dgm:presLayoutVars>
          <dgm:bulletEnabled val="1"/>
        </dgm:presLayoutVars>
      </dgm:prSet>
      <dgm:spPr/>
    </dgm:pt>
    <dgm:pt modelId="{FFF77012-B89A-0F4E-BDC8-0EB1994EA887}" type="pres">
      <dgm:prSet presAssocID="{9921D39B-5332-0A4B-BEF3-1A35A76806C6}" presName="node" presStyleLbl="vennNode1" presStyleIdx="3" presStyleCnt="5">
        <dgm:presLayoutVars>
          <dgm:bulletEnabled val="1"/>
        </dgm:presLayoutVars>
      </dgm:prSet>
      <dgm:spPr/>
    </dgm:pt>
    <dgm:pt modelId="{55F3E454-2113-9449-9FB3-7DEFFB424817}" type="pres">
      <dgm:prSet presAssocID="{107DE2A6-1E5D-434C-9C0B-0B0CEDCF20F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FBCA418-DC6F-224C-A074-A94DFB337D56}" srcId="{40624721-0030-7B49-9776-5E775818DC0A}" destId="{BD0B410F-4597-7C4C-A293-A4ED3D0D5717}" srcOrd="1" destOrd="0" parTransId="{B1FA00B9-1E4A-AF46-87AF-F0C68765D742}" sibTransId="{39F33945-A124-6049-A3D1-3DF602D44D54}"/>
    <dgm:cxn modelId="{30D9C321-F3E0-E141-A870-4CD564E7D742}" type="presOf" srcId="{9921D39B-5332-0A4B-BEF3-1A35A76806C6}" destId="{FFF77012-B89A-0F4E-BDC8-0EB1994EA887}" srcOrd="0" destOrd="0" presId="urn:microsoft.com/office/officeart/2005/8/layout/radial3"/>
    <dgm:cxn modelId="{27102725-7001-384C-9988-8342A5B1876A}" type="presOf" srcId="{B1BA2A07-6EFA-0C48-A411-0481F7FE1A60}" destId="{C1F3AB9B-9C80-A341-B5C3-C99D67EFA0B8}" srcOrd="0" destOrd="0" presId="urn:microsoft.com/office/officeart/2005/8/layout/radial3"/>
    <dgm:cxn modelId="{0A2F5C40-CDCA-1645-87C7-126579B28EFB}" type="presOf" srcId="{107DE2A6-1E5D-434C-9C0B-0B0CEDCF20F0}" destId="{55F3E454-2113-9449-9FB3-7DEFFB424817}" srcOrd="0" destOrd="0" presId="urn:microsoft.com/office/officeart/2005/8/layout/radial3"/>
    <dgm:cxn modelId="{03627451-AD82-6545-8B9D-B4B8F787C635}" srcId="{48D67309-796F-7948-8313-B56592027800}" destId="{40624721-0030-7B49-9776-5E775818DC0A}" srcOrd="0" destOrd="0" parTransId="{12528435-93B1-2343-B347-840401A0EE13}" sibTransId="{D30DBD55-A4BB-EC49-AE97-A39060C4B672}"/>
    <dgm:cxn modelId="{0990D568-085C-8B40-9D47-EBD0793132A2}" type="presOf" srcId="{40624721-0030-7B49-9776-5E775818DC0A}" destId="{64D1392F-5E11-D54D-9955-37560F7FF0F8}" srcOrd="0" destOrd="0" presId="urn:microsoft.com/office/officeart/2005/8/layout/radial3"/>
    <dgm:cxn modelId="{0CED8ED9-10AB-CD43-8FEB-45FF04C9EF07}" srcId="{40624721-0030-7B49-9776-5E775818DC0A}" destId="{B1BA2A07-6EFA-0C48-A411-0481F7FE1A60}" srcOrd="0" destOrd="0" parTransId="{3966D4AE-FDCF-CB4A-8F89-FB0A5FAF1667}" sibTransId="{498C0A02-82DB-8A40-A142-1894055868FF}"/>
    <dgm:cxn modelId="{886C8ADD-E42A-1E43-808F-32F9CE1BDD36}" srcId="{40624721-0030-7B49-9776-5E775818DC0A}" destId="{9921D39B-5332-0A4B-BEF3-1A35A76806C6}" srcOrd="2" destOrd="0" parTransId="{D7CA4540-504E-894F-BC7E-D5D3FACE20F6}" sibTransId="{00090DD0-3AFE-A94F-A25E-4F9EC137AF1A}"/>
    <dgm:cxn modelId="{712A99EA-1F09-DC46-B237-827DE27B57FE}" srcId="{40624721-0030-7B49-9776-5E775818DC0A}" destId="{107DE2A6-1E5D-434C-9C0B-0B0CEDCF20F0}" srcOrd="3" destOrd="0" parTransId="{0A366266-1ACA-B148-B11D-DFDE0F3FF073}" sibTransId="{43282E38-111C-EB4A-99A6-7FE6D1EBAA8D}"/>
    <dgm:cxn modelId="{0DBC4CFB-C46E-F348-AC3F-E60CD377905C}" type="presOf" srcId="{48D67309-796F-7948-8313-B56592027800}" destId="{CEA69825-6F7E-ED45-A36F-2259EBD74A8F}" srcOrd="0" destOrd="0" presId="urn:microsoft.com/office/officeart/2005/8/layout/radial3"/>
    <dgm:cxn modelId="{4C18CDFC-6A8E-504E-BEC1-F529ECD871D4}" type="presOf" srcId="{BD0B410F-4597-7C4C-A293-A4ED3D0D5717}" destId="{F086BCCB-AC87-0A47-9E62-FAC98F12D6C2}" srcOrd="0" destOrd="0" presId="urn:microsoft.com/office/officeart/2005/8/layout/radial3"/>
    <dgm:cxn modelId="{14A4F592-285C-6F4E-8BCD-606901DDD31A}" type="presParOf" srcId="{CEA69825-6F7E-ED45-A36F-2259EBD74A8F}" destId="{8AA7C7FD-578F-4748-AD5F-3DE31210A332}" srcOrd="0" destOrd="0" presId="urn:microsoft.com/office/officeart/2005/8/layout/radial3"/>
    <dgm:cxn modelId="{0579E13C-00FD-354B-B1C6-FA55C488B210}" type="presParOf" srcId="{8AA7C7FD-578F-4748-AD5F-3DE31210A332}" destId="{64D1392F-5E11-D54D-9955-37560F7FF0F8}" srcOrd="0" destOrd="0" presId="urn:microsoft.com/office/officeart/2005/8/layout/radial3"/>
    <dgm:cxn modelId="{A817E431-211C-B148-A6C8-62C2E08ED2DA}" type="presParOf" srcId="{8AA7C7FD-578F-4748-AD5F-3DE31210A332}" destId="{C1F3AB9B-9C80-A341-B5C3-C99D67EFA0B8}" srcOrd="1" destOrd="0" presId="urn:microsoft.com/office/officeart/2005/8/layout/radial3"/>
    <dgm:cxn modelId="{94C30D93-3FB9-1846-A7F8-F8F2FD152988}" type="presParOf" srcId="{8AA7C7FD-578F-4748-AD5F-3DE31210A332}" destId="{F086BCCB-AC87-0A47-9E62-FAC98F12D6C2}" srcOrd="2" destOrd="0" presId="urn:microsoft.com/office/officeart/2005/8/layout/radial3"/>
    <dgm:cxn modelId="{D5C49CB6-AC82-5F4C-9487-F2CF0D801CB2}" type="presParOf" srcId="{8AA7C7FD-578F-4748-AD5F-3DE31210A332}" destId="{FFF77012-B89A-0F4E-BDC8-0EB1994EA887}" srcOrd="3" destOrd="0" presId="urn:microsoft.com/office/officeart/2005/8/layout/radial3"/>
    <dgm:cxn modelId="{F75FD8C0-C699-5F46-8806-2FA125055811}" type="presParOf" srcId="{8AA7C7FD-578F-4748-AD5F-3DE31210A332}" destId="{55F3E454-2113-9449-9FB3-7DEFFB42481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67309-796F-7948-8313-B56592027800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0624721-0030-7B49-9776-5E775818DC0A}">
      <dgm:prSet phldrT="[テキスト]" custT="1"/>
      <dgm:spPr/>
      <dgm:t>
        <a:bodyPr/>
        <a:lstStyle/>
        <a:p>
          <a:r>
            <a:rPr lang="ja-JP" altLang="en-US" sz="2000" b="1"/>
            <a:t>妄想の負のスパイラル</a:t>
          </a:r>
          <a:endParaRPr kumimoji="1" lang="ja-JP" altLang="en-US" sz="2000" b="1"/>
        </a:p>
      </dgm:t>
    </dgm:pt>
    <dgm:pt modelId="{12528435-93B1-2343-B347-840401A0EE13}" type="par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D30DBD55-A4BB-EC49-AE97-A39060C4B672}" type="sibTrans" cxnId="{03627451-AD82-6545-8B9D-B4B8F787C635}">
      <dgm:prSet/>
      <dgm:spPr/>
      <dgm:t>
        <a:bodyPr/>
        <a:lstStyle/>
        <a:p>
          <a:endParaRPr kumimoji="1" lang="ja-JP" altLang="en-US" sz="1600" b="1"/>
        </a:p>
      </dgm:t>
    </dgm:pt>
    <dgm:pt modelId="{BD0B410F-4597-7C4C-A293-A4ED3D0D5717}">
      <dgm:prSet phldrT="[テキスト]" custT="1"/>
      <dgm:spPr/>
      <dgm:t>
        <a:bodyPr/>
        <a:lstStyle/>
        <a:p>
          <a:r>
            <a:rPr lang="ja-JP" altLang="en-US" sz="1200" b="1"/>
            <a:t>一時的に承認欲求が満たされる</a:t>
          </a:r>
          <a:endParaRPr kumimoji="1" lang="ja-JP" altLang="en-US" sz="1200" b="1"/>
        </a:p>
      </dgm:t>
    </dgm:pt>
    <dgm:pt modelId="{B1FA00B9-1E4A-AF46-87AF-F0C68765D742}" type="par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39F33945-A124-6049-A3D1-3DF602D44D54}" type="sibTrans" cxnId="{CFBCA418-DC6F-224C-A074-A94DFB337D56}">
      <dgm:prSet/>
      <dgm:spPr/>
      <dgm:t>
        <a:bodyPr/>
        <a:lstStyle/>
        <a:p>
          <a:endParaRPr kumimoji="1" lang="ja-JP" altLang="en-US" sz="1600" b="1"/>
        </a:p>
      </dgm:t>
    </dgm:pt>
    <dgm:pt modelId="{9921D39B-5332-0A4B-BEF3-1A35A76806C6}">
      <dgm:prSet phldrT="[テキスト]" custT="1"/>
      <dgm:spPr/>
      <dgm:t>
        <a:bodyPr/>
        <a:lstStyle/>
        <a:p>
          <a:r>
            <a:rPr lang="ja-JP" altLang="en-US" sz="1200" b="1"/>
            <a:t>現実との乖離がますます広がる</a:t>
          </a:r>
          <a:endParaRPr kumimoji="1" lang="ja-JP" altLang="en-US" sz="1200" b="1"/>
        </a:p>
      </dgm:t>
    </dgm:pt>
    <dgm:pt modelId="{D7CA4540-504E-894F-BC7E-D5D3FACE20F6}" type="par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00090DD0-3AFE-A94F-A25E-4F9EC137AF1A}" type="sibTrans" cxnId="{886C8ADD-E42A-1E43-808F-32F9CE1BDD36}">
      <dgm:prSet/>
      <dgm:spPr/>
      <dgm:t>
        <a:bodyPr/>
        <a:lstStyle/>
        <a:p>
          <a:endParaRPr kumimoji="1" lang="ja-JP" altLang="en-US" sz="1600" b="1"/>
        </a:p>
      </dgm:t>
    </dgm:pt>
    <dgm:pt modelId="{107DE2A6-1E5D-434C-9C0B-0B0CEDCF20F0}">
      <dgm:prSet phldrT="[テキスト]" custT="1"/>
      <dgm:spPr/>
      <dgm:t>
        <a:bodyPr/>
        <a:lstStyle/>
        <a:p>
          <a:r>
            <a:rPr lang="ja-JP" altLang="en-US" sz="1200" b="1"/>
            <a:t>現実への不満が強まる</a:t>
          </a:r>
          <a:endParaRPr kumimoji="1" lang="ja-JP" altLang="en-US" sz="1200" b="1"/>
        </a:p>
      </dgm:t>
    </dgm:pt>
    <dgm:pt modelId="{0A366266-1ACA-B148-B11D-DFDE0F3FF073}" type="par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43282E38-111C-EB4A-99A6-7FE6D1EBAA8D}" type="sibTrans" cxnId="{712A99EA-1F09-DC46-B237-827DE27B57FE}">
      <dgm:prSet/>
      <dgm:spPr/>
      <dgm:t>
        <a:bodyPr/>
        <a:lstStyle/>
        <a:p>
          <a:endParaRPr kumimoji="1" lang="ja-JP" altLang="en-US" sz="1600" b="1"/>
        </a:p>
      </dgm:t>
    </dgm:pt>
    <dgm:pt modelId="{B1BA2A07-6EFA-0C48-A411-0481F7FE1A60}">
      <dgm:prSet phldrT="[テキスト]" custT="1"/>
      <dgm:spPr/>
      <dgm:t>
        <a:bodyPr/>
        <a:lstStyle/>
        <a:p>
          <a:r>
            <a:rPr lang="ja-JP" altLang="en-US" sz="1200" b="1"/>
            <a:t>架空の承認を多数得る</a:t>
          </a:r>
          <a:endParaRPr kumimoji="1" lang="ja-JP" altLang="en-US" sz="1200" b="1"/>
        </a:p>
      </dgm:t>
    </dgm:pt>
    <dgm:pt modelId="{3966D4AE-FDCF-CB4A-8F89-FB0A5FAF1667}" type="par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498C0A02-82DB-8A40-A142-1894055868FF}" type="sibTrans" cxnId="{0CED8ED9-10AB-CD43-8FEB-45FF04C9EF07}">
      <dgm:prSet/>
      <dgm:spPr/>
      <dgm:t>
        <a:bodyPr/>
        <a:lstStyle/>
        <a:p>
          <a:endParaRPr kumimoji="1" lang="ja-JP" altLang="en-US" sz="1600" b="1"/>
        </a:p>
      </dgm:t>
    </dgm:pt>
    <dgm:pt modelId="{CEA69825-6F7E-ED45-A36F-2259EBD74A8F}" type="pres">
      <dgm:prSet presAssocID="{48D67309-796F-7948-8313-B56592027800}" presName="composite" presStyleCnt="0">
        <dgm:presLayoutVars>
          <dgm:chMax val="1"/>
          <dgm:dir/>
          <dgm:resizeHandles val="exact"/>
        </dgm:presLayoutVars>
      </dgm:prSet>
      <dgm:spPr/>
    </dgm:pt>
    <dgm:pt modelId="{8AA7C7FD-578F-4748-AD5F-3DE31210A332}" type="pres">
      <dgm:prSet presAssocID="{48D67309-796F-7948-8313-B56592027800}" presName="radial" presStyleCnt="0">
        <dgm:presLayoutVars>
          <dgm:animLvl val="ctr"/>
        </dgm:presLayoutVars>
      </dgm:prSet>
      <dgm:spPr/>
    </dgm:pt>
    <dgm:pt modelId="{64D1392F-5E11-D54D-9955-37560F7FF0F8}" type="pres">
      <dgm:prSet presAssocID="{40624721-0030-7B49-9776-5E775818DC0A}" presName="centerShape" presStyleLbl="vennNode1" presStyleIdx="0" presStyleCnt="5"/>
      <dgm:spPr/>
    </dgm:pt>
    <dgm:pt modelId="{C1F3AB9B-9C80-A341-B5C3-C99D67EFA0B8}" type="pres">
      <dgm:prSet presAssocID="{B1BA2A07-6EFA-0C48-A411-0481F7FE1A60}" presName="node" presStyleLbl="vennNode1" presStyleIdx="1" presStyleCnt="5">
        <dgm:presLayoutVars>
          <dgm:bulletEnabled val="1"/>
        </dgm:presLayoutVars>
      </dgm:prSet>
      <dgm:spPr/>
    </dgm:pt>
    <dgm:pt modelId="{F086BCCB-AC87-0A47-9E62-FAC98F12D6C2}" type="pres">
      <dgm:prSet presAssocID="{BD0B410F-4597-7C4C-A293-A4ED3D0D5717}" presName="node" presStyleLbl="vennNode1" presStyleIdx="2" presStyleCnt="5">
        <dgm:presLayoutVars>
          <dgm:bulletEnabled val="1"/>
        </dgm:presLayoutVars>
      </dgm:prSet>
      <dgm:spPr/>
    </dgm:pt>
    <dgm:pt modelId="{FFF77012-B89A-0F4E-BDC8-0EB1994EA887}" type="pres">
      <dgm:prSet presAssocID="{9921D39B-5332-0A4B-BEF3-1A35A76806C6}" presName="node" presStyleLbl="vennNode1" presStyleIdx="3" presStyleCnt="5">
        <dgm:presLayoutVars>
          <dgm:bulletEnabled val="1"/>
        </dgm:presLayoutVars>
      </dgm:prSet>
      <dgm:spPr/>
    </dgm:pt>
    <dgm:pt modelId="{55F3E454-2113-9449-9FB3-7DEFFB424817}" type="pres">
      <dgm:prSet presAssocID="{107DE2A6-1E5D-434C-9C0B-0B0CEDCF20F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FBCA418-DC6F-224C-A074-A94DFB337D56}" srcId="{40624721-0030-7B49-9776-5E775818DC0A}" destId="{BD0B410F-4597-7C4C-A293-A4ED3D0D5717}" srcOrd="1" destOrd="0" parTransId="{B1FA00B9-1E4A-AF46-87AF-F0C68765D742}" sibTransId="{39F33945-A124-6049-A3D1-3DF602D44D54}"/>
    <dgm:cxn modelId="{30D9C321-F3E0-E141-A870-4CD564E7D742}" type="presOf" srcId="{9921D39B-5332-0A4B-BEF3-1A35A76806C6}" destId="{FFF77012-B89A-0F4E-BDC8-0EB1994EA887}" srcOrd="0" destOrd="0" presId="urn:microsoft.com/office/officeart/2005/8/layout/radial3"/>
    <dgm:cxn modelId="{27102725-7001-384C-9988-8342A5B1876A}" type="presOf" srcId="{B1BA2A07-6EFA-0C48-A411-0481F7FE1A60}" destId="{C1F3AB9B-9C80-A341-B5C3-C99D67EFA0B8}" srcOrd="0" destOrd="0" presId="urn:microsoft.com/office/officeart/2005/8/layout/radial3"/>
    <dgm:cxn modelId="{0A2F5C40-CDCA-1645-87C7-126579B28EFB}" type="presOf" srcId="{107DE2A6-1E5D-434C-9C0B-0B0CEDCF20F0}" destId="{55F3E454-2113-9449-9FB3-7DEFFB424817}" srcOrd="0" destOrd="0" presId="urn:microsoft.com/office/officeart/2005/8/layout/radial3"/>
    <dgm:cxn modelId="{03627451-AD82-6545-8B9D-B4B8F787C635}" srcId="{48D67309-796F-7948-8313-B56592027800}" destId="{40624721-0030-7B49-9776-5E775818DC0A}" srcOrd="0" destOrd="0" parTransId="{12528435-93B1-2343-B347-840401A0EE13}" sibTransId="{D30DBD55-A4BB-EC49-AE97-A39060C4B672}"/>
    <dgm:cxn modelId="{0990D568-085C-8B40-9D47-EBD0793132A2}" type="presOf" srcId="{40624721-0030-7B49-9776-5E775818DC0A}" destId="{64D1392F-5E11-D54D-9955-37560F7FF0F8}" srcOrd="0" destOrd="0" presId="urn:microsoft.com/office/officeart/2005/8/layout/radial3"/>
    <dgm:cxn modelId="{0CED8ED9-10AB-CD43-8FEB-45FF04C9EF07}" srcId="{40624721-0030-7B49-9776-5E775818DC0A}" destId="{B1BA2A07-6EFA-0C48-A411-0481F7FE1A60}" srcOrd="0" destOrd="0" parTransId="{3966D4AE-FDCF-CB4A-8F89-FB0A5FAF1667}" sibTransId="{498C0A02-82DB-8A40-A142-1894055868FF}"/>
    <dgm:cxn modelId="{886C8ADD-E42A-1E43-808F-32F9CE1BDD36}" srcId="{40624721-0030-7B49-9776-5E775818DC0A}" destId="{9921D39B-5332-0A4B-BEF3-1A35A76806C6}" srcOrd="2" destOrd="0" parTransId="{D7CA4540-504E-894F-BC7E-D5D3FACE20F6}" sibTransId="{00090DD0-3AFE-A94F-A25E-4F9EC137AF1A}"/>
    <dgm:cxn modelId="{712A99EA-1F09-DC46-B237-827DE27B57FE}" srcId="{40624721-0030-7B49-9776-5E775818DC0A}" destId="{107DE2A6-1E5D-434C-9C0B-0B0CEDCF20F0}" srcOrd="3" destOrd="0" parTransId="{0A366266-1ACA-B148-B11D-DFDE0F3FF073}" sibTransId="{43282E38-111C-EB4A-99A6-7FE6D1EBAA8D}"/>
    <dgm:cxn modelId="{0DBC4CFB-C46E-F348-AC3F-E60CD377905C}" type="presOf" srcId="{48D67309-796F-7948-8313-B56592027800}" destId="{CEA69825-6F7E-ED45-A36F-2259EBD74A8F}" srcOrd="0" destOrd="0" presId="urn:microsoft.com/office/officeart/2005/8/layout/radial3"/>
    <dgm:cxn modelId="{4C18CDFC-6A8E-504E-BEC1-F529ECD871D4}" type="presOf" srcId="{BD0B410F-4597-7C4C-A293-A4ED3D0D5717}" destId="{F086BCCB-AC87-0A47-9E62-FAC98F12D6C2}" srcOrd="0" destOrd="0" presId="urn:microsoft.com/office/officeart/2005/8/layout/radial3"/>
    <dgm:cxn modelId="{14A4F592-285C-6F4E-8BCD-606901DDD31A}" type="presParOf" srcId="{CEA69825-6F7E-ED45-A36F-2259EBD74A8F}" destId="{8AA7C7FD-578F-4748-AD5F-3DE31210A332}" srcOrd="0" destOrd="0" presId="urn:microsoft.com/office/officeart/2005/8/layout/radial3"/>
    <dgm:cxn modelId="{0579E13C-00FD-354B-B1C6-FA55C488B210}" type="presParOf" srcId="{8AA7C7FD-578F-4748-AD5F-3DE31210A332}" destId="{64D1392F-5E11-D54D-9955-37560F7FF0F8}" srcOrd="0" destOrd="0" presId="urn:microsoft.com/office/officeart/2005/8/layout/radial3"/>
    <dgm:cxn modelId="{A817E431-211C-B148-A6C8-62C2E08ED2DA}" type="presParOf" srcId="{8AA7C7FD-578F-4748-AD5F-3DE31210A332}" destId="{C1F3AB9B-9C80-A341-B5C3-C99D67EFA0B8}" srcOrd="1" destOrd="0" presId="urn:microsoft.com/office/officeart/2005/8/layout/radial3"/>
    <dgm:cxn modelId="{94C30D93-3FB9-1846-A7F8-F8F2FD152988}" type="presParOf" srcId="{8AA7C7FD-578F-4748-AD5F-3DE31210A332}" destId="{F086BCCB-AC87-0A47-9E62-FAC98F12D6C2}" srcOrd="2" destOrd="0" presId="urn:microsoft.com/office/officeart/2005/8/layout/radial3"/>
    <dgm:cxn modelId="{D5C49CB6-AC82-5F4C-9487-F2CF0D801CB2}" type="presParOf" srcId="{8AA7C7FD-578F-4748-AD5F-3DE31210A332}" destId="{FFF77012-B89A-0F4E-BDC8-0EB1994EA887}" srcOrd="3" destOrd="0" presId="urn:microsoft.com/office/officeart/2005/8/layout/radial3"/>
    <dgm:cxn modelId="{F75FD8C0-C699-5F46-8806-2FA125055811}" type="presParOf" srcId="{8AA7C7FD-578F-4748-AD5F-3DE31210A332}" destId="{55F3E454-2113-9449-9FB3-7DEFFB424817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392F-5E11-D54D-9955-37560F7FF0F8}">
      <dsp:nvSpPr>
        <dsp:cNvPr id="0" name=""/>
        <dsp:cNvSpPr/>
      </dsp:nvSpPr>
      <dsp:spPr>
        <a:xfrm>
          <a:off x="1852844" y="872827"/>
          <a:ext cx="2174412" cy="21744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/>
            <a:t>妄想の負のスパイラル</a:t>
          </a:r>
          <a:endParaRPr kumimoji="1" lang="ja-JP" altLang="en-US" sz="2000" b="1" kern="1200"/>
        </a:p>
      </dsp:txBody>
      <dsp:txXfrm>
        <a:off x="2171279" y="1191262"/>
        <a:ext cx="1537542" cy="1537542"/>
      </dsp:txXfrm>
    </dsp:sp>
    <dsp:sp modelId="{C1F3AB9B-9C80-A341-B5C3-C99D67EFA0B8}">
      <dsp:nvSpPr>
        <dsp:cNvPr id="0" name=""/>
        <dsp:cNvSpPr/>
      </dsp:nvSpPr>
      <dsp:spPr>
        <a:xfrm>
          <a:off x="2396447" y="388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架空の承認を多数得る</a:t>
          </a:r>
          <a:endParaRPr kumimoji="1" lang="ja-JP" altLang="en-US" sz="1200" b="1" kern="1200"/>
        </a:p>
      </dsp:txBody>
      <dsp:txXfrm>
        <a:off x="2555665" y="159606"/>
        <a:ext cx="768770" cy="768770"/>
      </dsp:txXfrm>
    </dsp:sp>
    <dsp:sp modelId="{F086BCCB-AC87-0A47-9E62-FAC98F12D6C2}">
      <dsp:nvSpPr>
        <dsp:cNvPr id="0" name=""/>
        <dsp:cNvSpPr/>
      </dsp:nvSpPr>
      <dsp:spPr>
        <a:xfrm>
          <a:off x="3812489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一時的に承認欲求が満たされる</a:t>
          </a:r>
          <a:endParaRPr kumimoji="1" lang="ja-JP" altLang="en-US" sz="1200" b="1" kern="1200"/>
        </a:p>
      </dsp:txBody>
      <dsp:txXfrm>
        <a:off x="3971707" y="1575648"/>
        <a:ext cx="768770" cy="768770"/>
      </dsp:txXfrm>
    </dsp:sp>
    <dsp:sp modelId="{FFF77012-B89A-0F4E-BDC8-0EB1994EA887}">
      <dsp:nvSpPr>
        <dsp:cNvPr id="0" name=""/>
        <dsp:cNvSpPr/>
      </dsp:nvSpPr>
      <dsp:spPr>
        <a:xfrm>
          <a:off x="2396447" y="2832472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現実との乖離がますます広がる</a:t>
          </a:r>
          <a:endParaRPr kumimoji="1" lang="ja-JP" altLang="en-US" sz="1200" b="1" kern="1200"/>
        </a:p>
      </dsp:txBody>
      <dsp:txXfrm>
        <a:off x="2555665" y="2991690"/>
        <a:ext cx="768770" cy="768770"/>
      </dsp:txXfrm>
    </dsp:sp>
    <dsp:sp modelId="{55F3E454-2113-9449-9FB3-7DEFFB424817}">
      <dsp:nvSpPr>
        <dsp:cNvPr id="0" name=""/>
        <dsp:cNvSpPr/>
      </dsp:nvSpPr>
      <dsp:spPr>
        <a:xfrm>
          <a:off x="980405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現実への不満が強まる</a:t>
          </a:r>
          <a:endParaRPr kumimoji="1" lang="ja-JP" altLang="en-US" sz="1200" b="1" kern="1200"/>
        </a:p>
      </dsp:txBody>
      <dsp:txXfrm>
        <a:off x="1139623" y="1575648"/>
        <a:ext cx="768770" cy="768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1392F-5E11-D54D-9955-37560F7FF0F8}">
      <dsp:nvSpPr>
        <dsp:cNvPr id="0" name=""/>
        <dsp:cNvSpPr/>
      </dsp:nvSpPr>
      <dsp:spPr>
        <a:xfrm>
          <a:off x="1852844" y="872827"/>
          <a:ext cx="2174412" cy="21744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b="1" kern="1200"/>
            <a:t>妄想の負のスパイラル</a:t>
          </a:r>
          <a:endParaRPr kumimoji="1" lang="ja-JP" altLang="en-US" sz="2000" b="1" kern="1200"/>
        </a:p>
      </dsp:txBody>
      <dsp:txXfrm>
        <a:off x="2171279" y="1191262"/>
        <a:ext cx="1537542" cy="1537542"/>
      </dsp:txXfrm>
    </dsp:sp>
    <dsp:sp modelId="{C1F3AB9B-9C80-A341-B5C3-C99D67EFA0B8}">
      <dsp:nvSpPr>
        <dsp:cNvPr id="0" name=""/>
        <dsp:cNvSpPr/>
      </dsp:nvSpPr>
      <dsp:spPr>
        <a:xfrm>
          <a:off x="2396447" y="388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架空の承認を多数得る</a:t>
          </a:r>
          <a:endParaRPr kumimoji="1" lang="ja-JP" altLang="en-US" sz="1200" b="1" kern="1200"/>
        </a:p>
      </dsp:txBody>
      <dsp:txXfrm>
        <a:off x="2555665" y="159606"/>
        <a:ext cx="768770" cy="768770"/>
      </dsp:txXfrm>
    </dsp:sp>
    <dsp:sp modelId="{F086BCCB-AC87-0A47-9E62-FAC98F12D6C2}">
      <dsp:nvSpPr>
        <dsp:cNvPr id="0" name=""/>
        <dsp:cNvSpPr/>
      </dsp:nvSpPr>
      <dsp:spPr>
        <a:xfrm>
          <a:off x="3812489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一時的に承認欲求が満たされる</a:t>
          </a:r>
          <a:endParaRPr kumimoji="1" lang="ja-JP" altLang="en-US" sz="1200" b="1" kern="1200"/>
        </a:p>
      </dsp:txBody>
      <dsp:txXfrm>
        <a:off x="3971707" y="1575648"/>
        <a:ext cx="768770" cy="768770"/>
      </dsp:txXfrm>
    </dsp:sp>
    <dsp:sp modelId="{FFF77012-B89A-0F4E-BDC8-0EB1994EA887}">
      <dsp:nvSpPr>
        <dsp:cNvPr id="0" name=""/>
        <dsp:cNvSpPr/>
      </dsp:nvSpPr>
      <dsp:spPr>
        <a:xfrm>
          <a:off x="2396447" y="2832472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現実との乖離がますます広がる</a:t>
          </a:r>
          <a:endParaRPr kumimoji="1" lang="ja-JP" altLang="en-US" sz="1200" b="1" kern="1200"/>
        </a:p>
      </dsp:txBody>
      <dsp:txXfrm>
        <a:off x="2555665" y="2991690"/>
        <a:ext cx="768770" cy="768770"/>
      </dsp:txXfrm>
    </dsp:sp>
    <dsp:sp modelId="{55F3E454-2113-9449-9FB3-7DEFFB424817}">
      <dsp:nvSpPr>
        <dsp:cNvPr id="0" name=""/>
        <dsp:cNvSpPr/>
      </dsp:nvSpPr>
      <dsp:spPr>
        <a:xfrm>
          <a:off x="980405" y="1416430"/>
          <a:ext cx="1087206" cy="10872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200" b="1" kern="1200"/>
            <a:t>現実への不満が強まる</a:t>
          </a:r>
          <a:endParaRPr kumimoji="1" lang="ja-JP" altLang="en-US" sz="1200" b="1" kern="1200"/>
        </a:p>
      </dsp:txBody>
      <dsp:txXfrm>
        <a:off x="1139623" y="1575648"/>
        <a:ext cx="768770" cy="768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2F2C8-1BE1-212D-28C3-E7A23663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9310F8-91CD-3C59-B608-78EBD905E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02EC4-A6C5-21A0-2166-3ADDDDDB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BB679-259D-0143-D816-0862D15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EC81B0-B693-A477-B0E1-53CC06CE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0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D8F15-3377-9ED0-95DC-3DFC7C01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20C9EE-283A-F4FD-E8F5-13DBB5931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59944-1893-B497-3A06-2162CCFB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F6D23-B236-66BA-19DE-86A92EAC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CF2CC-2AC5-B7F5-2C31-0EDF83EC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3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6EE16-CA57-7C1F-3E25-B57E4590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041BF8-1453-6F79-99C8-8A4545283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D0F0D-5C0D-F627-2AB2-1BD4789E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E5771F-1472-5C24-EDC5-70C92792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69256-6BBB-C283-21D9-F3E8A250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21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33B13-1A29-A1CD-FAE7-0D22B4A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C4573-60A5-8C97-A695-74A46FFF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92F0B-C1DE-14A6-7D7A-3152BE4B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8D5A89-3F85-A1AF-34F8-6A488E9A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ACF53-B0DD-6C9C-9F3F-69F85A6E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81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F9B53-B127-B8AA-0489-A2F575C9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21907E-27DA-F4B6-8DDA-66BAD58A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754F8B-AED2-B3FB-DB60-746A8A1C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9F5A21-7A42-EB3D-05AC-61E81DEC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32C0-23D8-2635-076D-5276C95C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9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F13C6-791E-1050-86D7-8939083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9240E-AC43-D901-97BA-E760920A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AC868-C155-634D-7947-10FE6E197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74655-6E80-A8B9-9A32-6A51C2B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F3D96-186D-96DF-1A2B-2796849E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FF2D16-16D9-DC20-59AA-67EB6135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62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FA4D8-63EA-14D6-18BD-6FFF580D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9AB36F-699F-2B9D-AC06-48BB5521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C6AAB-2E92-1CBC-BF94-DD86CBB1C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E2319D-AF71-0037-CF03-0FC2C7046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C357E-616E-5295-940A-64DEEAFB4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96120F-E2F1-EB2C-4FC0-15AC61E6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AC9B97-3F6C-0E70-1E1F-810F881E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306896-4751-3DCF-8E99-BAD77088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5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5F8-F2F3-3F9A-3002-4E8A9B3A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4E877C-699D-F0B4-8029-9F82AD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459F24-BBB5-6410-29F2-DD64324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3A5B265-B973-47C4-51F1-5B0E94FF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4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4B16C-0323-8032-B28D-9F0B5C0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00590F-16CD-874F-8C31-E40B1858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663CD4-BB27-C7AB-64CC-609050B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48F-43DD-D9AB-E174-9219140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C14785-0013-CF37-5105-41DC6399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FF2B2-F488-4D25-127A-112F567DD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212479-3794-EB99-1D6F-F71B164C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6C7547-218B-37F8-ADBD-4F2DB8A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AF414-2726-7ABF-836E-9B12B0A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4E370-3CDA-F188-5CE0-04AD150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05023F-73BB-BE44-6277-85A412116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99B8E4-4063-4FB1-CEAA-2DB35EE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EC7021-7672-0620-6E37-89FD1E6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E27A0-6162-F1D3-3304-856D1785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2B4D8-F13E-4038-59BF-E741324C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4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BA0B27-A34E-E31F-2CF1-3D76C458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1D3811-44F0-502B-3BD3-87D158E8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8B143-6203-8A21-E4C3-F590959D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40CF-EB49-BD41-A039-962FAB393C11}" type="datetimeFigureOut">
              <a:t>2025/2/9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6F7ED-4A19-5D8F-B8C0-86E6ED291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AA3BB-C5C5-262C-2431-1E9BD743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E6D5-DEC5-D94E-B056-C1CE2B7AEA3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1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9B9F353-E488-6C2B-A7DA-E53069AB8451}"/>
              </a:ext>
            </a:extLst>
          </p:cNvPr>
          <p:cNvSpPr/>
          <p:nvPr/>
        </p:nvSpPr>
        <p:spPr>
          <a:xfrm>
            <a:off x="3464417" y="972355"/>
            <a:ext cx="5602310" cy="5415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E8EC43BC-4CC6-EBFD-9D5E-34AAAB0C7411}"/>
              </a:ext>
            </a:extLst>
          </p:cNvPr>
          <p:cNvSpPr/>
          <p:nvPr/>
        </p:nvSpPr>
        <p:spPr>
          <a:xfrm>
            <a:off x="4634249" y="3079840"/>
            <a:ext cx="3273380" cy="31642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聖域</a:t>
            </a:r>
          </a:p>
        </p:txBody>
      </p:sp>
      <p:pic>
        <p:nvPicPr>
          <p:cNvPr id="5" name="グラフィックス 4" descr="天使の顔 (塗りつぶし) 単色塗りつぶし">
            <a:extLst>
              <a:ext uri="{FF2B5EF4-FFF2-40B4-BE49-F238E27FC236}">
                <a16:creationId xmlns:a16="http://schemas.microsoft.com/office/drawing/2014/main" id="{F0C45C0A-A831-762C-9704-D77E2D032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72" y="1346707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天使の顔 (塗りつぶしなし) 単色塗りつぶし">
            <a:extLst>
              <a:ext uri="{FF2B5EF4-FFF2-40B4-BE49-F238E27FC236}">
                <a16:creationId xmlns:a16="http://schemas.microsoft.com/office/drawing/2014/main" id="{A194FF65-E473-F984-FEA6-5A9CDC5A82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8372" y="3447688"/>
            <a:ext cx="914400" cy="9144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1858CA-20A1-FEAD-5A60-A8CE0F5B7BFD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6265572" y="2261107"/>
            <a:ext cx="0" cy="1186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爆発 1 15">
            <a:extLst>
              <a:ext uri="{FF2B5EF4-FFF2-40B4-BE49-F238E27FC236}">
                <a16:creationId xmlns:a16="http://schemas.microsoft.com/office/drawing/2014/main" id="{D2A896D3-C960-364B-C7B3-86B2DA48E9DD}"/>
              </a:ext>
            </a:extLst>
          </p:cNvPr>
          <p:cNvSpPr/>
          <p:nvPr/>
        </p:nvSpPr>
        <p:spPr>
          <a:xfrm>
            <a:off x="6200167" y="2409717"/>
            <a:ext cx="1016950" cy="700755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反応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94D590-57F5-5ACA-2527-673F64A93F40}"/>
              </a:ext>
            </a:extLst>
          </p:cNvPr>
          <p:cNvSpPr/>
          <p:nvPr/>
        </p:nvSpPr>
        <p:spPr>
          <a:xfrm>
            <a:off x="7748035" y="1775825"/>
            <a:ext cx="750627" cy="5005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妄想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F9E42-369A-E87D-C36F-2CD0C849472F}"/>
              </a:ext>
            </a:extLst>
          </p:cNvPr>
          <p:cNvSpPr/>
          <p:nvPr/>
        </p:nvSpPr>
        <p:spPr>
          <a:xfrm>
            <a:off x="9172664" y="2591709"/>
            <a:ext cx="750627" cy="50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現実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1328A6-8374-46A3-DC85-068C67E412A4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 flipV="1">
            <a:off x="7217117" y="2840876"/>
            <a:ext cx="1955547" cy="1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8AC9BFFB-5977-2167-994B-16A578B9D8B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7387981" y="2105507"/>
            <a:ext cx="564505" cy="90623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7AB48EA-FC12-3937-D383-CCBEA1AC9561}"/>
              </a:ext>
            </a:extLst>
          </p:cNvPr>
          <p:cNvSpPr/>
          <p:nvPr/>
        </p:nvSpPr>
        <p:spPr>
          <a:xfrm>
            <a:off x="7595303" y="2922130"/>
            <a:ext cx="750627" cy="3499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判断</a:t>
            </a:r>
            <a:endParaRPr kumimoji="1" lang="ja-JP" altLang="en-US" sz="1400"/>
          </a:p>
        </p:txBody>
      </p:sp>
      <p:sp>
        <p:nvSpPr>
          <p:cNvPr id="30" name="雲 29">
            <a:extLst>
              <a:ext uri="{FF2B5EF4-FFF2-40B4-BE49-F238E27FC236}">
                <a16:creationId xmlns:a16="http://schemas.microsoft.com/office/drawing/2014/main" id="{2F7E643D-D395-E6BE-288F-2C96D1EB1558}"/>
              </a:ext>
            </a:extLst>
          </p:cNvPr>
          <p:cNvSpPr/>
          <p:nvPr/>
        </p:nvSpPr>
        <p:spPr>
          <a:xfrm>
            <a:off x="4339435" y="4493293"/>
            <a:ext cx="1167622" cy="736979"/>
          </a:xfrm>
          <a:prstGeom prst="clou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聖域の消滅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6BB4A9-0031-623B-870B-BF160CF4A753}"/>
              </a:ext>
            </a:extLst>
          </p:cNvPr>
          <p:cNvSpPr txBox="1"/>
          <p:nvPr/>
        </p:nvSpPr>
        <p:spPr>
          <a:xfrm>
            <a:off x="4074376" y="2434769"/>
            <a:ext cx="22938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・反応を知覚し、意識的に止める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反応を知覚できれば、暴走は止められる。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E005EC8-980A-3053-04E7-83A7B85CFBD0}"/>
              </a:ext>
            </a:extLst>
          </p:cNvPr>
          <p:cNvSpPr txBox="1"/>
          <p:nvPr/>
        </p:nvSpPr>
        <p:spPr>
          <a:xfrm>
            <a:off x="8094272" y="1400989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・妄想しない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A06ECF-911A-E9AB-2B42-75A08598794E}"/>
              </a:ext>
            </a:extLst>
          </p:cNvPr>
          <p:cNvSpPr txBox="1"/>
          <p:nvPr/>
        </p:nvSpPr>
        <p:spPr>
          <a:xfrm>
            <a:off x="7699738" y="3329835"/>
            <a:ext cx="199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・判断しない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6023947-40D2-A985-CC57-A06A8ADD826B}"/>
              </a:ext>
            </a:extLst>
          </p:cNvPr>
          <p:cNvSpPr txBox="1"/>
          <p:nvPr/>
        </p:nvSpPr>
        <p:spPr>
          <a:xfrm>
            <a:off x="4923247" y="5258444"/>
            <a:ext cx="38086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・聖域に集中する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聖域が復活する。聖域に戻ってこれる。</a:t>
            </a:r>
            <a:endParaRPr lang="en-US" altLang="ja-JP" sz="1400">
              <a:solidFill>
                <a:schemeClr val="accent1"/>
              </a:solidFill>
            </a:endParaRPr>
          </a:p>
          <a:p>
            <a:r>
              <a:rPr kumimoji="1" lang="ja-JP" altLang="en-US" sz="1400">
                <a:solidFill>
                  <a:schemeClr val="accent1"/>
                </a:solidFill>
              </a:rPr>
              <a:t>聖域に集中すると、そもそも反応する意味がないことを理屈で理解できるので、反応しなくなる。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8CF4353-C18C-53E0-B3B1-6CE943C4D1CA}"/>
              </a:ext>
            </a:extLst>
          </p:cNvPr>
          <p:cNvSpPr txBox="1"/>
          <p:nvPr/>
        </p:nvSpPr>
        <p:spPr>
          <a:xfrm>
            <a:off x="6662201" y="3880669"/>
            <a:ext cx="290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・慈・非・喜・捨の心掛けを持つ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lang="ja-JP" altLang="en-US" sz="1400">
                <a:solidFill>
                  <a:schemeClr val="accent1"/>
                </a:solidFill>
              </a:rPr>
              <a:t>聖域に留まれる。</a:t>
            </a:r>
            <a:endParaRPr kumimoji="1" lang="ja-JP" altLang="en-US" sz="1400">
              <a:solidFill>
                <a:schemeClr val="accent1"/>
              </a:solidFill>
            </a:endParaRPr>
          </a:p>
        </p:txBody>
      </p:sp>
      <p:sp>
        <p:nvSpPr>
          <p:cNvPr id="36" name="加算記号 35">
            <a:extLst>
              <a:ext uri="{FF2B5EF4-FFF2-40B4-BE49-F238E27FC236}">
                <a16:creationId xmlns:a16="http://schemas.microsoft.com/office/drawing/2014/main" id="{860ADEEB-D55B-C0F4-B4FC-30DA72C05F7D}"/>
              </a:ext>
            </a:extLst>
          </p:cNvPr>
          <p:cNvSpPr/>
          <p:nvPr/>
        </p:nvSpPr>
        <p:spPr>
          <a:xfrm rot="2684048">
            <a:off x="8225090" y="1564953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加算記号 36">
            <a:extLst>
              <a:ext uri="{FF2B5EF4-FFF2-40B4-BE49-F238E27FC236}">
                <a16:creationId xmlns:a16="http://schemas.microsoft.com/office/drawing/2014/main" id="{A15EF46B-7106-8C31-7367-420536A9E818}"/>
              </a:ext>
            </a:extLst>
          </p:cNvPr>
          <p:cNvSpPr/>
          <p:nvPr/>
        </p:nvSpPr>
        <p:spPr>
          <a:xfrm rot="2684048">
            <a:off x="8070023" y="2666510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加算記号 37">
            <a:extLst>
              <a:ext uri="{FF2B5EF4-FFF2-40B4-BE49-F238E27FC236}">
                <a16:creationId xmlns:a16="http://schemas.microsoft.com/office/drawing/2014/main" id="{A70ED564-C42E-D9CC-8AA3-06C2B90BC205}"/>
              </a:ext>
            </a:extLst>
          </p:cNvPr>
          <p:cNvSpPr/>
          <p:nvPr/>
        </p:nvSpPr>
        <p:spPr>
          <a:xfrm rot="2684048">
            <a:off x="6701053" y="2238494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加算記号 38">
            <a:extLst>
              <a:ext uri="{FF2B5EF4-FFF2-40B4-BE49-F238E27FC236}">
                <a16:creationId xmlns:a16="http://schemas.microsoft.com/office/drawing/2014/main" id="{FC3339AC-866F-2A61-0D25-1532A8438D06}"/>
              </a:ext>
            </a:extLst>
          </p:cNvPr>
          <p:cNvSpPr/>
          <p:nvPr/>
        </p:nvSpPr>
        <p:spPr>
          <a:xfrm rot="2684048">
            <a:off x="5191222" y="4591731"/>
            <a:ext cx="631671" cy="631671"/>
          </a:xfrm>
          <a:prstGeom prst="mathPlus">
            <a:avLst>
              <a:gd name="adj1" fmla="val 1102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ABC0F3-495F-6273-F208-08A2DDBBF3E4}"/>
              </a:ext>
            </a:extLst>
          </p:cNvPr>
          <p:cNvSpPr txBox="1"/>
          <p:nvPr/>
        </p:nvSpPr>
        <p:spPr>
          <a:xfrm>
            <a:off x="4634249" y="1334230"/>
            <a:ext cx="135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心</a:t>
            </a:r>
          </a:p>
        </p:txBody>
      </p:sp>
    </p:spTree>
    <p:extLst>
      <p:ext uri="{BB962C8B-B14F-4D97-AF65-F5344CB8AC3E}">
        <p14:creationId xmlns:p14="http://schemas.microsoft.com/office/powerpoint/2010/main" val="31921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グラフィックス 7" descr="脳 単色塗りつぶし">
            <a:extLst>
              <a:ext uri="{FF2B5EF4-FFF2-40B4-BE49-F238E27FC236}">
                <a16:creationId xmlns:a16="http://schemas.microsoft.com/office/drawing/2014/main" id="{1AF0B461-B808-33CF-1D1D-66246B0A3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7402" y="1680247"/>
            <a:ext cx="1062983" cy="106298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AE8796F-24BE-EBB7-9993-C83A2535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151483" y="1525939"/>
            <a:ext cx="1384298" cy="13716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3B9F804-8B6F-9CCE-2FF3-3E54CC8538FD}"/>
              </a:ext>
            </a:extLst>
          </p:cNvPr>
          <p:cNvSpPr txBox="1"/>
          <p:nvPr/>
        </p:nvSpPr>
        <p:spPr>
          <a:xfrm>
            <a:off x="5844772" y="1356276"/>
            <a:ext cx="199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>
                <a:solidFill>
                  <a:schemeClr val="accent1"/>
                </a:solidFill>
              </a:rPr>
              <a:t>・余計な判断は排除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B60416-E10D-6C44-65C4-2412A26DA22B}"/>
              </a:ext>
            </a:extLst>
          </p:cNvPr>
          <p:cNvSpPr txBox="1"/>
          <p:nvPr/>
        </p:nvSpPr>
        <p:spPr>
          <a:xfrm>
            <a:off x="5842799" y="2790662"/>
            <a:ext cx="182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accent1"/>
                </a:solidFill>
              </a:rPr>
              <a:t>・心の反応を検知</a:t>
            </a:r>
            <a:endParaRPr kumimoji="1" lang="en-US" altLang="ja-JP" sz="1400">
              <a:solidFill>
                <a:schemeClr val="accent1"/>
              </a:solidFill>
            </a:endParaRPr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882101A5-1FDF-8516-3221-733BD70703BF}"/>
              </a:ext>
            </a:extLst>
          </p:cNvPr>
          <p:cNvSpPr/>
          <p:nvPr/>
        </p:nvSpPr>
        <p:spPr>
          <a:xfrm>
            <a:off x="4946936" y="3337742"/>
            <a:ext cx="1089159" cy="57954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681249E-6653-3E80-A46F-9D4B3E74317B}"/>
              </a:ext>
            </a:extLst>
          </p:cNvPr>
          <p:cNvSpPr/>
          <p:nvPr/>
        </p:nvSpPr>
        <p:spPr>
          <a:xfrm>
            <a:off x="4965961" y="3108680"/>
            <a:ext cx="304264" cy="17005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C9B6B94-5C8F-863C-620F-C7263E16C6DC}"/>
              </a:ext>
            </a:extLst>
          </p:cNvPr>
          <p:cNvSpPr/>
          <p:nvPr/>
        </p:nvSpPr>
        <p:spPr>
          <a:xfrm>
            <a:off x="5009216" y="3339659"/>
            <a:ext cx="217753" cy="12170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E6330CAF-279D-66B1-9D20-24B70B053F59}"/>
              </a:ext>
            </a:extLst>
          </p:cNvPr>
          <p:cNvSpPr/>
          <p:nvPr/>
        </p:nvSpPr>
        <p:spPr>
          <a:xfrm>
            <a:off x="5055819" y="3516143"/>
            <a:ext cx="120574" cy="6738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2CDB5C58-000B-12D8-8500-A6433655AF09}"/>
              </a:ext>
            </a:extLst>
          </p:cNvPr>
          <p:cNvSpPr/>
          <p:nvPr/>
        </p:nvSpPr>
        <p:spPr>
          <a:xfrm>
            <a:off x="5344389" y="3250805"/>
            <a:ext cx="304264" cy="17005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5C0C453-54EA-BE41-4CAC-33AD3D34C39A}"/>
              </a:ext>
            </a:extLst>
          </p:cNvPr>
          <p:cNvSpPr/>
          <p:nvPr/>
        </p:nvSpPr>
        <p:spPr>
          <a:xfrm>
            <a:off x="5387644" y="3481784"/>
            <a:ext cx="217753" cy="12170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B1FD35D-A177-5507-4EDC-E94CF434207B}"/>
              </a:ext>
            </a:extLst>
          </p:cNvPr>
          <p:cNvSpPr/>
          <p:nvPr/>
        </p:nvSpPr>
        <p:spPr>
          <a:xfrm>
            <a:off x="5434247" y="3658268"/>
            <a:ext cx="120574" cy="6738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0442A4F-DEC7-D3E4-E944-148640DA6FA2}"/>
              </a:ext>
            </a:extLst>
          </p:cNvPr>
          <p:cNvSpPr/>
          <p:nvPr/>
        </p:nvSpPr>
        <p:spPr>
          <a:xfrm>
            <a:off x="5755356" y="3045326"/>
            <a:ext cx="304264" cy="17005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CADE17A-3375-2D20-F20D-CC7928698C66}"/>
              </a:ext>
            </a:extLst>
          </p:cNvPr>
          <p:cNvSpPr/>
          <p:nvPr/>
        </p:nvSpPr>
        <p:spPr>
          <a:xfrm>
            <a:off x="5798611" y="3276305"/>
            <a:ext cx="217753" cy="12170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258F5B3-D5A1-D53C-21BF-AACB9CE53D8E}"/>
              </a:ext>
            </a:extLst>
          </p:cNvPr>
          <p:cNvSpPr/>
          <p:nvPr/>
        </p:nvSpPr>
        <p:spPr>
          <a:xfrm>
            <a:off x="5845214" y="3452789"/>
            <a:ext cx="120574" cy="67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69EE85E-5A22-5068-71F7-D2601A22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9202" y="3065179"/>
            <a:ext cx="804446" cy="4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5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2001699F-FBA2-4D3B-989D-149E487A5A9E}"/>
              </a:ext>
            </a:extLst>
          </p:cNvPr>
          <p:cNvGrpSpPr/>
          <p:nvPr/>
        </p:nvGrpSpPr>
        <p:grpSpPr>
          <a:xfrm>
            <a:off x="6497978" y="1373116"/>
            <a:ext cx="5880101" cy="3920067"/>
            <a:chOff x="-578118" y="1451855"/>
            <a:chExt cx="6674118" cy="4449412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8100BBEE-2F58-03EC-DAFC-343BA600E7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40925391"/>
                </p:ext>
              </p:extLst>
            </p:nvPr>
          </p:nvGraphicFramePr>
          <p:xfrm>
            <a:off x="-578118" y="1451855"/>
            <a:ext cx="6674118" cy="44494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874AD33-769C-7E55-8882-9D84F049E767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2218267"/>
              <a:ext cx="592667" cy="57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60D651F-C76F-B944-7AFB-02E81DB980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348" y="4508680"/>
              <a:ext cx="592667" cy="6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56E03EA-645B-B72D-5981-2AE2523A3C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516" y="2260601"/>
              <a:ext cx="58420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273B516-C735-0D6A-A383-43D28EE4B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9516" y="4500571"/>
              <a:ext cx="673101" cy="62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FD259BFF-11D1-B88B-E440-1E0638131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91773"/>
              </p:ext>
            </p:extLst>
          </p:nvPr>
        </p:nvGraphicFramePr>
        <p:xfrm>
          <a:off x="256967" y="1467608"/>
          <a:ext cx="667411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59">
                  <a:extLst>
                    <a:ext uri="{9D8B030D-6E8A-4147-A177-3AD203B41FA5}">
                      <a16:colId xmlns:a16="http://schemas.microsoft.com/office/drawing/2014/main" val="1043797649"/>
                    </a:ext>
                  </a:extLst>
                </a:gridCol>
                <a:gridCol w="3337059">
                  <a:extLst>
                    <a:ext uri="{9D8B030D-6E8A-4147-A177-3AD203B41FA5}">
                      <a16:colId xmlns:a16="http://schemas.microsoft.com/office/drawing/2014/main" val="3960042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2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注意力が妄想に使われる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本当にやりたいことに注意力を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使えない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やりたいことができない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注意力が余る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本当にやりたいことに注意力を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使える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注意力がモチベーションと</a:t>
                      </a:r>
                      <a:endParaRPr kumimoji="1" lang="en-US" altLang="ja-JP" sz="1600" b="1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実行力に変わる</a:t>
                      </a:r>
                      <a:endParaRPr kumimoji="1" lang="en-US" altLang="ja-JP" sz="1600" b="1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ネガティビティバイアスより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実際には起こらないことや、妄想に過ぎないことが気になる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不安と悩みが発生する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事実しか認識しない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不安や悩みが最小限になる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7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D27D-64E6-4077-1CDE-AF905085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1D38F6E-7ED2-CA20-D714-6E7BB28924A5}"/>
              </a:ext>
            </a:extLst>
          </p:cNvPr>
          <p:cNvGrpSpPr/>
          <p:nvPr/>
        </p:nvGrpSpPr>
        <p:grpSpPr>
          <a:xfrm>
            <a:off x="6497978" y="1373116"/>
            <a:ext cx="5880101" cy="3920067"/>
            <a:chOff x="-578118" y="1451855"/>
            <a:chExt cx="6674118" cy="4449412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AE89569F-3553-2A1F-5C1B-4DC0E22BDCA5}"/>
                </a:ext>
              </a:extLst>
            </p:cNvPr>
            <p:cNvGraphicFramePr/>
            <p:nvPr/>
          </p:nvGraphicFramePr>
          <p:xfrm>
            <a:off x="-578118" y="1451855"/>
            <a:ext cx="6674118" cy="444941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17E9133-4E3B-C2B7-8170-37BB2268F3D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349" y="2218267"/>
              <a:ext cx="592667" cy="57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4E7AE437-53C8-9142-DC37-74AC08E7D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1348" y="4508680"/>
              <a:ext cx="592667" cy="614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6C56D3F-3E82-1B0D-EF6A-B6FDC252A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9516" y="2260601"/>
              <a:ext cx="584200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24787CF-1138-9F8D-B306-BC1320130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9516" y="4500571"/>
              <a:ext cx="673101" cy="622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0F0BCFB9-3053-393F-54B2-B5C3CDFFD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42490"/>
              </p:ext>
            </p:extLst>
          </p:nvPr>
        </p:nvGraphicFramePr>
        <p:xfrm>
          <a:off x="256967" y="1467608"/>
          <a:ext cx="6674118" cy="327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59">
                  <a:extLst>
                    <a:ext uri="{9D8B030D-6E8A-4147-A177-3AD203B41FA5}">
                      <a16:colId xmlns:a16="http://schemas.microsoft.com/office/drawing/2014/main" val="1043797649"/>
                    </a:ext>
                  </a:extLst>
                </a:gridCol>
                <a:gridCol w="3337059">
                  <a:extLst>
                    <a:ext uri="{9D8B030D-6E8A-4147-A177-3AD203B41FA5}">
                      <a16:colId xmlns:a16="http://schemas.microsoft.com/office/drawing/2014/main" val="3960042363"/>
                    </a:ext>
                  </a:extLst>
                </a:gridCol>
              </a:tblGrid>
              <a:tr h="4969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妄想しない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27827"/>
                  </a:ext>
                </a:extLst>
              </a:tr>
              <a:tr h="1756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ネガティビティバイアスにより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実際には起こらないことや、妄想に過ぎないことが気になる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不安や悩みが発生する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気分が落ちる</a:t>
                      </a:r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その対策が最優先事項になる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kumimoji="1" lang="en-US" altLang="ja-JP" sz="16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600" b="1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本当にやりたかったことが後回しになる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事実しか認識しない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/>
                        <a:t>↓</a:t>
                      </a:r>
                      <a:endParaRPr kumimoji="1" lang="en-US" altLang="ja-JP" sz="1600"/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不安や悩みが最小限になる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気分が上がる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↓</a:t>
                      </a:r>
                      <a:endParaRPr kumimoji="1" lang="en-US" altLang="ja-JP" sz="1600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600" b="1">
                          <a:solidFill>
                            <a:srgbClr val="C00000"/>
                          </a:solidFill>
                        </a:rPr>
                        <a:t>本当にやりたいことに集中できる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0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3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320</Words>
  <Application>Microsoft Macintosh PowerPoint</Application>
  <PresentationFormat>ワイド画面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12</cp:revision>
  <dcterms:created xsi:type="dcterms:W3CDTF">2025-01-10T13:40:01Z</dcterms:created>
  <dcterms:modified xsi:type="dcterms:W3CDTF">2025-02-09T11:52:15Z</dcterms:modified>
</cp:coreProperties>
</file>