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2A2C-4B76-7AD5-91F9-B952AC2B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D6CBA-C6F9-C1E1-E23B-99FBEB43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F22B-8127-5C5E-F1CE-DB501B05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7721-467A-4CBB-9CDE-FB40E5FB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8718-1668-C897-4609-4C6C0224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2E9-2D09-AA2B-E1CC-20F02F66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6A82-8274-F3BA-157E-3AF23C0CF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C38F-738A-5BED-0B7B-A78F4DB3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BE63-6785-724C-98B0-0922DDC1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CE0C-7B5D-BD19-30D0-08AF27F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1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D34FA-0A23-9CAA-0D67-C66162B46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D84D-FD3A-DC2E-100A-67385AB0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C36E-9507-2407-288D-D43145D6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B0B7-0708-CE7A-D22B-2555EF47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06D6-A304-4FC5-AEDB-89A0EBCE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5855-8039-EF10-1E75-5ED84362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D418-FBFC-7D50-4950-D6248FBA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C56E-E6D5-169E-F938-AB5E77E3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F631-0294-B41E-E338-F4ED589D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C1DC-9A1A-87E3-B78F-614437A7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E33A-B20C-CFEC-B56B-CA269D78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A485B-5E0C-56C7-0A06-95F01272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57D7-1BF9-22D6-2097-8FBA4AFB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A6F4-F7DA-282A-B029-AE8E25AA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5FCF-9AD1-1A98-0C9C-403C34B5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E76E-2516-BDA4-1740-39850567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56C0-D40C-E76E-0D83-BA4A9A6A4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3481-655D-9D42-B78B-08682979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995B3-7171-B249-62C9-AC4BB1B2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131F6-D509-BDA5-9471-964D9DE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5F87-BCB6-5D1C-C425-D2D66B0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7628-3CE1-5422-2B1A-625BBAA8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C2ED-7F6C-730D-7171-8B9C0DBB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DBBB-858C-9160-66FE-662EEBEB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FC2FF-BE93-5EA5-7944-01EB959E0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0576E-5635-F00C-2602-C1446D412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B65B1-C1E4-1441-B7E1-223B3B99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6ECDC-A335-30A8-460F-6577FED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CA050-4383-2B71-ED32-1F9E857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2E3A-68AB-BE7B-E936-E4F0EABB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4308E-7B4C-AD19-2A21-11D90992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248EA-0056-141B-8A74-37709214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C8D62-F4B5-E6DF-2242-7DF17A52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0039C-0F95-4DCD-2305-F4FDF344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2B13B-FFE2-4BB3-B326-83521BC8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90ED-3D11-27E9-3472-17F8D95B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1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D16-6D6E-1F38-13F9-35879EE3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063F-C858-6EFB-E822-74223E19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73E91-A5B1-E7AB-F510-985E8023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128C8-5BD9-270D-612A-A4845285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8FDC5-A5AB-3E78-1900-D51ED78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5853-046C-14CA-C476-ACE27634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B31-EB81-1E13-B2E3-835AEAE6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C682A-78BE-F5A6-D3AD-C7073CBF1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A2F40-771F-984D-3DBB-8E627D64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18C83-8BC7-71E2-E140-469D1F64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A8688-EFE8-CFC4-CCEB-55BF0EDA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857B-5092-6C2B-13A3-CCCA6715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A0415-EC69-BF40-C795-26CAC06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5DAF-D3D1-0CF3-5C2F-B71B451F0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31FF-CA48-3E4C-7C4F-B8B2BE99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8405E-9FAB-E748-890A-B8EB888FF6D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AA74-324F-30E5-4E0F-58564EA4F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B5E3-9876-8FB3-22E2-A8D13FB8F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19B68-8071-104D-AFD5-B5CD8003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A2F9D45-C257-F7EE-93AA-F0F9B1E8C183}"/>
              </a:ext>
            </a:extLst>
          </p:cNvPr>
          <p:cNvSpPr/>
          <p:nvPr/>
        </p:nvSpPr>
        <p:spPr>
          <a:xfrm>
            <a:off x="5868132" y="2456055"/>
            <a:ext cx="3142593" cy="270115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0461CB-C7A7-F2D0-3145-CD801F561EF6}"/>
              </a:ext>
            </a:extLst>
          </p:cNvPr>
          <p:cNvSpPr/>
          <p:nvPr/>
        </p:nvSpPr>
        <p:spPr>
          <a:xfrm>
            <a:off x="3692489" y="4169241"/>
            <a:ext cx="1313795" cy="987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Scopri</a:t>
            </a:r>
            <a:r>
              <a:rPr lang="en-US" sz="1050" dirty="0"/>
              <a:t> Roma Website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87CDC1-49D0-B186-45B9-86FEB13B4B89}"/>
              </a:ext>
            </a:extLst>
          </p:cNvPr>
          <p:cNvSpPr/>
          <p:nvPr/>
        </p:nvSpPr>
        <p:spPr>
          <a:xfrm>
            <a:off x="6330585" y="2913248"/>
            <a:ext cx="1224457" cy="99322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Facebook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2C3800-2CC3-C611-6AF6-80EB02E86E16}"/>
              </a:ext>
            </a:extLst>
          </p:cNvPr>
          <p:cNvSpPr/>
          <p:nvPr/>
        </p:nvSpPr>
        <p:spPr>
          <a:xfrm>
            <a:off x="7758677" y="3310019"/>
            <a:ext cx="1224457" cy="99322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Twitter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6AE06-E13A-10D4-18F5-6AED64BCC361}"/>
              </a:ext>
            </a:extLst>
          </p:cNvPr>
          <p:cNvSpPr/>
          <p:nvPr/>
        </p:nvSpPr>
        <p:spPr>
          <a:xfrm>
            <a:off x="6616993" y="4035231"/>
            <a:ext cx="1224457" cy="99322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Instagram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21A595-7A74-E6E7-1FF6-0C1F2C22578B}"/>
              </a:ext>
            </a:extLst>
          </p:cNvPr>
          <p:cNvCxnSpPr>
            <a:stCxn id="8" idx="2"/>
            <a:endCxn id="4" idx="6"/>
          </p:cNvCxnSpPr>
          <p:nvPr/>
        </p:nvCxnSpPr>
        <p:spPr>
          <a:xfrm flipH="1">
            <a:off x="5006284" y="3806635"/>
            <a:ext cx="861848" cy="856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62BA332-2B92-8160-8B7B-6862C8CC5258}"/>
              </a:ext>
            </a:extLst>
          </p:cNvPr>
          <p:cNvSpPr/>
          <p:nvPr/>
        </p:nvSpPr>
        <p:spPr>
          <a:xfrm>
            <a:off x="5482461" y="361130"/>
            <a:ext cx="1671145" cy="14819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Free License Photos (</a:t>
            </a:r>
            <a:r>
              <a:rPr lang="en-US" sz="900" dirty="0" err="1"/>
              <a:t>Unplash</a:t>
            </a:r>
            <a:r>
              <a:rPr lang="en-US" sz="900" dirty="0"/>
              <a:t>,</a:t>
            </a:r>
          </a:p>
          <a:p>
            <a:pPr algn="ctr"/>
            <a:r>
              <a:rPr lang="en-US" sz="900" dirty="0" err="1"/>
              <a:t>Pexels</a:t>
            </a:r>
            <a:r>
              <a:rPr lang="en-US" sz="900" dirty="0"/>
              <a:t>,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884FDF-DE5F-9EB8-4E31-50CDF0659F55}"/>
              </a:ext>
            </a:extLst>
          </p:cNvPr>
          <p:cNvCxnSpPr>
            <a:stCxn id="8" idx="1"/>
            <a:endCxn id="11" idx="4"/>
          </p:cNvCxnSpPr>
          <p:nvPr/>
        </p:nvCxnSpPr>
        <p:spPr>
          <a:xfrm flipH="1" flipV="1">
            <a:off x="6318034" y="1843089"/>
            <a:ext cx="10320" cy="1008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0C7A21-E3D6-C628-E569-2F17627F0E3A}"/>
              </a:ext>
            </a:extLst>
          </p:cNvPr>
          <p:cNvCxnSpPr>
            <a:stCxn id="4" idx="0"/>
            <a:endCxn id="11" idx="4"/>
          </p:cNvCxnSpPr>
          <p:nvPr/>
        </p:nvCxnSpPr>
        <p:spPr>
          <a:xfrm flipV="1">
            <a:off x="4349387" y="1843089"/>
            <a:ext cx="1968647" cy="2326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B69251-6BF1-F34D-E9D5-7358529EFF90}"/>
              </a:ext>
            </a:extLst>
          </p:cNvPr>
          <p:cNvSpPr/>
          <p:nvPr/>
        </p:nvSpPr>
        <p:spPr>
          <a:xfrm>
            <a:off x="572680" y="5618232"/>
            <a:ext cx="1313795" cy="98797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Free Guides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D35194-33E0-5453-2938-3D39380EAF08}"/>
              </a:ext>
            </a:extLst>
          </p:cNvPr>
          <p:cNvCxnSpPr>
            <a:cxnSpLocks/>
            <a:stCxn id="4" idx="2"/>
            <a:endCxn id="16" idx="6"/>
          </p:cNvCxnSpPr>
          <p:nvPr/>
        </p:nvCxnSpPr>
        <p:spPr>
          <a:xfrm flipH="1">
            <a:off x="1886475" y="4663228"/>
            <a:ext cx="1806014" cy="1448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20DA757-413A-2B2D-5CDE-ADA9574D1E3B}"/>
              </a:ext>
            </a:extLst>
          </p:cNvPr>
          <p:cNvSpPr/>
          <p:nvPr/>
        </p:nvSpPr>
        <p:spPr>
          <a:xfrm>
            <a:off x="1667016" y="2044092"/>
            <a:ext cx="1313795" cy="9879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Google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25B033-6AC7-C4E6-BFC6-5E89B21599BD}"/>
              </a:ext>
            </a:extLst>
          </p:cNvPr>
          <p:cNvCxnSpPr>
            <a:cxnSpLocks/>
            <a:stCxn id="20" idx="6"/>
            <a:endCxn id="4" idx="1"/>
          </p:cNvCxnSpPr>
          <p:nvPr/>
        </p:nvCxnSpPr>
        <p:spPr>
          <a:xfrm>
            <a:off x="2980811" y="2538079"/>
            <a:ext cx="904079" cy="1775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5DA4A8-2E4B-97FB-B2C7-5E678DBB3CD8}"/>
              </a:ext>
            </a:extLst>
          </p:cNvPr>
          <p:cNvSpPr txBox="1"/>
          <p:nvPr/>
        </p:nvSpPr>
        <p:spPr>
          <a:xfrm>
            <a:off x="2762827" y="33952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1A568-FA62-B39F-C9A4-0BA110F2A152}"/>
              </a:ext>
            </a:extLst>
          </p:cNvPr>
          <p:cNvCxnSpPr>
            <a:cxnSpLocks/>
            <a:stCxn id="4" idx="1"/>
            <a:endCxn id="20" idx="5"/>
          </p:cNvCxnSpPr>
          <p:nvPr/>
        </p:nvCxnSpPr>
        <p:spPr>
          <a:xfrm flipH="1" flipV="1">
            <a:off x="2788410" y="2887380"/>
            <a:ext cx="1096480" cy="1426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66E250-70C4-4C71-18ED-B34E91144273}"/>
              </a:ext>
            </a:extLst>
          </p:cNvPr>
          <p:cNvSpPr txBox="1"/>
          <p:nvPr/>
        </p:nvSpPr>
        <p:spPr>
          <a:xfrm>
            <a:off x="3086404" y="272082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Traffic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C98196-CD94-68D1-3B1B-E39B32E07F7D}"/>
              </a:ext>
            </a:extLst>
          </p:cNvPr>
          <p:cNvSpPr txBox="1"/>
          <p:nvPr/>
        </p:nvSpPr>
        <p:spPr>
          <a:xfrm>
            <a:off x="5124885" y="3862305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Traffic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A1EC04-8E47-357B-D2D3-E98A7669F35D}"/>
              </a:ext>
            </a:extLst>
          </p:cNvPr>
          <p:cNvSpPr txBox="1"/>
          <p:nvPr/>
        </p:nvSpPr>
        <p:spPr>
          <a:xfrm>
            <a:off x="6343520" y="210934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Photo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3DF7F6-F207-5D38-B8E1-0A3E2E157AF6}"/>
              </a:ext>
            </a:extLst>
          </p:cNvPr>
          <p:cNvSpPr txBox="1"/>
          <p:nvPr/>
        </p:nvSpPr>
        <p:spPr>
          <a:xfrm>
            <a:off x="5019013" y="3339043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Photo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897622-B93F-B32A-6004-F0F0A4A60A04}"/>
              </a:ext>
            </a:extLst>
          </p:cNvPr>
          <p:cNvSpPr/>
          <p:nvPr/>
        </p:nvSpPr>
        <p:spPr>
          <a:xfrm>
            <a:off x="3669423" y="5870027"/>
            <a:ext cx="1313795" cy="9879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Newsletter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799260-F474-F189-FDB0-4E5B289E116F}"/>
              </a:ext>
            </a:extLst>
          </p:cNvPr>
          <p:cNvCxnSpPr>
            <a:cxnSpLocks/>
            <a:stCxn id="4" idx="5"/>
            <a:endCxn id="38" idx="0"/>
          </p:cNvCxnSpPr>
          <p:nvPr/>
        </p:nvCxnSpPr>
        <p:spPr>
          <a:xfrm flipH="1">
            <a:off x="4326321" y="5012529"/>
            <a:ext cx="487562" cy="857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A01CD-0E32-F891-0E5A-4C8FE32B7F77}"/>
              </a:ext>
            </a:extLst>
          </p:cNvPr>
          <p:cNvSpPr txBox="1"/>
          <p:nvPr/>
        </p:nvSpPr>
        <p:spPr>
          <a:xfrm>
            <a:off x="4558352" y="5356622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5BA4A4-B366-C2FD-173A-4A7B1D1946BB}"/>
              </a:ext>
            </a:extLst>
          </p:cNvPr>
          <p:cNvCxnSpPr>
            <a:cxnSpLocks/>
            <a:stCxn id="38" idx="0"/>
            <a:endCxn id="4" idx="3"/>
          </p:cNvCxnSpPr>
          <p:nvPr/>
        </p:nvCxnSpPr>
        <p:spPr>
          <a:xfrm flipH="1" flipV="1">
            <a:off x="3884890" y="5012529"/>
            <a:ext cx="441431" cy="857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2DF3267-E8A7-4E67-EDBF-4FB8ECD4D345}"/>
              </a:ext>
            </a:extLst>
          </p:cNvPr>
          <p:cNvSpPr txBox="1"/>
          <p:nvPr/>
        </p:nvSpPr>
        <p:spPr>
          <a:xfrm>
            <a:off x="3453154" y="5303822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Traffic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BC7E9C-B8EA-4E20-8B2B-BD4620E90F67}"/>
              </a:ext>
            </a:extLst>
          </p:cNvPr>
          <p:cNvCxnSpPr>
            <a:cxnSpLocks/>
            <a:stCxn id="38" idx="2"/>
            <a:endCxn id="16" idx="6"/>
          </p:cNvCxnSpPr>
          <p:nvPr/>
        </p:nvCxnSpPr>
        <p:spPr>
          <a:xfrm flipH="1" flipV="1">
            <a:off x="1886475" y="6112219"/>
            <a:ext cx="1782948" cy="25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EB6E08-445B-D495-D718-89B6AE08AE3F}"/>
              </a:ext>
            </a:extLst>
          </p:cNvPr>
          <p:cNvSpPr txBox="1"/>
          <p:nvPr/>
        </p:nvSpPr>
        <p:spPr>
          <a:xfrm>
            <a:off x="2295284" y="639739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Lead Magnet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2F4772-1FBD-04B0-8A18-EBD514988DCA}"/>
              </a:ext>
            </a:extLst>
          </p:cNvPr>
          <p:cNvSpPr/>
          <p:nvPr/>
        </p:nvSpPr>
        <p:spPr>
          <a:xfrm>
            <a:off x="500730" y="4446654"/>
            <a:ext cx="1313795" cy="9879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Paid Guides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2ED36-4A85-303D-E4F5-F0BCDC6782F5}"/>
              </a:ext>
            </a:extLst>
          </p:cNvPr>
          <p:cNvCxnSpPr>
            <a:stCxn id="4" idx="2"/>
            <a:endCxn id="57" idx="6"/>
          </p:cNvCxnSpPr>
          <p:nvPr/>
        </p:nvCxnSpPr>
        <p:spPr>
          <a:xfrm flipH="1">
            <a:off x="1814525" y="4663228"/>
            <a:ext cx="1877964" cy="27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4F09EA6-A351-87F7-E79C-2667ECBC0AFC}"/>
              </a:ext>
            </a:extLst>
          </p:cNvPr>
          <p:cNvSpPr txBox="1"/>
          <p:nvPr/>
        </p:nvSpPr>
        <p:spPr>
          <a:xfrm>
            <a:off x="2316001" y="453242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D44F15-509C-5C50-5F97-59E986F2AC2E}"/>
              </a:ext>
            </a:extLst>
          </p:cNvPr>
          <p:cNvSpPr/>
          <p:nvPr/>
        </p:nvSpPr>
        <p:spPr>
          <a:xfrm>
            <a:off x="360354" y="3119885"/>
            <a:ext cx="1313795" cy="98797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Affiliates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A76CB9-7415-265C-59EF-4DFCFD88553A}"/>
              </a:ext>
            </a:extLst>
          </p:cNvPr>
          <p:cNvCxnSpPr>
            <a:cxnSpLocks/>
            <a:stCxn id="4" idx="2"/>
            <a:endCxn id="65" idx="6"/>
          </p:cNvCxnSpPr>
          <p:nvPr/>
        </p:nvCxnSpPr>
        <p:spPr>
          <a:xfrm flipH="1" flipV="1">
            <a:off x="1674149" y="3613872"/>
            <a:ext cx="2018340" cy="104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E6A5D62-614C-73BF-6BF9-233D2001CF74}"/>
              </a:ext>
            </a:extLst>
          </p:cNvPr>
          <p:cNvSpPr txBox="1"/>
          <p:nvPr/>
        </p:nvSpPr>
        <p:spPr>
          <a:xfrm>
            <a:off x="2231950" y="3724025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Sell services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BF2AA5F-29D9-E7A4-B60B-7495C8851D37}"/>
              </a:ext>
            </a:extLst>
          </p:cNvPr>
          <p:cNvSpPr/>
          <p:nvPr/>
        </p:nvSpPr>
        <p:spPr>
          <a:xfrm>
            <a:off x="2855818" y="961382"/>
            <a:ext cx="1313795" cy="9879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Google Ads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A137DE-A179-DB27-76F2-E5D6EF751F8E}"/>
              </a:ext>
            </a:extLst>
          </p:cNvPr>
          <p:cNvCxnSpPr>
            <a:cxnSpLocks/>
            <a:stCxn id="4" idx="0"/>
            <a:endCxn id="72" idx="4"/>
          </p:cNvCxnSpPr>
          <p:nvPr/>
        </p:nvCxnSpPr>
        <p:spPr>
          <a:xfrm flipH="1" flipV="1">
            <a:off x="3512716" y="1949355"/>
            <a:ext cx="836671" cy="221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72612A-5923-BA44-8777-1AE312B20F0B}"/>
              </a:ext>
            </a:extLst>
          </p:cNvPr>
          <p:cNvSpPr txBox="1"/>
          <p:nvPr/>
        </p:nvSpPr>
        <p:spPr>
          <a:xfrm>
            <a:off x="3691550" y="2402306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5F2853-CEF3-0B7F-1FBA-33F81FCBFFE7}"/>
              </a:ext>
            </a:extLst>
          </p:cNvPr>
          <p:cNvSpPr txBox="1"/>
          <p:nvPr/>
        </p:nvSpPr>
        <p:spPr>
          <a:xfrm>
            <a:off x="500730" y="531341"/>
            <a:ext cx="2797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Marketing Strategy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3C52AF2-8D26-7401-C7C7-177322AC317B}"/>
              </a:ext>
            </a:extLst>
          </p:cNvPr>
          <p:cNvSpPr/>
          <p:nvPr/>
        </p:nvSpPr>
        <p:spPr>
          <a:xfrm>
            <a:off x="6125633" y="5441278"/>
            <a:ext cx="1313795" cy="98797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Paid Ads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F709B3-C998-C8DA-FC82-AEEAD48CC902}"/>
              </a:ext>
            </a:extLst>
          </p:cNvPr>
          <p:cNvCxnSpPr>
            <a:cxnSpLocks/>
            <a:stCxn id="78" idx="1"/>
            <a:endCxn id="4" idx="5"/>
          </p:cNvCxnSpPr>
          <p:nvPr/>
        </p:nvCxnSpPr>
        <p:spPr>
          <a:xfrm flipH="1" flipV="1">
            <a:off x="4813883" y="5012529"/>
            <a:ext cx="1504151" cy="573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289FBD7-807D-F044-87D5-BC773F6B924E}"/>
              </a:ext>
            </a:extLst>
          </p:cNvPr>
          <p:cNvSpPr txBox="1"/>
          <p:nvPr/>
        </p:nvSpPr>
        <p:spPr>
          <a:xfrm>
            <a:off x="5471494" y="5082079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Traffic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674BA0-7E6A-4DAA-3827-BA637E39F37E}"/>
              </a:ext>
            </a:extLst>
          </p:cNvPr>
          <p:cNvSpPr/>
          <p:nvPr/>
        </p:nvSpPr>
        <p:spPr>
          <a:xfrm>
            <a:off x="9489989" y="2851631"/>
            <a:ext cx="2458995" cy="30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Niche: Rome Tourism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BB947B-4339-1E59-DD8E-09D66991027A}"/>
              </a:ext>
            </a:extLst>
          </p:cNvPr>
          <p:cNvSpPr/>
          <p:nvPr/>
        </p:nvSpPr>
        <p:spPr>
          <a:xfrm>
            <a:off x="9680141" y="3854830"/>
            <a:ext cx="1939179" cy="19768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Market</a:t>
            </a:r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Google 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Paid Guides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Affiliates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3F13131-5DC4-CA49-FA60-E772183646F0}"/>
              </a:ext>
            </a:extLst>
          </p:cNvPr>
          <p:cNvSpPr/>
          <p:nvPr/>
        </p:nvSpPr>
        <p:spPr>
          <a:xfrm>
            <a:off x="4267277" y="1455475"/>
            <a:ext cx="1313795" cy="9879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D85619-C4A0-E8AC-C977-312CE8AB1599}"/>
              </a:ext>
            </a:extLst>
          </p:cNvPr>
          <p:cNvCxnSpPr>
            <a:cxnSpLocks/>
            <a:stCxn id="4" idx="0"/>
            <a:endCxn id="87" idx="4"/>
          </p:cNvCxnSpPr>
          <p:nvPr/>
        </p:nvCxnSpPr>
        <p:spPr>
          <a:xfrm flipV="1">
            <a:off x="4349387" y="2443448"/>
            <a:ext cx="574788" cy="1725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299393-EC58-237A-6AD9-D956AC2F7FE4}"/>
              </a:ext>
            </a:extLst>
          </p:cNvPr>
          <p:cNvSpPr txBox="1"/>
          <p:nvPr/>
        </p:nvSpPr>
        <p:spPr>
          <a:xfrm>
            <a:off x="4311086" y="274455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Sell</a:t>
            </a:r>
          </a:p>
        </p:txBody>
      </p:sp>
    </p:spTree>
    <p:extLst>
      <p:ext uri="{BB962C8B-B14F-4D97-AF65-F5344CB8AC3E}">
        <p14:creationId xmlns:p14="http://schemas.microsoft.com/office/powerpoint/2010/main" val="61473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A105D807-31E2-0AEC-4846-64A52F979F73}"/>
              </a:ext>
            </a:extLst>
          </p:cNvPr>
          <p:cNvSpPr/>
          <p:nvPr/>
        </p:nvSpPr>
        <p:spPr>
          <a:xfrm flipV="1">
            <a:off x="3499945" y="1597573"/>
            <a:ext cx="4719145" cy="756745"/>
          </a:xfrm>
          <a:prstGeom prst="trapezoi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43516EC4-6B2D-72FB-842F-8633FF608FF0}"/>
              </a:ext>
            </a:extLst>
          </p:cNvPr>
          <p:cNvSpPr/>
          <p:nvPr/>
        </p:nvSpPr>
        <p:spPr>
          <a:xfrm flipV="1">
            <a:off x="3720664" y="2632841"/>
            <a:ext cx="4225158" cy="75674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7EF03529-84E9-0249-0C7B-32763C41686B}"/>
              </a:ext>
            </a:extLst>
          </p:cNvPr>
          <p:cNvSpPr/>
          <p:nvPr/>
        </p:nvSpPr>
        <p:spPr>
          <a:xfrm flipV="1">
            <a:off x="3962400" y="3668107"/>
            <a:ext cx="3752193" cy="756745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A9D496EF-B161-0E5A-0F2B-93FFDD7112CA}"/>
              </a:ext>
            </a:extLst>
          </p:cNvPr>
          <p:cNvSpPr/>
          <p:nvPr/>
        </p:nvSpPr>
        <p:spPr>
          <a:xfrm flipV="1">
            <a:off x="4204138" y="4703372"/>
            <a:ext cx="3268717" cy="756745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58761-3325-9F2A-1C3E-D849FFE4E9CC}"/>
              </a:ext>
            </a:extLst>
          </p:cNvPr>
          <p:cNvSpPr txBox="1"/>
          <p:nvPr/>
        </p:nvSpPr>
        <p:spPr>
          <a:xfrm>
            <a:off x="5349766" y="1738735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Traffic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036F2-59EB-6423-30A3-EBED45186444}"/>
              </a:ext>
            </a:extLst>
          </p:cNvPr>
          <p:cNvSpPr txBox="1"/>
          <p:nvPr/>
        </p:nvSpPr>
        <p:spPr>
          <a:xfrm>
            <a:off x="5408179" y="2826547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B4665-C341-CEAA-BEB7-AD0956B53807}"/>
              </a:ext>
            </a:extLst>
          </p:cNvPr>
          <p:cNvSpPr txBox="1"/>
          <p:nvPr/>
        </p:nvSpPr>
        <p:spPr>
          <a:xfrm>
            <a:off x="5242825" y="3861813"/>
            <a:ext cx="118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97CB8-978D-5210-875E-995B3A18A6AC}"/>
              </a:ext>
            </a:extLst>
          </p:cNvPr>
          <p:cNvSpPr txBox="1"/>
          <p:nvPr/>
        </p:nvSpPr>
        <p:spPr>
          <a:xfrm>
            <a:off x="5242825" y="4813786"/>
            <a:ext cx="118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Returning</a:t>
            </a:r>
          </a:p>
          <a:p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2EBB8-BB94-0E35-5F8C-798A0B999A58}"/>
              </a:ext>
            </a:extLst>
          </p:cNvPr>
          <p:cNvSpPr txBox="1"/>
          <p:nvPr/>
        </p:nvSpPr>
        <p:spPr>
          <a:xfrm>
            <a:off x="500730" y="531341"/>
            <a:ext cx="26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Marketing Funnel</a:t>
            </a:r>
          </a:p>
        </p:txBody>
      </p:sp>
    </p:spTree>
    <p:extLst>
      <p:ext uri="{BB962C8B-B14F-4D97-AF65-F5344CB8AC3E}">
        <p14:creationId xmlns:p14="http://schemas.microsoft.com/office/powerpoint/2010/main" val="421982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A81659B-AE2F-A25D-FC8A-EAC2B4FD8515}"/>
              </a:ext>
            </a:extLst>
          </p:cNvPr>
          <p:cNvSpPr/>
          <p:nvPr/>
        </p:nvSpPr>
        <p:spPr>
          <a:xfrm>
            <a:off x="945930" y="1696109"/>
            <a:ext cx="9511863" cy="382182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Week-End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353C43-8BC3-ED29-683F-43D5CC7DE70E}"/>
              </a:ext>
            </a:extLst>
          </p:cNvPr>
          <p:cNvSpPr/>
          <p:nvPr/>
        </p:nvSpPr>
        <p:spPr>
          <a:xfrm>
            <a:off x="2500148" y="2184833"/>
            <a:ext cx="6403425" cy="320565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it-IT" dirty="0"/>
              <a:t>Itinerari/Gite Fuori Porta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F671-EF78-8DFF-541C-6B7A99CBA198}"/>
              </a:ext>
            </a:extLst>
          </p:cNvPr>
          <p:cNvSpPr txBox="1"/>
          <p:nvPr/>
        </p:nvSpPr>
        <p:spPr>
          <a:xfrm>
            <a:off x="653130" y="683741"/>
            <a:ext cx="281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 Site Structure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C832D5-1715-6AE7-CAB8-D287835BAC2F}"/>
              </a:ext>
            </a:extLst>
          </p:cNvPr>
          <p:cNvSpPr/>
          <p:nvPr/>
        </p:nvSpPr>
        <p:spPr>
          <a:xfrm>
            <a:off x="3737083" y="2734002"/>
            <a:ext cx="3962400" cy="2427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Attrazioni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5A637C-CF88-A309-4C29-3A8C33CD0A87}"/>
              </a:ext>
            </a:extLst>
          </p:cNvPr>
          <p:cNvSpPr/>
          <p:nvPr/>
        </p:nvSpPr>
        <p:spPr>
          <a:xfrm>
            <a:off x="3921016" y="3488119"/>
            <a:ext cx="1040524" cy="5570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Ville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243193-2C39-3EAE-A122-FCB30357863C}"/>
              </a:ext>
            </a:extLst>
          </p:cNvPr>
          <p:cNvSpPr/>
          <p:nvPr/>
        </p:nvSpPr>
        <p:spPr>
          <a:xfrm>
            <a:off x="5242691" y="3209594"/>
            <a:ext cx="1350577" cy="5570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Monumenti</a:t>
            </a:r>
            <a:endParaRPr lang="it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9D0BA9-063E-2795-B594-66FC65A2BB2B}"/>
              </a:ext>
            </a:extLst>
          </p:cNvPr>
          <p:cNvSpPr/>
          <p:nvPr/>
        </p:nvSpPr>
        <p:spPr>
          <a:xfrm>
            <a:off x="4170640" y="4148953"/>
            <a:ext cx="1350577" cy="5570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Fontane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5EC802-EF18-AE92-4634-C50D58004E23}"/>
              </a:ext>
            </a:extLst>
          </p:cNvPr>
          <p:cNvSpPr/>
          <p:nvPr/>
        </p:nvSpPr>
        <p:spPr>
          <a:xfrm>
            <a:off x="6308177" y="3813937"/>
            <a:ext cx="1350577" cy="5570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Musei</a:t>
            </a:r>
            <a:endParaRPr lang="it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E9083B-F732-D340-E260-502A62319B97}"/>
              </a:ext>
            </a:extLst>
          </p:cNvPr>
          <p:cNvSpPr/>
          <p:nvPr/>
        </p:nvSpPr>
        <p:spPr>
          <a:xfrm>
            <a:off x="5521217" y="4483968"/>
            <a:ext cx="1350577" cy="5570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Parchi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713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80</Words>
  <Application>Microsoft Macintosh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Salvatore D'Angelo</dc:creator>
  <cp:lastModifiedBy>Salvatore D'Angelo</cp:lastModifiedBy>
  <cp:revision>3</cp:revision>
  <dcterms:created xsi:type="dcterms:W3CDTF">2024-12-06T06:30:52Z</dcterms:created>
  <dcterms:modified xsi:type="dcterms:W3CDTF">2024-12-06T09:59:57Z</dcterms:modified>
</cp:coreProperties>
</file>