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6FA6-B098-E168-17B4-E783813B2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9DF7-2FF9-F7E2-B0CB-857EFE3A0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1015F-CF10-FF20-D767-D4F01746A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59C1D-5666-F215-0637-5E1122E5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2ECB-3D6B-43FC-4A2D-1235CF00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08FB-292D-0286-59C5-85D0F09E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9BB9E-A22C-B2C1-A268-07A5F45F1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3057F-C132-0B12-E45E-7060F39F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0D135-CA17-DB63-4AF6-3501DF76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B823-BC4A-73F1-C196-101E9E26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5966E-BFFA-9CF6-3F54-A633D9F92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27C20-2D23-08A9-F113-C860A35C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6EE3-4FB4-DA5E-798A-E572A7D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C6C3-3270-565B-F8D9-BDA459CF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CF4D3-A867-11EE-BB23-7217D83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90F0-326C-C8E6-893F-0BB21091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82D6-4F85-6263-7F5C-8C45F1AD9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2298-DB3E-08B5-EE5C-DE4D6700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57CD-FC2E-AEFC-7D91-A2FFE373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5D9E-84D1-8AD2-3564-FF1266EA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34A03-C741-2594-C760-DE3E8529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F9F51-A8A2-2434-E5C1-39EF0AD1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0FA5-5587-52D4-6C95-E70D280A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A512A-11C8-E474-2F16-CB0925B2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C284E-F2F8-EE60-FE26-2DF9888D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4A17-DAB6-20FB-9D74-005E2D15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75A1-97E5-645E-10C0-FD7F36B2A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9971F-DB50-E280-410F-6A487D2BA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2DC2F-174E-3719-CDD1-827F5331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BC0D1-BD62-6EA5-B416-F7535BCC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5F29-D1AB-CF76-BD10-C35EB2B4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8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FB08-693D-67E1-6294-24C1966F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69F20-47B2-82D8-0386-618B6EBB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304F-E73F-455D-364F-1003941B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8498F-FE7A-8FC9-683B-611DBFEE2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7531D8-EA50-F484-9433-50BCE0660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F0C0A-77C7-F5E7-4E71-808A1CF2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71CB0-725F-2D61-6CCC-FA6270FF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E2A76-3700-5B3C-8E32-D4A44276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EBD6-60EF-7082-2CEC-F09D6389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4B5AAB-92B8-14B0-5650-D2E55AB2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53B4E-C7C4-066C-9618-26EC201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DCB7B-2DC6-3194-B95E-7087D3A7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9DA55-8B8C-A9DF-A14C-DE455ED9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F966-7707-22D4-EF28-1504BD8E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819BB-31E5-A593-9033-DA8DB855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9A1-97ED-01EF-5375-A44271B3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0281-CE2E-B518-AF7C-859C0DA9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7E137-2F67-60B3-5A3D-D08DFFE2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996E9-EFC2-3DDE-FE5F-231BBB3C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CEBD0-6969-E0BD-FBE0-1CFF1ED5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23396-83AC-12F4-C039-2D055A33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9CC6-46BA-367F-FB7A-44C3B4B8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69A2-3872-8CA5-0690-CE525155B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F8260-7724-FD50-0BB4-835C7241B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98D04-7892-5F8D-B4E3-BEC191A6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ACAB-8DDC-2E37-05DB-2660EAD56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E391A-36B8-ECB5-AEE8-8A746699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7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15241-A0D4-0E3B-4247-CAB0FF63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A4F19-9038-8F5B-E657-B9E45CE2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1C81E-653B-8DB2-0A9D-BF80103B4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85B75-8A89-4641-8A89-37C389FCA063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0A2D5-C9E3-1682-1465-6D5E8D17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99180-537D-4152-6F65-B126A4B96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EFE6D-691C-A24E-B505-60C30328A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0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0D2B47-F0B3-66B1-0DC8-81E70DEBDA12}"/>
              </a:ext>
            </a:extLst>
          </p:cNvPr>
          <p:cNvSpPr/>
          <p:nvPr/>
        </p:nvSpPr>
        <p:spPr>
          <a:xfrm>
            <a:off x="2519918" y="3186055"/>
            <a:ext cx="6602818" cy="871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0762F-5858-4B2D-1901-06671E627251}"/>
              </a:ext>
            </a:extLst>
          </p:cNvPr>
          <p:cNvSpPr/>
          <p:nvPr/>
        </p:nvSpPr>
        <p:spPr>
          <a:xfrm>
            <a:off x="2512416" y="4254939"/>
            <a:ext cx="6602818" cy="871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89242-17EB-C131-3B0C-BE283AF7F487}"/>
              </a:ext>
            </a:extLst>
          </p:cNvPr>
          <p:cNvSpPr/>
          <p:nvPr/>
        </p:nvSpPr>
        <p:spPr>
          <a:xfrm>
            <a:off x="2512416" y="2062861"/>
            <a:ext cx="6602818" cy="8718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FB3B3-2002-CAD7-874A-06138492E115}"/>
              </a:ext>
            </a:extLst>
          </p:cNvPr>
          <p:cNvSpPr/>
          <p:nvPr/>
        </p:nvSpPr>
        <p:spPr>
          <a:xfrm>
            <a:off x="2519918" y="579475"/>
            <a:ext cx="6602818" cy="87186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42401-205F-5B8E-D237-DF25D98BC838}"/>
              </a:ext>
            </a:extLst>
          </p:cNvPr>
          <p:cNvSpPr txBox="1"/>
          <p:nvPr/>
        </p:nvSpPr>
        <p:spPr>
          <a:xfrm>
            <a:off x="935730" y="830743"/>
            <a:ext cx="113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AAA6A-C751-4313-15CB-0208B87B128E}"/>
              </a:ext>
            </a:extLst>
          </p:cNvPr>
          <p:cNvSpPr txBox="1"/>
          <p:nvPr/>
        </p:nvSpPr>
        <p:spPr>
          <a:xfrm>
            <a:off x="935730" y="3410465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AFC4B039-2BF5-246F-8A66-20E9139ECA29}"/>
              </a:ext>
            </a:extLst>
          </p:cNvPr>
          <p:cNvSpPr/>
          <p:nvPr/>
        </p:nvSpPr>
        <p:spPr>
          <a:xfrm>
            <a:off x="5456802" y="5601825"/>
            <a:ext cx="729049" cy="116967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63B881F-2F50-375D-C805-3F23A6683FB7}"/>
              </a:ext>
            </a:extLst>
          </p:cNvPr>
          <p:cNvSpPr/>
          <p:nvPr/>
        </p:nvSpPr>
        <p:spPr>
          <a:xfrm>
            <a:off x="2199503" y="1952368"/>
            <a:ext cx="45719" cy="33392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25814A-8125-1A77-B47A-5565310B56F5}"/>
              </a:ext>
            </a:extLst>
          </p:cNvPr>
          <p:cNvSpPr/>
          <p:nvPr/>
        </p:nvSpPr>
        <p:spPr>
          <a:xfrm>
            <a:off x="9382428" y="2062861"/>
            <a:ext cx="1554109" cy="30639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Layer</a:t>
            </a:r>
          </a:p>
        </p:txBody>
      </p:sp>
    </p:spTree>
    <p:extLst>
      <p:ext uri="{BB962C8B-B14F-4D97-AF65-F5344CB8AC3E}">
        <p14:creationId xmlns:p14="http://schemas.microsoft.com/office/powerpoint/2010/main" val="314033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Salvatore D'Angelo</dc:creator>
  <cp:lastModifiedBy>Salvatore D'Angelo</cp:lastModifiedBy>
  <cp:revision>1</cp:revision>
  <dcterms:created xsi:type="dcterms:W3CDTF">2025-06-13T21:37:53Z</dcterms:created>
  <dcterms:modified xsi:type="dcterms:W3CDTF">2025-06-13T21:41:42Z</dcterms:modified>
</cp:coreProperties>
</file>