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09E-0AF8-42E3-AC1D-66A9CE3A85EB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C6E-C841-400A-B779-7549754E5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62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09E-0AF8-42E3-AC1D-66A9CE3A85EB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C6E-C841-400A-B779-7549754E5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20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09E-0AF8-42E3-AC1D-66A9CE3A85EB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C6E-C841-400A-B779-7549754E5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24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09E-0AF8-42E3-AC1D-66A9CE3A85EB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C6E-C841-400A-B779-7549754E5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9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09E-0AF8-42E3-AC1D-66A9CE3A85EB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C6E-C841-400A-B779-7549754E5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18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09E-0AF8-42E3-AC1D-66A9CE3A85EB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C6E-C841-400A-B779-7549754E5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5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09E-0AF8-42E3-AC1D-66A9CE3A85EB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C6E-C841-400A-B779-7549754E5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87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09E-0AF8-42E3-AC1D-66A9CE3A85EB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C6E-C841-400A-B779-7549754E5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21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09E-0AF8-42E3-AC1D-66A9CE3A85EB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C6E-C841-400A-B779-7549754E5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9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09E-0AF8-42E3-AC1D-66A9CE3A85EB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C6E-C841-400A-B779-7549754E5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54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109E-0AF8-42E3-AC1D-66A9CE3A85EB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C6E-C841-400A-B779-7549754E5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94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7109E-0AF8-42E3-AC1D-66A9CE3A85EB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BC6E-C841-400A-B779-7549754E5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2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owchart: Process 37"/>
          <p:cNvSpPr/>
          <p:nvPr/>
        </p:nvSpPr>
        <p:spPr>
          <a:xfrm>
            <a:off x="2427891" y="3468414"/>
            <a:ext cx="6566335" cy="3226675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4382814" y="5885793"/>
            <a:ext cx="462456" cy="462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300951" y="5885793"/>
            <a:ext cx="462456" cy="462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270938" y="4966138"/>
            <a:ext cx="462456" cy="462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270938" y="3731162"/>
            <a:ext cx="462456" cy="462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5" idx="1"/>
            <a:endCxn id="6" idx="5"/>
          </p:cNvCxnSpPr>
          <p:nvPr/>
        </p:nvCxnSpPr>
        <p:spPr>
          <a:xfrm flipH="1" flipV="1">
            <a:off x="5665669" y="5360868"/>
            <a:ext cx="703007" cy="592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4" idx="7"/>
          </p:cNvCxnSpPr>
          <p:nvPr/>
        </p:nvCxnSpPr>
        <p:spPr>
          <a:xfrm flipH="1">
            <a:off x="4777545" y="5360868"/>
            <a:ext cx="561118" cy="592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9" idx="4"/>
          </p:cNvCxnSpPr>
          <p:nvPr/>
        </p:nvCxnSpPr>
        <p:spPr>
          <a:xfrm flipV="1">
            <a:off x="5502166" y="4193617"/>
            <a:ext cx="0" cy="772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08531" y="3767955"/>
            <a:ext cx="462456" cy="462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>
            <a:stCxn id="6" idx="7"/>
            <a:endCxn id="25" idx="4"/>
          </p:cNvCxnSpPr>
          <p:nvPr/>
        </p:nvCxnSpPr>
        <p:spPr>
          <a:xfrm flipV="1">
            <a:off x="5665669" y="4230410"/>
            <a:ext cx="1074090" cy="803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89710" y="3731163"/>
            <a:ext cx="462456" cy="462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/>
          <p:cNvCxnSpPr>
            <a:stCxn id="6" idx="1"/>
            <a:endCxn id="28" idx="4"/>
          </p:cNvCxnSpPr>
          <p:nvPr/>
        </p:nvCxnSpPr>
        <p:spPr>
          <a:xfrm flipH="1" flipV="1">
            <a:off x="4320938" y="4193618"/>
            <a:ext cx="1017725" cy="840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53118" y="5978916"/>
            <a:ext cx="161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DrinkWorker1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6809221" y="5932354"/>
            <a:ext cx="161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DrinkWorker2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6960475" y="3787139"/>
            <a:ext cx="20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Drink</a:t>
            </a:r>
            <a:r>
              <a:rPr lang="es-ES" dirty="0"/>
              <a:t> </a:t>
            </a:r>
            <a:r>
              <a:rPr lang="es-ES" dirty="0" err="1"/>
              <a:t>Requests</a:t>
            </a:r>
            <a:r>
              <a:rPr lang="es-ES" dirty="0"/>
              <a:t> 1..n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011918" y="5118538"/>
            <a:ext cx="176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Drink</a:t>
            </a:r>
            <a:r>
              <a:rPr lang="es-ES" dirty="0"/>
              <a:t> </a:t>
            </a:r>
            <a:r>
              <a:rPr lang="es-ES" dirty="0" err="1"/>
              <a:t>Dispatcher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9070428" y="4561534"/>
            <a:ext cx="231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Bartender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Akka</a:t>
            </a:r>
            <a:r>
              <a:rPr lang="es-ES" dirty="0"/>
              <a:t> </a:t>
            </a:r>
            <a:r>
              <a:rPr lang="es-ES" dirty="0" err="1"/>
              <a:t>Actors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3277618" y="1230446"/>
            <a:ext cx="569592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5096077" y="1195024"/>
            <a:ext cx="569592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851728" y="1217352"/>
            <a:ext cx="569592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8009581" y="1178524"/>
            <a:ext cx="206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 </a:t>
            </a:r>
            <a:r>
              <a:rPr lang="es-ES" dirty="0" err="1"/>
              <a:t>requests</a:t>
            </a:r>
            <a:r>
              <a:rPr lang="es-ES" dirty="0"/>
              <a:t> 1..n</a:t>
            </a:r>
            <a:endParaRPr lang="en-GB" dirty="0"/>
          </a:p>
        </p:txBody>
      </p:sp>
      <p:sp>
        <p:nvSpPr>
          <p:cNvPr id="44" name="Flowchart: Process 43"/>
          <p:cNvSpPr/>
          <p:nvPr/>
        </p:nvSpPr>
        <p:spPr>
          <a:xfrm>
            <a:off x="2896765" y="2196906"/>
            <a:ext cx="5453387" cy="916596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>
            <a:endCxn id="40" idx="2"/>
          </p:cNvCxnSpPr>
          <p:nvPr/>
        </p:nvCxnSpPr>
        <p:spPr>
          <a:xfrm flipV="1">
            <a:off x="3562414" y="1566777"/>
            <a:ext cx="0" cy="629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1" idx="2"/>
          </p:cNvCxnSpPr>
          <p:nvPr/>
        </p:nvCxnSpPr>
        <p:spPr>
          <a:xfrm flipV="1">
            <a:off x="5380873" y="1531355"/>
            <a:ext cx="0" cy="644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2" idx="2"/>
          </p:cNvCxnSpPr>
          <p:nvPr/>
        </p:nvCxnSpPr>
        <p:spPr>
          <a:xfrm flipV="1">
            <a:off x="7136524" y="1553683"/>
            <a:ext cx="0" cy="649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624436" y="2447833"/>
            <a:ext cx="240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DrinkRequestController</a:t>
            </a:r>
            <a:endParaRPr lang="es-ES" dirty="0"/>
          </a:p>
          <a:p>
            <a:r>
              <a:rPr lang="es-ES" dirty="0" err="1"/>
              <a:t>Rest</a:t>
            </a:r>
            <a:r>
              <a:rPr lang="es-ES" dirty="0"/>
              <a:t> API</a:t>
            </a:r>
            <a:endParaRPr lang="en-GB" dirty="0"/>
          </a:p>
        </p:txBody>
      </p:sp>
      <p:cxnSp>
        <p:nvCxnSpPr>
          <p:cNvPr id="60" name="Straight Arrow Connector 59"/>
          <p:cNvCxnSpPr>
            <a:endCxn id="28" idx="1"/>
          </p:cNvCxnSpPr>
          <p:nvPr/>
        </p:nvCxnSpPr>
        <p:spPr>
          <a:xfrm>
            <a:off x="3689131" y="3113502"/>
            <a:ext cx="468304" cy="685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9" idx="0"/>
          </p:cNvCxnSpPr>
          <p:nvPr/>
        </p:nvCxnSpPr>
        <p:spPr>
          <a:xfrm>
            <a:off x="5502166" y="3149061"/>
            <a:ext cx="0" cy="582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25" idx="0"/>
          </p:cNvCxnSpPr>
          <p:nvPr/>
        </p:nvCxnSpPr>
        <p:spPr>
          <a:xfrm flipH="1">
            <a:off x="6739759" y="3149061"/>
            <a:ext cx="396765" cy="6188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886496" y="4961529"/>
            <a:ext cx="462456" cy="462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2423821" y="5008090"/>
            <a:ext cx="161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Drink</a:t>
            </a:r>
            <a:r>
              <a:rPr lang="es-ES" dirty="0"/>
              <a:t> </a:t>
            </a:r>
            <a:r>
              <a:rPr lang="es-ES" dirty="0" err="1"/>
              <a:t>Registry</a:t>
            </a:r>
            <a:endParaRPr lang="en-GB" dirty="0"/>
          </a:p>
        </p:txBody>
      </p:sp>
      <p:cxnSp>
        <p:nvCxnSpPr>
          <p:cNvPr id="12" name="Straight Arrow Connector 11"/>
          <p:cNvCxnSpPr>
            <a:endCxn id="34" idx="6"/>
          </p:cNvCxnSpPr>
          <p:nvPr/>
        </p:nvCxnSpPr>
        <p:spPr>
          <a:xfrm flipH="1" flipV="1">
            <a:off x="4348952" y="5192757"/>
            <a:ext cx="921987" cy="1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4" idx="0"/>
          </p:cNvCxnSpPr>
          <p:nvPr/>
        </p:nvCxnSpPr>
        <p:spPr>
          <a:xfrm>
            <a:off x="3512785" y="3149061"/>
            <a:ext cx="604939" cy="1812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49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/>
          <p:cNvSpPr/>
          <p:nvPr/>
        </p:nvSpPr>
        <p:spPr>
          <a:xfrm>
            <a:off x="1187669" y="1366345"/>
            <a:ext cx="1730922" cy="441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request</a:t>
            </a:r>
            <a:endParaRPr lang="en-GB" dirty="0"/>
          </a:p>
        </p:txBody>
      </p:sp>
      <p:sp>
        <p:nvSpPr>
          <p:cNvPr id="5" name="Arrow: Right 4"/>
          <p:cNvSpPr/>
          <p:nvPr/>
        </p:nvSpPr>
        <p:spPr>
          <a:xfrm>
            <a:off x="1198180" y="4834753"/>
            <a:ext cx="1954924" cy="441433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timeout</a:t>
            </a:r>
            <a:endParaRPr lang="en-GB" dirty="0"/>
          </a:p>
        </p:txBody>
      </p:sp>
      <p:sp>
        <p:nvSpPr>
          <p:cNvPr id="6" name="Arrow: Right 5"/>
          <p:cNvSpPr/>
          <p:nvPr/>
        </p:nvSpPr>
        <p:spPr>
          <a:xfrm>
            <a:off x="1198180" y="2869321"/>
            <a:ext cx="1954924" cy="44143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accepted</a:t>
            </a:r>
            <a:r>
              <a:rPr lang="es-ES" dirty="0"/>
              <a:t> </a:t>
            </a:r>
            <a:r>
              <a:rPr lang="es-ES" dirty="0" err="1"/>
              <a:t>ack</a:t>
            </a:r>
            <a:endParaRPr lang="en-GB" dirty="0"/>
          </a:p>
        </p:txBody>
      </p:sp>
      <p:sp>
        <p:nvSpPr>
          <p:cNvPr id="7" name="Arrow: Left 6"/>
          <p:cNvSpPr/>
          <p:nvPr/>
        </p:nvSpPr>
        <p:spPr>
          <a:xfrm>
            <a:off x="1198180" y="2094186"/>
            <a:ext cx="1644869" cy="441434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req</a:t>
            </a:r>
            <a:r>
              <a:rPr lang="es-ES" dirty="0"/>
              <a:t> </a:t>
            </a:r>
            <a:r>
              <a:rPr lang="es-ES" dirty="0" err="1"/>
              <a:t>accepted</a:t>
            </a:r>
            <a:endParaRPr lang="en-GB" dirty="0"/>
          </a:p>
        </p:txBody>
      </p:sp>
      <p:sp>
        <p:nvSpPr>
          <p:cNvPr id="8" name="Arrow: Right 7"/>
          <p:cNvSpPr/>
          <p:nvPr/>
        </p:nvSpPr>
        <p:spPr>
          <a:xfrm>
            <a:off x="4056993" y="1366345"/>
            <a:ext cx="1733548" cy="441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request</a:t>
            </a:r>
            <a:endParaRPr lang="en-GB" dirty="0"/>
          </a:p>
        </p:txBody>
      </p:sp>
      <p:sp>
        <p:nvSpPr>
          <p:cNvPr id="10" name="Arrow: Right 9"/>
          <p:cNvSpPr/>
          <p:nvPr/>
        </p:nvSpPr>
        <p:spPr>
          <a:xfrm>
            <a:off x="4017579" y="2885088"/>
            <a:ext cx="1954924" cy="44143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accepted</a:t>
            </a:r>
            <a:r>
              <a:rPr lang="es-ES" dirty="0"/>
              <a:t> </a:t>
            </a:r>
            <a:r>
              <a:rPr lang="es-ES" dirty="0" err="1"/>
              <a:t>ack</a:t>
            </a:r>
            <a:endParaRPr lang="en-GB" dirty="0"/>
          </a:p>
        </p:txBody>
      </p:sp>
      <p:sp>
        <p:nvSpPr>
          <p:cNvPr id="12" name="Arrow: Right 11"/>
          <p:cNvSpPr/>
          <p:nvPr/>
        </p:nvSpPr>
        <p:spPr>
          <a:xfrm>
            <a:off x="4056993" y="4834747"/>
            <a:ext cx="1954924" cy="441433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timeout</a:t>
            </a:r>
            <a:endParaRPr lang="en-GB" dirty="0"/>
          </a:p>
        </p:txBody>
      </p:sp>
      <p:sp>
        <p:nvSpPr>
          <p:cNvPr id="15" name="Arrow: Left 14"/>
          <p:cNvSpPr/>
          <p:nvPr/>
        </p:nvSpPr>
        <p:spPr>
          <a:xfrm>
            <a:off x="4085239" y="3639200"/>
            <a:ext cx="1644869" cy="44143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wait</a:t>
            </a:r>
            <a:endParaRPr lang="en-GB" dirty="0"/>
          </a:p>
        </p:txBody>
      </p:sp>
      <p:sp>
        <p:nvSpPr>
          <p:cNvPr id="16" name="Arrow: Left 15"/>
          <p:cNvSpPr/>
          <p:nvPr/>
        </p:nvSpPr>
        <p:spPr>
          <a:xfrm>
            <a:off x="3949590" y="4236973"/>
            <a:ext cx="1954923" cy="441434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available</a:t>
            </a:r>
            <a:endParaRPr lang="en-GB" dirty="0"/>
          </a:p>
        </p:txBody>
      </p:sp>
      <p:sp>
        <p:nvSpPr>
          <p:cNvPr id="17" name="Arrow: Left 16"/>
          <p:cNvSpPr/>
          <p:nvPr/>
        </p:nvSpPr>
        <p:spPr>
          <a:xfrm>
            <a:off x="4056993" y="2072429"/>
            <a:ext cx="1644869" cy="441434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req</a:t>
            </a:r>
            <a:r>
              <a:rPr lang="es-ES" dirty="0"/>
              <a:t> </a:t>
            </a:r>
            <a:r>
              <a:rPr lang="es-ES" dirty="0" err="1"/>
              <a:t>accepted</a:t>
            </a:r>
            <a:endParaRPr lang="en-GB" dirty="0"/>
          </a:p>
        </p:txBody>
      </p:sp>
      <p:sp>
        <p:nvSpPr>
          <p:cNvPr id="18" name="Arrow: Right 17"/>
          <p:cNvSpPr/>
          <p:nvPr/>
        </p:nvSpPr>
        <p:spPr>
          <a:xfrm>
            <a:off x="6905297" y="2846989"/>
            <a:ext cx="1954924" cy="44143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accepted</a:t>
            </a:r>
            <a:r>
              <a:rPr lang="es-ES" dirty="0"/>
              <a:t> </a:t>
            </a:r>
            <a:r>
              <a:rPr lang="es-ES" dirty="0" err="1"/>
              <a:t>ack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83779" y="819807"/>
            <a:ext cx="525518" cy="5507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0" y="285672"/>
            <a:ext cx="184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BartenderService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206969" y="819806"/>
            <a:ext cx="525518" cy="5507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2511973" y="293555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DrinkRequestActor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078919" y="846080"/>
            <a:ext cx="525518" cy="5507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381297" y="256031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DrinkDispatcherActor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9157137" y="846081"/>
            <a:ext cx="525518" cy="3195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8053551" y="293555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     DrinkWorker1/2</a:t>
            </a:r>
            <a:endParaRPr lang="en-GB" dirty="0"/>
          </a:p>
        </p:txBody>
      </p:sp>
      <p:sp>
        <p:nvSpPr>
          <p:cNvPr id="27" name="Arrow: Left 26"/>
          <p:cNvSpPr/>
          <p:nvPr/>
        </p:nvSpPr>
        <p:spPr>
          <a:xfrm>
            <a:off x="6985435" y="3599790"/>
            <a:ext cx="1644869" cy="44143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drink</a:t>
            </a:r>
            <a:r>
              <a:rPr lang="es-ES" dirty="0"/>
              <a:t> </a:t>
            </a:r>
            <a:r>
              <a:rPr lang="es-ES" dirty="0" err="1"/>
              <a:t>ready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9157137" y="4834747"/>
            <a:ext cx="525518" cy="1472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8053551" y="4465414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        </a:t>
            </a:r>
            <a:r>
              <a:rPr lang="es-ES" dirty="0" err="1"/>
              <a:t>DrinkRegistry</a:t>
            </a:r>
            <a:endParaRPr lang="en-GB" dirty="0"/>
          </a:p>
        </p:txBody>
      </p:sp>
      <p:sp>
        <p:nvSpPr>
          <p:cNvPr id="31" name="Arrow: Right 30"/>
          <p:cNvSpPr/>
          <p:nvPr/>
        </p:nvSpPr>
        <p:spPr>
          <a:xfrm>
            <a:off x="6892815" y="5289331"/>
            <a:ext cx="1954924" cy="44143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drink</a:t>
            </a:r>
            <a:r>
              <a:rPr lang="es-ES" dirty="0"/>
              <a:t> </a:t>
            </a:r>
            <a:r>
              <a:rPr lang="es-ES" dirty="0" err="1"/>
              <a:t>ready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15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53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Salvador Santos</dc:creator>
  <cp:lastModifiedBy>Salvador Santos</cp:lastModifiedBy>
  <cp:revision>12</cp:revision>
  <dcterms:created xsi:type="dcterms:W3CDTF">2017-08-27T20:03:44Z</dcterms:created>
  <dcterms:modified xsi:type="dcterms:W3CDTF">2017-08-28T10:18:51Z</dcterms:modified>
</cp:coreProperties>
</file>