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vitoriaguerrero@gmail.com" userId="b3eea6a0adeb2dd0" providerId="LiveId" clId="{F7AC2A9E-994D-FB47-9103-502661F20E8E}"/>
    <pc:docChg chg="addSld">
      <pc:chgData name="sarahvitoriaguerrero@gmail.com" userId="b3eea6a0adeb2dd0" providerId="LiveId" clId="{F7AC2A9E-994D-FB47-9103-502661F20E8E}" dt="2018-08-20T12:39:43.972" v="0" actId="680"/>
      <pc:docMkLst>
        <pc:docMk/>
      </pc:docMkLst>
      <pc:sldChg chg="new">
        <pc:chgData name="sarahvitoriaguerrero@gmail.com" userId="b3eea6a0adeb2dd0" providerId="LiveId" clId="{F7AC2A9E-994D-FB47-9103-502661F20E8E}" dt="2018-08-20T12:39:43.972" v="0" actId="680"/>
        <pc:sldMkLst>
          <pc:docMk/>
          <pc:sldMk cId="186399692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D6413-9933-094E-A5F1-0BEBD0275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99301A-AC00-0148-8276-7484C4AB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0F38A-1638-614D-BC2C-29966CB9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63C36-9E11-7D41-ADE8-5B63A6B4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58CF5-0661-6844-90AF-A46863A5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57B83-F78E-8C43-BEBA-EB1FA213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31D66A-7AC6-ED43-9CB2-0B018A1F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62482-7373-4E48-AF00-5B6DB68C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E24FC-71A2-704C-B5DE-F1613183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39B12-8D08-B44A-8B1B-7345BF5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C05BAB-4407-6C40-88C4-EB2D96623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6E0841-6CA9-4E40-B365-996A2D73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853F7-1C35-4249-8EA5-00C289D5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322C3-A92F-9E4E-BCB0-00433BD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DE3B2-8E73-4445-863C-0DFD55F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2BD76-E2EE-244C-B0C0-C0675C1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CACE5-8C63-9043-89F8-22B2671A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B95B2-131B-2542-9D90-849CDF5F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D2B8C5-BFE6-1646-BF38-9FA1EE83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A993A-E14A-F745-B492-985D6CE4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8B9E0-F254-1A4A-BEBF-8C1C4F73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828F7C-2472-214C-9882-9E83DD1C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57F1C-9F92-4841-9448-B18EA20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7BB2E-BCE0-DC46-B6C9-ABA49F64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3ACE7-455E-F147-950B-D7939528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16A3A-6474-9541-8448-BF7DABA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4338E-0059-1741-95B0-6F50E014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4AD1C-31E9-2541-B02C-CA6F1787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6921F-7C29-DD42-B94F-6C70DF03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1FB0A3-8A2E-FA45-8EB9-2904BEDB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9D4F2-87C8-0544-94C2-CED04D07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467C3-3C96-7B4A-B554-D8D2BBB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5E8F90-AA22-D64A-80D8-62A47FBB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68DCD-00BF-2944-A7EC-0BAB34534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3724B1-5475-DB4D-9D55-D8EB52005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FE247-A441-1C4A-B385-3A6E1C8E1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15AC95-C925-7D45-ADB2-AA3BE46D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16FC5C-5425-734A-9314-D9215BCA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0F32F-55FB-7C4B-A55F-97411AF0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2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678B9-7DDD-F744-8FC6-731E343D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0A66F0-641B-7146-8FFE-03BFE62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3CB971-733E-8C4D-9805-7F10180B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DB1B30-3C0E-0B4E-85CB-596BAEA1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C4C763-349A-7845-80EE-BB833F17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22E231-6AFA-6841-9845-C7231900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F45D8-B901-394E-A72A-4EDB2D7C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6CE8C-5C7A-BE44-AA3C-D5EAAC40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476DA-FCA5-7441-B442-685DF465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040C2E-AB26-124F-9025-219D1731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DE4B25-80CE-F74A-98FF-9BDCDB5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A3226C-A96A-CC44-99C2-4CC077A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055F8-07FF-2B49-B7AE-A11D79DA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2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0C6F4-3F04-A049-B63A-6D99DBC3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B18FD4-8B1B-AA4B-9D5D-9A55B3A62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6A6CF8-E138-7249-B12B-4EEF2E9C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EA386-AFA0-5645-B54F-EDF2E84D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55413F-C4B1-3348-B07D-265473F6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F4364E-26DE-D946-A48D-CD41FA63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494C2E-3928-0746-88D0-297DC742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9A01D-88E1-2147-984E-336DAB5A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EE741-A185-864A-87FB-864D9BEE0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0B5-3B6C-3045-9FF4-7562AAECBE43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83787-245D-2D41-B32D-C1BEAE4F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4653C-1998-6E4F-8F67-8216A077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D53A-62A7-444E-B217-0B4441BFB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F082-6A1F-EC4E-9263-B2A1C05FF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B0894-3A9F-D74B-8EC0-BA78502E6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5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85DE-2120-074B-9D01-0DB5D01D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86EA5-987F-2E4F-9D17-9DE42842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96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2018-08-20T12:39:54Z</dcterms:modified>
</cp:coreProperties>
</file>