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ANI" initials="K" lastIdx="1" clrIdx="0">
    <p:extLst>
      <p:ext uri="{19B8F6BF-5375-455C-9EA6-DF929625EA0E}">
        <p15:presenceInfo xmlns:p15="http://schemas.microsoft.com/office/powerpoint/2012/main" userId="KUA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8T21:05:06.02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A7E6-8F48-4026-9F22-49EC70A63B1E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4339-3047-4B07-A36D-AC54C8D92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54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A7E6-8F48-4026-9F22-49EC70A63B1E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4339-3047-4B07-A36D-AC54C8D92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14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A7E6-8F48-4026-9F22-49EC70A63B1E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4339-3047-4B07-A36D-AC54C8D92D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886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A7E6-8F48-4026-9F22-49EC70A63B1E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4339-3047-4B07-A36D-AC54C8D92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699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A7E6-8F48-4026-9F22-49EC70A63B1E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4339-3047-4B07-A36D-AC54C8D92D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0330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A7E6-8F48-4026-9F22-49EC70A63B1E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4339-3047-4B07-A36D-AC54C8D92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262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A7E6-8F48-4026-9F22-49EC70A63B1E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4339-3047-4B07-A36D-AC54C8D92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207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A7E6-8F48-4026-9F22-49EC70A63B1E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4339-3047-4B07-A36D-AC54C8D92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52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A7E6-8F48-4026-9F22-49EC70A63B1E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4339-3047-4B07-A36D-AC54C8D92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28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A7E6-8F48-4026-9F22-49EC70A63B1E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4339-3047-4B07-A36D-AC54C8D92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95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A7E6-8F48-4026-9F22-49EC70A63B1E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4339-3047-4B07-A36D-AC54C8D92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88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A7E6-8F48-4026-9F22-49EC70A63B1E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4339-3047-4B07-A36D-AC54C8D92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23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A7E6-8F48-4026-9F22-49EC70A63B1E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4339-3047-4B07-A36D-AC54C8D92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14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A7E6-8F48-4026-9F22-49EC70A63B1E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4339-3047-4B07-A36D-AC54C8D92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15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A7E6-8F48-4026-9F22-49EC70A63B1E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4339-3047-4B07-A36D-AC54C8D92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84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4339-3047-4B07-A36D-AC54C8D92D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A7E6-8F48-4026-9F22-49EC70A63B1E}" type="datetimeFigureOut">
              <a:rPr lang="zh-TW" altLang="en-US" smtClean="0"/>
              <a:t>2017/4/8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63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A7E6-8F48-4026-9F22-49EC70A63B1E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5D4339-3047-4B07-A36D-AC54C8D92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31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99491" y="272617"/>
            <a:ext cx="9144000" cy="2387600"/>
          </a:xfrm>
        </p:spPr>
        <p:txBody>
          <a:bodyPr/>
          <a:lstStyle/>
          <a:p>
            <a:pPr algn="ctr"/>
            <a:r>
              <a:rPr lang="zh-TW" altLang="en-US" b="1" dirty="0" smtClean="0"/>
              <a:t>彈起來</a:t>
            </a:r>
            <a:r>
              <a:rPr lang="zh-TW" altLang="en-US" b="1" dirty="0"/>
              <a:t>！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5527" y="4941311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b="1" dirty="0" smtClean="0"/>
              <a:t>蔡曜丞、呂冠毅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9910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</a:t>
            </a:r>
            <a:r>
              <a:rPr lang="zh-TW" altLang="en-US" dirty="0"/>
              <a:t>簡介</a:t>
            </a:r>
          </a:p>
        </p:txBody>
      </p:sp>
      <p:grpSp>
        <p:nvGrpSpPr>
          <p:cNvPr id="50" name="群組 49"/>
          <p:cNvGrpSpPr/>
          <p:nvPr/>
        </p:nvGrpSpPr>
        <p:grpSpPr>
          <a:xfrm>
            <a:off x="592051" y="3637280"/>
            <a:ext cx="6621549" cy="2758440"/>
            <a:chOff x="2969491" y="3759200"/>
            <a:chExt cx="4428835" cy="1701800"/>
          </a:xfrm>
        </p:grpSpPr>
        <p:cxnSp>
          <p:nvCxnSpPr>
            <p:cNvPr id="5" name="直線接點 4"/>
            <p:cNvCxnSpPr/>
            <p:nvPr/>
          </p:nvCxnSpPr>
          <p:spPr>
            <a:xfrm>
              <a:off x="3422073" y="3759200"/>
              <a:ext cx="3523672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>
              <a:off x="3445164" y="5454073"/>
              <a:ext cx="3500581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2969492" y="4211782"/>
              <a:ext cx="0" cy="80356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7398326" y="4211781"/>
              <a:ext cx="0" cy="80356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6945745" y="3759200"/>
              <a:ext cx="452581" cy="452581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2976420" y="5015346"/>
              <a:ext cx="464126" cy="438727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flipV="1">
              <a:off x="2969492" y="3759200"/>
              <a:ext cx="452581" cy="452581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V="1">
              <a:off x="6945745" y="5008419"/>
              <a:ext cx="452581" cy="452581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7278254" y="4369954"/>
              <a:ext cx="120072" cy="480291"/>
            </a:xfrm>
            <a:prstGeom prst="rect">
              <a:avLst/>
            </a:prstGeom>
            <a:solidFill>
              <a:srgbClr val="FF00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969491" y="4369954"/>
              <a:ext cx="120072" cy="480291"/>
            </a:xfrm>
            <a:prstGeom prst="rect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 rot="2700000">
              <a:off x="3237370" y="3771281"/>
              <a:ext cx="118319" cy="467070"/>
            </a:xfrm>
            <a:prstGeom prst="rect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 rot="2700000">
              <a:off x="7088933" y="4965684"/>
              <a:ext cx="118319" cy="467070"/>
            </a:xfrm>
            <a:prstGeom prst="rect">
              <a:avLst/>
            </a:prstGeom>
            <a:solidFill>
              <a:srgbClr val="FF00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 rot="13500000">
              <a:off x="6905164" y="3987156"/>
              <a:ext cx="474311" cy="94750"/>
            </a:xfrm>
            <a:prstGeom prst="rect">
              <a:avLst/>
            </a:prstGeom>
            <a:solidFill>
              <a:srgbClr val="FF00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 rot="13500000">
              <a:off x="2992959" y="5146070"/>
              <a:ext cx="474311" cy="94750"/>
            </a:xfrm>
            <a:prstGeom prst="rect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48" name="圖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712" y="280298"/>
            <a:ext cx="2238808" cy="2238808"/>
          </a:xfrm>
          <a:prstGeom prst="rect">
            <a:avLst/>
          </a:prstGeom>
        </p:spPr>
      </p:pic>
      <p:sp>
        <p:nvSpPr>
          <p:cNvPr id="52" name="文字方塊 51"/>
          <p:cNvSpPr txBox="1"/>
          <p:nvPr/>
        </p:nvSpPr>
        <p:spPr>
          <a:xfrm>
            <a:off x="8391583" y="167194"/>
            <a:ext cx="18186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體</a:t>
            </a:r>
            <a:r>
              <a:rPr lang="zh-TW" altLang="en-US" sz="2400" dirty="0"/>
              <a:t>型</a:t>
            </a:r>
            <a:endParaRPr lang="en-US" altLang="zh-TW" sz="2400" dirty="0" smtClean="0"/>
          </a:p>
          <a:p>
            <a:r>
              <a:rPr lang="zh-TW" altLang="en-US" sz="2400" dirty="0" smtClean="0"/>
              <a:t>敏捷</a:t>
            </a:r>
            <a:endParaRPr lang="en-US" altLang="zh-TW" sz="2400" dirty="0" smtClean="0"/>
          </a:p>
          <a:p>
            <a:r>
              <a:rPr lang="zh-TW" altLang="en-US" sz="2400" dirty="0" smtClean="0"/>
              <a:t>速度</a:t>
            </a:r>
            <a:endParaRPr lang="en-US" altLang="zh-TW" sz="2400" dirty="0" smtClean="0"/>
          </a:p>
          <a:p>
            <a:r>
              <a:rPr lang="zh-TW" altLang="en-US" sz="2400" dirty="0"/>
              <a:t>血</a:t>
            </a:r>
            <a:r>
              <a:rPr lang="zh-TW" altLang="en-US" sz="2400" dirty="0" smtClean="0"/>
              <a:t>量</a:t>
            </a:r>
            <a:endParaRPr lang="en-US" altLang="zh-TW" sz="2400" dirty="0" smtClean="0"/>
          </a:p>
          <a:p>
            <a:r>
              <a:rPr lang="zh-TW" altLang="en-US" sz="2400" dirty="0" smtClean="0"/>
              <a:t>體重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主動技能</a:t>
            </a:r>
            <a:endParaRPr lang="en-US" altLang="zh-TW" sz="2400" dirty="0" smtClean="0"/>
          </a:p>
          <a:p>
            <a:r>
              <a:rPr lang="zh-TW" altLang="en-US" sz="2400" dirty="0" smtClean="0"/>
              <a:t>被</a:t>
            </a:r>
            <a:r>
              <a:rPr lang="zh-TW" altLang="en-US" sz="2400" dirty="0"/>
              <a:t>動</a:t>
            </a:r>
            <a:r>
              <a:rPr lang="zh-TW" altLang="en-US" sz="2400" dirty="0" smtClean="0"/>
              <a:t>技能</a:t>
            </a:r>
            <a:endParaRPr lang="en-US" altLang="zh-TW" sz="2400" dirty="0" smtClean="0"/>
          </a:p>
        </p:txBody>
      </p:sp>
      <p:sp>
        <p:nvSpPr>
          <p:cNvPr id="53" name="文字方塊 52"/>
          <p:cNvSpPr txBox="1"/>
          <p:nvPr/>
        </p:nvSpPr>
        <p:spPr>
          <a:xfrm>
            <a:off x="7724676" y="3693290"/>
            <a:ext cx="27132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本營</a:t>
            </a:r>
            <a:r>
              <a:rPr lang="en-US" altLang="zh-TW" sz="2400" dirty="0" smtClean="0"/>
              <a:t>x3</a:t>
            </a:r>
          </a:p>
          <a:p>
            <a:r>
              <a:rPr lang="zh-TW" altLang="en-US" sz="2400" dirty="0" smtClean="0"/>
              <a:t>敵營</a:t>
            </a:r>
            <a:r>
              <a:rPr lang="en-US" altLang="zh-TW" sz="2400" dirty="0" smtClean="0"/>
              <a:t>x3</a:t>
            </a:r>
          </a:p>
          <a:p>
            <a:r>
              <a:rPr lang="zh-TW" altLang="en-US" sz="2400" dirty="0" smtClean="0"/>
              <a:t>炸彈</a:t>
            </a:r>
            <a:r>
              <a:rPr lang="en-US" altLang="zh-TW" sz="2400" dirty="0" smtClean="0"/>
              <a:t>x3</a:t>
            </a:r>
          </a:p>
          <a:p>
            <a:r>
              <a:rPr lang="zh-TW" altLang="en-US" sz="2400" dirty="0" smtClean="0"/>
              <a:t>障礙物</a:t>
            </a:r>
            <a:endParaRPr lang="en-US" altLang="zh-TW" sz="2400" dirty="0" smtClean="0"/>
          </a:p>
          <a:p>
            <a:r>
              <a:rPr lang="zh-TW" altLang="en-US" sz="2400" dirty="0" smtClean="0"/>
              <a:t>道具</a:t>
            </a:r>
            <a:endParaRPr lang="en-US" altLang="zh-TW" sz="2400" dirty="0" smtClean="0"/>
          </a:p>
          <a:p>
            <a:r>
              <a:rPr lang="zh-TW" altLang="en-US" sz="2400" dirty="0" smtClean="0"/>
              <a:t>我</a:t>
            </a:r>
            <a:r>
              <a:rPr lang="zh-TW" altLang="en-US" sz="2400" dirty="0"/>
              <a:t>方</a:t>
            </a:r>
            <a:r>
              <a:rPr lang="zh-TW" altLang="en-US" sz="2400" dirty="0" smtClean="0"/>
              <a:t>角色</a:t>
            </a:r>
            <a:r>
              <a:rPr lang="en-US" altLang="zh-TW" sz="2400" dirty="0" smtClean="0"/>
              <a:t>x3</a:t>
            </a:r>
          </a:p>
          <a:p>
            <a:r>
              <a:rPr lang="zh-TW" altLang="en-US" sz="2400" dirty="0" smtClean="0"/>
              <a:t>敵方角色</a:t>
            </a:r>
            <a:r>
              <a:rPr lang="en-US" altLang="zh-TW" sz="2400" dirty="0" smtClean="0"/>
              <a:t>x3</a:t>
            </a:r>
          </a:p>
        </p:txBody>
      </p:sp>
      <p:sp>
        <p:nvSpPr>
          <p:cNvPr id="54" name="矩形 53"/>
          <p:cNvSpPr/>
          <p:nvPr/>
        </p:nvSpPr>
        <p:spPr>
          <a:xfrm>
            <a:off x="8017252" y="81494"/>
            <a:ext cx="4083308" cy="3362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909" y="4388677"/>
            <a:ext cx="320371" cy="320371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03" y="4861696"/>
            <a:ext cx="320371" cy="320371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909" y="5405750"/>
            <a:ext cx="320371" cy="320371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80" y="4259528"/>
            <a:ext cx="320371" cy="320371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06" y="4792731"/>
            <a:ext cx="320371" cy="320371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80" y="5276601"/>
            <a:ext cx="320371" cy="320371"/>
          </a:xfrm>
          <a:prstGeom prst="rect">
            <a:avLst/>
          </a:prstGeom>
        </p:spPr>
      </p:pic>
      <p:sp>
        <p:nvSpPr>
          <p:cNvPr id="61" name="橢圓 60"/>
          <p:cNvSpPr/>
          <p:nvPr/>
        </p:nvSpPr>
        <p:spPr>
          <a:xfrm>
            <a:off x="3920087" y="3937626"/>
            <a:ext cx="307451" cy="3074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3929899" y="4882448"/>
            <a:ext cx="307451" cy="3074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3920087" y="5827270"/>
            <a:ext cx="307451" cy="3074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5269967" y="4232181"/>
            <a:ext cx="284480" cy="4495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689049" y="5501361"/>
            <a:ext cx="284480" cy="4495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2688678" y="4282755"/>
            <a:ext cx="284480" cy="4495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3293875" y="5197256"/>
            <a:ext cx="284480" cy="4495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87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547360" y="1991360"/>
            <a:ext cx="8026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角色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166360" y="3484880"/>
            <a:ext cx="15646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各種角色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9" idx="0"/>
            <a:endCxn id="6" idx="2"/>
          </p:cNvCxnSpPr>
          <p:nvPr/>
        </p:nvCxnSpPr>
        <p:spPr>
          <a:xfrm flipV="1">
            <a:off x="5948680" y="2453025"/>
            <a:ext cx="0" cy="103185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802880" y="1991359"/>
            <a:ext cx="8026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場</a:t>
            </a:r>
            <a:r>
              <a:rPr lang="zh-TW" altLang="en-US" sz="2400" dirty="0"/>
              <a:t>地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278120" y="497840"/>
            <a:ext cx="14528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戰鬥畫面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894841" y="497840"/>
            <a:ext cx="152908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本</a:t>
            </a:r>
            <a:r>
              <a:rPr lang="zh-TW" altLang="en-US" sz="2400" dirty="0" smtClean="0"/>
              <a:t>營</a:t>
            </a:r>
            <a:endParaRPr lang="en-US" altLang="zh-TW" sz="2400" dirty="0"/>
          </a:p>
          <a:p>
            <a:r>
              <a:rPr lang="zh-TW" altLang="en-US" sz="2400" dirty="0" smtClean="0"/>
              <a:t>敵營</a:t>
            </a:r>
            <a:endParaRPr lang="en-US" altLang="zh-TW" sz="2400" dirty="0"/>
          </a:p>
          <a:p>
            <a:r>
              <a:rPr lang="zh-TW" altLang="en-US" sz="2400" dirty="0" smtClean="0"/>
              <a:t>炸彈</a:t>
            </a:r>
            <a:endParaRPr lang="en-US" altLang="zh-TW" sz="2400" dirty="0"/>
          </a:p>
          <a:p>
            <a:r>
              <a:rPr lang="zh-TW" altLang="en-US" sz="2400" dirty="0"/>
              <a:t>障礙物</a:t>
            </a:r>
            <a:endParaRPr lang="en-US" altLang="zh-TW" sz="2400" dirty="0"/>
          </a:p>
          <a:p>
            <a:r>
              <a:rPr lang="zh-TW" altLang="en-US" sz="2400" dirty="0"/>
              <a:t>道具</a:t>
            </a:r>
            <a:endParaRPr lang="en-US" altLang="zh-TW" sz="2400" dirty="0"/>
          </a:p>
          <a:p>
            <a:r>
              <a:rPr lang="zh-TW" altLang="en-US" sz="2400" dirty="0"/>
              <a:t>我方</a:t>
            </a:r>
            <a:r>
              <a:rPr lang="zh-TW" altLang="en-US" sz="2400" dirty="0" smtClean="0"/>
              <a:t>角色</a:t>
            </a:r>
            <a:endParaRPr lang="en-US" altLang="zh-TW" sz="2400" dirty="0"/>
          </a:p>
          <a:p>
            <a:r>
              <a:rPr lang="zh-TW" altLang="en-US" sz="2400" dirty="0"/>
              <a:t>敵方</a:t>
            </a:r>
            <a:r>
              <a:rPr lang="zh-TW" altLang="en-US" sz="2400" dirty="0" smtClean="0"/>
              <a:t>角色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17" name="等腰三角形 16"/>
          <p:cNvSpPr/>
          <p:nvPr/>
        </p:nvSpPr>
        <p:spPr>
          <a:xfrm>
            <a:off x="5908040" y="2483504"/>
            <a:ext cx="72000" cy="72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421880" y="3484880"/>
            <a:ext cx="15646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各種角色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8204200" y="2453025"/>
            <a:ext cx="0" cy="103185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/>
          <p:cNvSpPr/>
          <p:nvPr/>
        </p:nvSpPr>
        <p:spPr>
          <a:xfrm>
            <a:off x="8163560" y="2483504"/>
            <a:ext cx="72000" cy="72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545840" y="762000"/>
            <a:ext cx="1620520" cy="0"/>
          </a:xfrm>
          <a:prstGeom prst="straightConnector1">
            <a:avLst/>
          </a:prstGeom>
          <a:ln w="19050"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6" idx="0"/>
          </p:cNvCxnSpPr>
          <p:nvPr/>
        </p:nvCxnSpPr>
        <p:spPr>
          <a:xfrm flipV="1">
            <a:off x="5948680" y="1097280"/>
            <a:ext cx="0" cy="894080"/>
          </a:xfrm>
          <a:prstGeom prst="straightConnector1">
            <a:avLst/>
          </a:prstGeom>
          <a:ln w="19050"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6888480" y="762000"/>
            <a:ext cx="1275080" cy="0"/>
          </a:xfrm>
          <a:prstGeom prst="straightConnector1">
            <a:avLst/>
          </a:prstGeom>
          <a:ln w="19050"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8163560" y="762000"/>
            <a:ext cx="0" cy="11074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0970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53</Words>
  <Application>Microsoft Office PowerPoint</Application>
  <PresentationFormat>寬螢幕</PresentationFormat>
  <Paragraphs>30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Trebuchet MS</vt:lpstr>
      <vt:lpstr>Wingdings 3</vt:lpstr>
      <vt:lpstr>多面向</vt:lpstr>
      <vt:lpstr>彈起來！</vt:lpstr>
      <vt:lpstr>遊戲簡介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KUANI</dc:creator>
  <cp:lastModifiedBy>KUANI</cp:lastModifiedBy>
  <cp:revision>8</cp:revision>
  <dcterms:created xsi:type="dcterms:W3CDTF">2017-04-08T12:14:11Z</dcterms:created>
  <dcterms:modified xsi:type="dcterms:W3CDTF">2017-04-08T13:36:12Z</dcterms:modified>
</cp:coreProperties>
</file>