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4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9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4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1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22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0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31B-33CC-44FD-8848-B92D26544C51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51E5-FB1C-410D-808E-FCBB377C9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2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96852"/>
            <a:ext cx="4861148" cy="486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906" y="-24152"/>
            <a:ext cx="11476486" cy="689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0791"/>
            <a:ext cx="8640960" cy="62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24744"/>
            <a:ext cx="6768752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SemiBold Condensed" panose="020B0502040204020203" pitchFamily="34" charset="0"/>
              </a:rPr>
              <a:t>Индивидуальный проект</a:t>
            </a:r>
            <a:br>
              <a:rPr lang="ru-RU" dirty="0" smtClean="0">
                <a:latin typeface="Bahnschrift SemiBold Condensed" panose="020B0502040204020203" pitchFamily="34" charset="0"/>
              </a:rPr>
            </a:br>
            <a:r>
              <a:rPr lang="ru-RU" dirty="0" smtClean="0">
                <a:latin typeface="Bahnschrift SemiBold Condensed" panose="020B0502040204020203" pitchFamily="34" charset="0"/>
              </a:rPr>
              <a:t>«Телеграмм Бот для саморазвития» 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224" y="4797152"/>
            <a:ext cx="2232248" cy="158417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Bahnschrift Light Condensed" panose="020B0502040204020203" pitchFamily="34" charset="0"/>
              </a:rPr>
              <a:t>подготовили Сальникова А.Д и Субботина К.С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34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4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3557588"/>
            <a:ext cx="9525000" cy="139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0" y="260648"/>
            <a:ext cx="871296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Condensed" panose="020B0502040204020203" pitchFamily="34" charset="0"/>
              </a:rPr>
              <a:t>Актуальность выбранной темы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5122912" cy="434908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Bahnschrift SemiLight" panose="020B0502040204020203" pitchFamily="34" charset="0"/>
              </a:rPr>
              <a:t>Телеграмм в данный момент является одной из самых популярных </a:t>
            </a:r>
            <a:r>
              <a:rPr lang="ru-RU" dirty="0" err="1" smtClean="0">
                <a:latin typeface="Bahnschrift SemiLight" panose="020B0502040204020203" pitchFamily="34" charset="0"/>
              </a:rPr>
              <a:t>соц.сетей</a:t>
            </a:r>
            <a:r>
              <a:rPr lang="ru-RU" dirty="0" smtClean="0">
                <a:latin typeface="Bahnschrift SemiLight" panose="020B0502040204020203" pitchFamily="34" charset="0"/>
              </a:rPr>
              <a:t> среди молодежи. Совместив самообразование и общую доступность в купе с узнаваемостью платформы мы получаем формулу настоящего успеха. Проект «</a:t>
            </a:r>
            <a:r>
              <a:rPr lang="en-US" dirty="0" err="1" smtClean="0">
                <a:latin typeface="Bahnschrift SemiLight" panose="020B0502040204020203" pitchFamily="34" charset="0"/>
              </a:rPr>
              <a:t>projectsasha</a:t>
            </a:r>
            <a:r>
              <a:rPr lang="ru-RU" dirty="0" smtClean="0">
                <a:latin typeface="Bahnschrift SemiLight" panose="020B0502040204020203" pitchFamily="34" charset="0"/>
              </a:rPr>
              <a:t>» имеет огромный потенциал к успеху благодаря интересной задумке, легкому интерфейсу и полезности информации.</a:t>
            </a:r>
            <a:endParaRPr lang="ru-RU" dirty="0">
              <a:latin typeface="Bahnschrift SemiLight" panose="020B0502040204020203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65" y="1639886"/>
            <a:ext cx="3578228" cy="357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7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0037"/>
            <a:ext cx="8728149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367240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и задачи.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3"/>
            <a:ext cx="4330824" cy="396044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Цели: упростить процесс обучения и автоматизировать поиск информации  до пары кликов.</a:t>
            </a:r>
          </a:p>
          <a:p>
            <a:r>
              <a:rPr lang="ru-RU" dirty="0" smtClean="0"/>
              <a:t>Задачи:</a:t>
            </a:r>
          </a:p>
          <a:p>
            <a:pPr marL="0" indent="0">
              <a:buNone/>
            </a:pPr>
            <a:r>
              <a:rPr lang="ru-RU" dirty="0" smtClean="0"/>
              <a:t>    - подготовить учебный материал для обучающихся 9-х, 10-х, 11-х классов.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- выбрать удобный интерфейс и подачу данных.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- создать узнаваемый дизайн, отличающийся от подобных ему проектов. 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24" y="4077216"/>
            <a:ext cx="4230933" cy="254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404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113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Индивидуальный проект «Телеграмм Бот для саморазвития» </vt:lpstr>
      <vt:lpstr>Актуальность выбранной темы</vt:lpstr>
      <vt:lpstr>Цели и задачи.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«Телеграмм Бот»</dc:title>
  <dc:creator>student</dc:creator>
  <cp:lastModifiedBy>student</cp:lastModifiedBy>
  <cp:revision>5</cp:revision>
  <dcterms:created xsi:type="dcterms:W3CDTF">2024-02-12T07:27:14Z</dcterms:created>
  <dcterms:modified xsi:type="dcterms:W3CDTF">2024-02-12T08:13:34Z</dcterms:modified>
</cp:coreProperties>
</file>