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D4"/>
    <a:srgbClr val="FFFFFF"/>
    <a:srgbClr val="0A9DC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7"/>
    <p:restoredTop sz="91429"/>
  </p:normalViewPr>
  <p:slideViewPr>
    <p:cSldViewPr snapToGrid="0" snapToObjects="1">
      <p:cViewPr varScale="1">
        <p:scale>
          <a:sx n="25" d="100"/>
          <a:sy n="25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E8F5C-A131-B345-8491-F70DB3A8B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04EEF0A-894B-8C47-B429-4AF50FB86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92AFF-A26F-9E48-A74C-A6F5B537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A101C-AD01-824C-9615-97389D9D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411A3-386D-0D49-8F35-7E294518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3A57A-AA00-D14E-96C2-5CC64209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4D00AF-C4F8-8343-B430-EDFE5D9F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E68EE-06F7-A443-80CD-99E1D66E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F55483-6AE1-E54C-86F5-77E8BC3B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5F0B-059F-F74D-95FF-6CC448B9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4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DAAED2-FB33-9D40-A00E-B3123A385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D3BAC0-A046-5E40-AB46-19EEBF624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40696-D6DF-3749-93EC-4FDF6DD8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EC79A-1D4E-FD45-8CF5-1BBA2478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7691E-AAC7-DD4A-8415-EF4AB26D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9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A23CE-8419-D544-97F8-5F953C82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F1331B-D98C-4D4E-9BA6-23309257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723181-5901-2246-A3F6-845FB296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E7F619-5DEE-5F41-BA1A-FB5C0787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395302-506C-224C-A494-02287F2F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79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0CE58-F119-6448-B498-1910D695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403EBE-9F7B-6244-B6CB-12D7F8B9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30056-46C3-5749-883C-53942707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615A87-7D13-E14B-BF2C-261803E1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59094-8CA1-3042-9719-0D1991B8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75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54970-E7E9-8F49-A804-9E854883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C9025-006C-C348-ABEA-392571600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C66060-6482-4C49-8D21-13DE410C5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0205B3-E988-3747-9630-6ACE8A69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907B3F-EA7B-8D46-AD9F-98D260E4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898454-2DFF-B647-9910-8D19E8CE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3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C4F24-16CB-FA47-AB8D-60A962C0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F056DB-F0FF-E648-A2E6-FB20D5C2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EC85D5-1948-A345-98F0-7322B029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1E18AD-5E05-3146-BB7A-062CDB71D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3B643F-8B9C-F04A-A2AD-A412C906B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E3B65D-0C91-5342-840A-60184BAD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697AA1-B159-D24A-A028-4B32184D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629D25-5148-5B42-875D-3EF68133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0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228AD-BC05-7245-AC8D-532731CF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FA93F8-6D23-D347-993C-98046681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93956C-3128-C349-8BAD-0D7357E2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7B729A-837C-8542-B9FF-D5FAD970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9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98FBF8-1F93-E84D-A3F8-C2BECA90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859F38-0337-3D44-B25D-BBC4BB52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407D41-9EDC-374D-8FD7-BD3C856D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992FB-EB5D-2445-B7F3-C1B14EB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F56D5-7AA5-9247-B8BE-4A99BCF0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B6874F-175A-4C49-9AF6-53278F159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AB3FBD-0751-CF4A-AA79-F4ABEB34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453691-9DDA-B64A-9E81-DB76DD6F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9CFBE-3528-B645-9E0A-A390E434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45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D66E7-6A92-A14F-A466-304E66C6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B0C7FC-78BE-324D-A9F2-629C05D98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DC61DB-05C1-5C46-A755-27FE48FE9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20F35-8E8D-B143-9A6E-47454A63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E017A-AEAF-5149-959D-32FB3F84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07218F-C247-4944-84DE-D1F6C89C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50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6B7F87-25BF-4847-9CC3-B9F298A2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D4CE3E-3088-FD42-9743-6748A94C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7F1EA-3F20-1E45-8682-4ECF1B399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E5F1-8C8B-2A4A-BC1E-691D80652E1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5A3A3-C774-B842-9E06-392CD45EC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E9C41-EE02-B441-AEDE-31011FF8E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C770-5EB4-1C45-8A8F-A1B3172A6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49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7BB8D3-28C0-AF4E-B8EE-3A8F5407C535}"/>
              </a:ext>
            </a:extLst>
          </p:cNvPr>
          <p:cNvSpPr txBox="1"/>
          <p:nvPr/>
        </p:nvSpPr>
        <p:spPr>
          <a:xfrm>
            <a:off x="558800" y="4211122"/>
            <a:ext cx="82010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600" dirty="0" err="1">
                <a:solidFill>
                  <a:srgbClr val="00B8D4"/>
                </a:solidFill>
                <a:latin typeface="Dosis ExtraLight" panose="02010203020202060003" pitchFamily="2" charset="0"/>
              </a:rPr>
              <a:t>FizzBuzz</a:t>
            </a:r>
            <a:endParaRPr kumimoji="1" lang="ja-JP" altLang="en-US" sz="16600">
              <a:solidFill>
                <a:srgbClr val="00B8D4"/>
              </a:solidFill>
              <a:latin typeface="Dosis ExtraLight" panose="02010203020202060003" pitchFamily="2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2E1961-7887-8D48-B94E-7C9209267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rgbClr val="00B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Dosis ExtraLight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佐々木健佑</dc:creator>
  <cp:lastModifiedBy>佐々木健佑</cp:lastModifiedBy>
  <cp:revision>4</cp:revision>
  <dcterms:created xsi:type="dcterms:W3CDTF">2018-05-14T05:25:34Z</dcterms:created>
  <dcterms:modified xsi:type="dcterms:W3CDTF">2018-05-14T05:36:57Z</dcterms:modified>
</cp:coreProperties>
</file>