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99CF-AF1E-5947-A0F8-517618B9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C776-ADFD-524F-8BB3-A668026F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AF2C-6247-C442-87CD-FBAEACCB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E02E-0ADE-A246-8BF0-2A1FDFE8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D95C-7C1C-0440-AA33-23B6C333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0286-A37B-C745-9410-762B201E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C9CF-805A-8946-A64B-8B74687A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F3F0-3261-1E4B-AD99-D32FC594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3577-0879-F04E-BD3A-BB7102F1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3B55-AA39-6848-B75E-0A7BF54E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9E9D1-77D3-2B49-9364-0E1817814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85A1D-20CF-7C42-859D-B1B2B4D5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7AD4-E74B-7447-B423-5BF96E4A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6FD0-6CC7-DB4B-ACF3-6B4AC55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1F7F-3E43-1A43-BD3C-81895938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A10A-5923-3448-B1AF-8F92CB2E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E728-BBFA-F44A-8881-34F49B2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46FA-8086-E94A-BAE1-581CBF61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621C-CE28-BC40-AF33-9CB7F771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3BD8-5F19-A74D-8E1E-DB9AAB5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EE28-A401-204F-9D73-F003DE90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2BD8-5523-374B-B5AE-849F4B82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097D-2B72-B24B-B0AB-BE9B5E83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B483-087A-7144-B746-06F0F35C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F100-E62E-A040-94D7-6AA8A922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27E-57FD-6E47-862A-10E51C10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C1CA-583B-3640-B835-2B4C69278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5C31-DE50-104A-AB19-BC0F2F6D6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6AF2B-6706-9844-8B4D-F27A8A88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B3FE7-627C-FF4A-BE0E-30B73B19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54F1B-DE40-1D41-8F51-5BB05B78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D1A0-14BF-8F47-BA37-B59CBE2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D1DB6-C3E5-F24A-A080-D16E823E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FECE-64D0-4948-8E7F-12C002A1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CD153-2D10-6D4F-8E8C-44C8AB8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F9530-A774-3244-8D18-04D047387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5615-107A-2740-8187-5617C474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A5FDF-E471-BB4F-8E74-4F83229E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3CE08-500A-3747-A609-922AAF24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E25-177F-FC4B-90BC-C8E9DD66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9CEEF-FD98-264A-B8D4-0EEDA115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FAEC6-5B3E-964A-92B3-8FA8C4E9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BE9A7-923C-3841-B701-0D14F9A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61F1C-BE27-B041-A8C2-6ECB740E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41DC7-BB80-304D-8868-E28DE326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106C2-202F-5742-B254-5B533901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BF69-620C-154F-BC21-C5BE83EF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28FE-915C-2241-9F2F-B433E784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AB16E-3D52-F64E-AEAC-7372E3EE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A81B-74D2-5C45-8759-E73F2B20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DD4A6-8454-B549-A67B-7C2C21BB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EDD5-2521-764E-A2A4-E77048ED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197A-3573-4A4A-A451-F2BDB8A5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2E001-A351-8F46-9DBC-C7E4FA0D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49EF7-4850-734B-80B9-31435EA1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A1A09-7E55-454D-BF65-49A4BFBF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C2DCE-9A16-7A4D-8796-659E3DD5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5CD9-3661-034B-ABE7-474F1C85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C83D0-AB35-B846-82DA-6E203C83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8E8B-7D86-1E48-9F05-C16DF98C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6480-0255-124A-9685-7D66041F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D6E9-96DA-2E40-8DF3-2B1BD8CFE2F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5758-3D9C-B24F-A836-9298D260C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D161-B0A4-1F47-99F0-291C8090D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4CBD-6559-4844-B3F6-F1D67E39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C74A-30DF-1446-BFA1-0A61153EF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サンプル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09C04-2AA0-D141-9292-24D4E1F99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これはサンプルの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ページ目です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991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DFD838-2A4A-9E45-9BD1-BD2017B91266}"/>
              </a:ext>
            </a:extLst>
          </p:cNvPr>
          <p:cNvSpPr/>
          <p:nvPr/>
        </p:nvSpPr>
        <p:spPr>
          <a:xfrm>
            <a:off x="4048004" y="3244334"/>
            <a:ext cx="40959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7030A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8d5a6ed</a:t>
            </a:r>
          </a:p>
        </p:txBody>
      </p:sp>
    </p:spTree>
    <p:extLst>
      <p:ext uri="{BB962C8B-B14F-4D97-AF65-F5344CB8AC3E}">
        <p14:creationId xmlns:p14="http://schemas.microsoft.com/office/powerpoint/2010/main" val="14217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Office Theme</vt:lpstr>
      <vt:lpstr>サンプル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サンプル</dc:title>
  <dc:creator>佐々木健佑</dc:creator>
  <cp:lastModifiedBy>佐々木健佑</cp:lastModifiedBy>
  <cp:revision>2</cp:revision>
  <dcterms:created xsi:type="dcterms:W3CDTF">2019-12-09T01:56:07Z</dcterms:created>
  <dcterms:modified xsi:type="dcterms:W3CDTF">2019-12-09T02:02:17Z</dcterms:modified>
</cp:coreProperties>
</file>