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438" r:id="rId2"/>
    <p:sldId id="440" r:id="rId3"/>
    <p:sldId id="441" r:id="rId4"/>
    <p:sldId id="442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annis Yortsos" initials="YY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991B1E"/>
    <a:srgbClr val="F1AB1F"/>
    <a:srgbClr val="8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82" autoAdjust="0"/>
    <p:restoredTop sz="50000" autoAdjust="0"/>
  </p:normalViewPr>
  <p:slideViewPr>
    <p:cSldViewPr snapToGrid="0" snapToObjects="1">
      <p:cViewPr>
        <p:scale>
          <a:sx n="140" d="100"/>
          <a:sy n="140" d="100"/>
        </p:scale>
        <p:origin x="192" y="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892"/>
    </p:cViewPr>
  </p:sorterViewPr>
  <p:notesViewPr>
    <p:cSldViewPr snapToGrid="0" snapToObjects="1">
      <p:cViewPr varScale="1">
        <p:scale>
          <a:sx n="85" d="100"/>
          <a:sy n="85" d="100"/>
        </p:scale>
        <p:origin x="-3824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elvetic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0C3E8-1A38-1D4F-B507-3AC5C5849601}" type="datetimeFigureOut">
              <a:rPr lang="en-US" smtClean="0">
                <a:latin typeface="Helvetica"/>
              </a:rPr>
              <a:pPr/>
              <a:t>4/25/20</a:t>
            </a:fld>
            <a:endParaRPr lang="en-US" dirty="0">
              <a:latin typeface="Helvetic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elvetic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1C88D-17C9-7B47-9FF5-3F4D3DA15980}" type="slidenum">
              <a:rPr lang="en-US" smtClean="0">
                <a:latin typeface="Helvetica"/>
              </a:rPr>
              <a:pPr/>
              <a:t>‹#›</a:t>
            </a:fld>
            <a:endParaRPr lang="en-US" dirty="0"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078237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"/>
              </a:defRPr>
            </a:lvl1pPr>
          </a:lstStyle>
          <a:p>
            <a:fld id="{A52773DA-E8B7-5045-88DC-00CB0D67DCEA}" type="datetimeFigureOut">
              <a:rPr lang="en-US" smtClean="0"/>
              <a:pPr/>
              <a:t>4/25/20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"/>
              </a:defRPr>
            </a:lvl1pPr>
          </a:lstStyle>
          <a:p>
            <a:fld id="{79FF6478-74BA-0C41-A791-1817173126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7007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elvetica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elvetica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elvetica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elvetica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elvetica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F6478-74BA-0C41-A791-1817173126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61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E821D-065E-4636-B715-C16E5E278274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954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E821D-065E-4636-B715-C16E5E278274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160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E821D-065E-4636-B715-C16E5E278274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196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3473" y="2112820"/>
            <a:ext cx="6400801" cy="4047836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>
              <a:defRPr sz="8800" b="1" i="0" baseline="0">
                <a:solidFill>
                  <a:schemeClr val="bg1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/>
              <a:t>Master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12000" y="6356351"/>
            <a:ext cx="1877976" cy="36512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National-Medium"/>
                <a:cs typeface="National-Medium"/>
              </a:defRPr>
            </a:lvl1pPr>
          </a:lstStyle>
          <a:p>
            <a:fld id="{A2EDC84E-C627-4642-9DC6-F26C7C2EB04E}" type="datetime1">
              <a:rPr lang="en-US" smtClean="0"/>
              <a:pPr/>
              <a:t>4/25/20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735" y="6356351"/>
            <a:ext cx="6986267" cy="36512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 algn="l">
              <a:defRPr b="0" i="0" cap="all">
                <a:solidFill>
                  <a:srgbClr val="FFFFFF"/>
                </a:solidFill>
                <a:latin typeface="National-Medium"/>
                <a:cs typeface="National-Medium"/>
              </a:defRPr>
            </a:lvl1pPr>
          </a:lstStyle>
          <a:p>
            <a:r>
              <a:rPr lang="en-US"/>
              <a:t>Board of Councilors Meeting, November 2013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25733" y="163473"/>
            <a:ext cx="8864243" cy="6558002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25733" y="163472"/>
            <a:ext cx="8864243" cy="879741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146145" y="163474"/>
            <a:ext cx="843833" cy="879740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</a:endParaRPr>
          </a:p>
        </p:txBody>
      </p:sp>
      <p:pic>
        <p:nvPicPr>
          <p:cNvPr id="10" name="Picture 9" descr="Formal_Viterbi_GoldOntrans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472" y="292986"/>
            <a:ext cx="2357235" cy="636208"/>
          </a:xfrm>
          <a:prstGeom prst="rect">
            <a:avLst/>
          </a:prstGeom>
        </p:spPr>
      </p:pic>
      <p:pic>
        <p:nvPicPr>
          <p:cNvPr id="11" name="Picture 10" descr="Small Use Shield_CardOnTrans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6145" y="190686"/>
            <a:ext cx="843833" cy="84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49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Faculty/ Thumbn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3019" y="851932"/>
            <a:ext cx="8229600" cy="5213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990000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125733" y="163473"/>
            <a:ext cx="8864243" cy="6558002"/>
          </a:xfrm>
          <a:prstGeom prst="rect">
            <a:avLst/>
          </a:prstGeom>
          <a:noFill/>
          <a:ln w="127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25733" y="163474"/>
            <a:ext cx="8864243" cy="634814"/>
          </a:xfrm>
          <a:prstGeom prst="rect">
            <a:avLst/>
          </a:prstGeom>
          <a:noFill/>
          <a:ln w="127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381074" y="163474"/>
            <a:ext cx="608903" cy="634813"/>
          </a:xfrm>
          <a:prstGeom prst="rect">
            <a:avLst/>
          </a:prstGeom>
          <a:solidFill>
            <a:schemeClr val="bg2"/>
          </a:solidFill>
          <a:ln w="12700">
            <a:solidFill>
              <a:srgbClr val="99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</a:endParaRPr>
          </a:p>
        </p:txBody>
      </p:sp>
      <p:pic>
        <p:nvPicPr>
          <p:cNvPr id="30" name="Picture 29" descr="Small Use Shield_WhiteOnTrans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2619" y="231585"/>
            <a:ext cx="385812" cy="498588"/>
          </a:xfrm>
          <a:prstGeom prst="rect">
            <a:avLst/>
          </a:prstGeom>
        </p:spPr>
      </p:pic>
      <p:pic>
        <p:nvPicPr>
          <p:cNvPr id="31" name="Picture 30" descr="Formal_Viterbi_CardOnTrans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91985"/>
            <a:ext cx="2222500" cy="777875"/>
          </a:xfrm>
          <a:prstGeom prst="rect">
            <a:avLst/>
          </a:prstGeom>
        </p:spPr>
      </p:pic>
      <p:sp>
        <p:nvSpPr>
          <p:cNvPr id="36" name="Text Placehold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246647" y="3072524"/>
            <a:ext cx="1290723" cy="494089"/>
          </a:xfrm>
          <a:prstGeom prst="rect">
            <a:avLst/>
          </a:prstGeom>
        </p:spPr>
        <p:txBody>
          <a:bodyPr/>
          <a:lstStyle>
            <a:lvl4pPr marL="55563" indent="0">
              <a:buNone/>
              <a:defRPr/>
            </a:lvl4pPr>
            <a:lvl5pPr marL="0" indent="0">
              <a:buNone/>
              <a:defRPr baseline="0"/>
            </a:lvl5pPr>
          </a:lstStyle>
          <a:p>
            <a:pPr lvl="4"/>
            <a:r>
              <a:rPr lang="en-US" dirty="0"/>
              <a:t>Name Here</a:t>
            </a:r>
          </a:p>
          <a:p>
            <a:pPr lvl="4"/>
            <a:endParaRPr lang="en-US" dirty="0"/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7"/>
          </p:nvPr>
        </p:nvSpPr>
        <p:spPr>
          <a:xfrm>
            <a:off x="256673" y="1625136"/>
            <a:ext cx="1280696" cy="1447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0" name="Text Placeholder 35"/>
          <p:cNvSpPr>
            <a:spLocks noGrp="1"/>
          </p:cNvSpPr>
          <p:nvPr>
            <p:ph type="body" sz="quarter" idx="18" hasCustomPrompt="1"/>
          </p:nvPr>
        </p:nvSpPr>
        <p:spPr>
          <a:xfrm>
            <a:off x="1705945" y="3074238"/>
            <a:ext cx="1290723" cy="494089"/>
          </a:xfrm>
          <a:prstGeom prst="rect">
            <a:avLst/>
          </a:prstGeom>
        </p:spPr>
        <p:txBody>
          <a:bodyPr/>
          <a:lstStyle>
            <a:lvl4pPr marL="55563" indent="0">
              <a:buNone/>
              <a:defRPr/>
            </a:lvl4pPr>
            <a:lvl5pPr marL="0" indent="0">
              <a:buNone/>
              <a:defRPr baseline="0"/>
            </a:lvl5pPr>
          </a:lstStyle>
          <a:p>
            <a:pPr lvl="4"/>
            <a:r>
              <a:rPr lang="en-US" dirty="0"/>
              <a:t>Name Here</a:t>
            </a:r>
          </a:p>
          <a:p>
            <a:pPr lvl="4"/>
            <a:endParaRPr lang="en-US" dirty="0"/>
          </a:p>
        </p:txBody>
      </p:sp>
      <p:sp>
        <p:nvSpPr>
          <p:cNvPr id="42" name="Picture Placeholder 38"/>
          <p:cNvSpPr>
            <a:spLocks noGrp="1"/>
          </p:cNvSpPr>
          <p:nvPr>
            <p:ph type="pic" sz="quarter" idx="19"/>
          </p:nvPr>
        </p:nvSpPr>
        <p:spPr>
          <a:xfrm>
            <a:off x="1715971" y="1626850"/>
            <a:ext cx="1280696" cy="1447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20" hasCustomPrompt="1"/>
          </p:nvPr>
        </p:nvSpPr>
        <p:spPr>
          <a:xfrm>
            <a:off x="3165243" y="3076912"/>
            <a:ext cx="1290723" cy="494089"/>
          </a:xfrm>
          <a:prstGeom prst="rect">
            <a:avLst/>
          </a:prstGeom>
        </p:spPr>
        <p:txBody>
          <a:bodyPr/>
          <a:lstStyle>
            <a:lvl4pPr marL="55563" indent="0">
              <a:buNone/>
              <a:defRPr/>
            </a:lvl4pPr>
            <a:lvl5pPr marL="0" indent="0">
              <a:buNone/>
              <a:defRPr baseline="0"/>
            </a:lvl5pPr>
          </a:lstStyle>
          <a:p>
            <a:pPr lvl="4"/>
            <a:r>
              <a:rPr lang="en-US" dirty="0"/>
              <a:t>Name Here</a:t>
            </a:r>
          </a:p>
          <a:p>
            <a:pPr lvl="4"/>
            <a:endParaRPr lang="en-US" dirty="0"/>
          </a:p>
        </p:txBody>
      </p:sp>
      <p:sp>
        <p:nvSpPr>
          <p:cNvPr id="44" name="Picture Placeholder 38"/>
          <p:cNvSpPr>
            <a:spLocks noGrp="1"/>
          </p:cNvSpPr>
          <p:nvPr>
            <p:ph type="pic" sz="quarter" idx="21"/>
          </p:nvPr>
        </p:nvSpPr>
        <p:spPr>
          <a:xfrm>
            <a:off x="3175269" y="1629523"/>
            <a:ext cx="1280696" cy="1447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5" name="Text Placeholder 35"/>
          <p:cNvSpPr>
            <a:spLocks noGrp="1"/>
          </p:cNvSpPr>
          <p:nvPr>
            <p:ph type="body" sz="quarter" idx="22" hasCustomPrompt="1"/>
          </p:nvPr>
        </p:nvSpPr>
        <p:spPr>
          <a:xfrm>
            <a:off x="4624541" y="3070810"/>
            <a:ext cx="1290723" cy="494089"/>
          </a:xfrm>
          <a:prstGeom prst="rect">
            <a:avLst/>
          </a:prstGeom>
        </p:spPr>
        <p:txBody>
          <a:bodyPr/>
          <a:lstStyle>
            <a:lvl4pPr marL="55563" indent="0">
              <a:buNone/>
              <a:defRPr/>
            </a:lvl4pPr>
            <a:lvl5pPr marL="0" indent="0">
              <a:buNone/>
              <a:defRPr baseline="0"/>
            </a:lvl5pPr>
          </a:lstStyle>
          <a:p>
            <a:pPr lvl="4"/>
            <a:r>
              <a:rPr lang="en-US" dirty="0"/>
              <a:t>Name Here</a:t>
            </a:r>
          </a:p>
          <a:p>
            <a:pPr lvl="4"/>
            <a:endParaRPr lang="en-US" dirty="0"/>
          </a:p>
        </p:txBody>
      </p:sp>
      <p:sp>
        <p:nvSpPr>
          <p:cNvPr id="46" name="Picture Placeholder 38"/>
          <p:cNvSpPr>
            <a:spLocks noGrp="1"/>
          </p:cNvSpPr>
          <p:nvPr>
            <p:ph type="pic" sz="quarter" idx="23"/>
          </p:nvPr>
        </p:nvSpPr>
        <p:spPr>
          <a:xfrm>
            <a:off x="4634567" y="1623421"/>
            <a:ext cx="1280696" cy="1447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7" name="Text Placeholder 35"/>
          <p:cNvSpPr>
            <a:spLocks noGrp="1"/>
          </p:cNvSpPr>
          <p:nvPr>
            <p:ph type="body" sz="quarter" idx="24" hasCustomPrompt="1"/>
          </p:nvPr>
        </p:nvSpPr>
        <p:spPr>
          <a:xfrm>
            <a:off x="6083839" y="3072524"/>
            <a:ext cx="1290723" cy="494089"/>
          </a:xfrm>
          <a:prstGeom prst="rect">
            <a:avLst/>
          </a:prstGeom>
        </p:spPr>
        <p:txBody>
          <a:bodyPr/>
          <a:lstStyle>
            <a:lvl4pPr marL="55563" indent="0">
              <a:buNone/>
              <a:defRPr/>
            </a:lvl4pPr>
            <a:lvl5pPr marL="0" indent="0">
              <a:buNone/>
              <a:defRPr baseline="0"/>
            </a:lvl5pPr>
          </a:lstStyle>
          <a:p>
            <a:pPr lvl="4"/>
            <a:r>
              <a:rPr lang="en-US" dirty="0"/>
              <a:t>Name Here</a:t>
            </a:r>
          </a:p>
          <a:p>
            <a:pPr lvl="4"/>
            <a:endParaRPr lang="en-US" dirty="0"/>
          </a:p>
        </p:txBody>
      </p:sp>
      <p:sp>
        <p:nvSpPr>
          <p:cNvPr id="48" name="Picture Placeholder 38"/>
          <p:cNvSpPr>
            <a:spLocks noGrp="1"/>
          </p:cNvSpPr>
          <p:nvPr>
            <p:ph type="pic" sz="quarter" idx="25"/>
          </p:nvPr>
        </p:nvSpPr>
        <p:spPr>
          <a:xfrm>
            <a:off x="6093865" y="1625136"/>
            <a:ext cx="1280696" cy="1447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9" name="Text Placeholder 35"/>
          <p:cNvSpPr>
            <a:spLocks noGrp="1"/>
          </p:cNvSpPr>
          <p:nvPr>
            <p:ph type="body" sz="quarter" idx="26" hasCustomPrompt="1"/>
          </p:nvPr>
        </p:nvSpPr>
        <p:spPr>
          <a:xfrm>
            <a:off x="7543136" y="3075198"/>
            <a:ext cx="1290723" cy="494089"/>
          </a:xfrm>
          <a:prstGeom prst="rect">
            <a:avLst/>
          </a:prstGeom>
        </p:spPr>
        <p:txBody>
          <a:bodyPr/>
          <a:lstStyle>
            <a:lvl4pPr marL="55563" indent="0">
              <a:buNone/>
              <a:defRPr/>
            </a:lvl4pPr>
            <a:lvl5pPr marL="0" indent="0">
              <a:buNone/>
              <a:defRPr baseline="0"/>
            </a:lvl5pPr>
          </a:lstStyle>
          <a:p>
            <a:pPr lvl="4"/>
            <a:r>
              <a:rPr lang="en-US" dirty="0"/>
              <a:t>Name Here</a:t>
            </a:r>
          </a:p>
          <a:p>
            <a:pPr lvl="4"/>
            <a:endParaRPr lang="en-US" dirty="0"/>
          </a:p>
        </p:txBody>
      </p:sp>
      <p:sp>
        <p:nvSpPr>
          <p:cNvPr id="50" name="Picture Placeholder 38"/>
          <p:cNvSpPr>
            <a:spLocks noGrp="1"/>
          </p:cNvSpPr>
          <p:nvPr>
            <p:ph type="pic" sz="quarter" idx="27"/>
          </p:nvPr>
        </p:nvSpPr>
        <p:spPr>
          <a:xfrm>
            <a:off x="7553163" y="1627810"/>
            <a:ext cx="1280696" cy="1447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1" name="Text Placeholder 35"/>
          <p:cNvSpPr>
            <a:spLocks noGrp="1"/>
          </p:cNvSpPr>
          <p:nvPr>
            <p:ph type="body" sz="quarter" idx="28" hasCustomPrompt="1"/>
          </p:nvPr>
        </p:nvSpPr>
        <p:spPr>
          <a:xfrm>
            <a:off x="227931" y="5541306"/>
            <a:ext cx="1290723" cy="494089"/>
          </a:xfrm>
          <a:prstGeom prst="rect">
            <a:avLst/>
          </a:prstGeom>
        </p:spPr>
        <p:txBody>
          <a:bodyPr/>
          <a:lstStyle>
            <a:lvl4pPr marL="55563" indent="0">
              <a:buNone/>
              <a:defRPr/>
            </a:lvl4pPr>
            <a:lvl5pPr marL="0" indent="0">
              <a:buNone/>
              <a:defRPr baseline="0"/>
            </a:lvl5pPr>
          </a:lstStyle>
          <a:p>
            <a:pPr lvl="4"/>
            <a:r>
              <a:rPr lang="en-US"/>
              <a:t>Name H</a:t>
            </a:r>
            <a:endParaRPr lang="en-US" dirty="0"/>
          </a:p>
          <a:p>
            <a:pPr lvl="4"/>
            <a:endParaRPr lang="en-US" dirty="0"/>
          </a:p>
        </p:txBody>
      </p:sp>
      <p:sp>
        <p:nvSpPr>
          <p:cNvPr id="52" name="Picture Placeholder 38"/>
          <p:cNvSpPr>
            <a:spLocks noGrp="1"/>
          </p:cNvSpPr>
          <p:nvPr>
            <p:ph type="pic" sz="quarter" idx="29"/>
          </p:nvPr>
        </p:nvSpPr>
        <p:spPr>
          <a:xfrm>
            <a:off x="237957" y="4093918"/>
            <a:ext cx="1280696" cy="1447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3" name="Text Placeholder 35"/>
          <p:cNvSpPr>
            <a:spLocks noGrp="1"/>
          </p:cNvSpPr>
          <p:nvPr>
            <p:ph type="body" sz="quarter" idx="30" hasCustomPrompt="1"/>
          </p:nvPr>
        </p:nvSpPr>
        <p:spPr>
          <a:xfrm>
            <a:off x="1687229" y="5543020"/>
            <a:ext cx="1290723" cy="494089"/>
          </a:xfrm>
          <a:prstGeom prst="rect">
            <a:avLst/>
          </a:prstGeom>
        </p:spPr>
        <p:txBody>
          <a:bodyPr/>
          <a:lstStyle>
            <a:lvl4pPr marL="55563" indent="0">
              <a:buNone/>
              <a:defRPr/>
            </a:lvl4pPr>
            <a:lvl5pPr marL="0" indent="0">
              <a:buNone/>
              <a:defRPr baseline="0"/>
            </a:lvl5pPr>
          </a:lstStyle>
          <a:p>
            <a:pPr lvl="4"/>
            <a:r>
              <a:rPr lang="en-US" dirty="0"/>
              <a:t>Name Here</a:t>
            </a:r>
          </a:p>
          <a:p>
            <a:pPr lvl="4"/>
            <a:endParaRPr lang="en-US" dirty="0"/>
          </a:p>
        </p:txBody>
      </p:sp>
      <p:sp>
        <p:nvSpPr>
          <p:cNvPr id="54" name="Picture Placeholder 38"/>
          <p:cNvSpPr>
            <a:spLocks noGrp="1"/>
          </p:cNvSpPr>
          <p:nvPr>
            <p:ph type="pic" sz="quarter" idx="31"/>
          </p:nvPr>
        </p:nvSpPr>
        <p:spPr>
          <a:xfrm>
            <a:off x="1697255" y="4095631"/>
            <a:ext cx="1280696" cy="1447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5" name="Text Placeholder 35"/>
          <p:cNvSpPr>
            <a:spLocks noGrp="1"/>
          </p:cNvSpPr>
          <p:nvPr>
            <p:ph type="body" sz="quarter" idx="32" hasCustomPrompt="1"/>
          </p:nvPr>
        </p:nvSpPr>
        <p:spPr>
          <a:xfrm>
            <a:off x="3146527" y="5545694"/>
            <a:ext cx="1290723" cy="494089"/>
          </a:xfrm>
          <a:prstGeom prst="rect">
            <a:avLst/>
          </a:prstGeom>
        </p:spPr>
        <p:txBody>
          <a:bodyPr/>
          <a:lstStyle>
            <a:lvl4pPr marL="55563" indent="0">
              <a:buNone/>
              <a:defRPr/>
            </a:lvl4pPr>
            <a:lvl5pPr marL="0" indent="0">
              <a:buNone/>
              <a:defRPr baseline="0"/>
            </a:lvl5pPr>
          </a:lstStyle>
          <a:p>
            <a:pPr lvl="4"/>
            <a:r>
              <a:rPr lang="en-US" dirty="0"/>
              <a:t>Name Here</a:t>
            </a:r>
          </a:p>
          <a:p>
            <a:pPr lvl="4"/>
            <a:endParaRPr lang="en-US" dirty="0"/>
          </a:p>
        </p:txBody>
      </p:sp>
      <p:sp>
        <p:nvSpPr>
          <p:cNvPr id="56" name="Picture Placeholder 38"/>
          <p:cNvSpPr>
            <a:spLocks noGrp="1"/>
          </p:cNvSpPr>
          <p:nvPr>
            <p:ph type="pic" sz="quarter" idx="33"/>
          </p:nvPr>
        </p:nvSpPr>
        <p:spPr>
          <a:xfrm>
            <a:off x="3156553" y="4098306"/>
            <a:ext cx="1280696" cy="1447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7" name="Text Placeholder 35"/>
          <p:cNvSpPr>
            <a:spLocks noGrp="1"/>
          </p:cNvSpPr>
          <p:nvPr>
            <p:ph type="body" sz="quarter" idx="34" hasCustomPrompt="1"/>
          </p:nvPr>
        </p:nvSpPr>
        <p:spPr>
          <a:xfrm>
            <a:off x="4605825" y="5539592"/>
            <a:ext cx="1290723" cy="494089"/>
          </a:xfrm>
          <a:prstGeom prst="rect">
            <a:avLst/>
          </a:prstGeom>
        </p:spPr>
        <p:txBody>
          <a:bodyPr/>
          <a:lstStyle>
            <a:lvl4pPr marL="55563" indent="0">
              <a:buNone/>
              <a:defRPr/>
            </a:lvl4pPr>
            <a:lvl5pPr marL="0" indent="0">
              <a:buNone/>
              <a:defRPr baseline="0"/>
            </a:lvl5pPr>
          </a:lstStyle>
          <a:p>
            <a:pPr lvl="4"/>
            <a:r>
              <a:rPr lang="en-US" dirty="0"/>
              <a:t>Name Here</a:t>
            </a:r>
          </a:p>
          <a:p>
            <a:pPr lvl="4"/>
            <a:endParaRPr lang="en-US" dirty="0"/>
          </a:p>
        </p:txBody>
      </p:sp>
      <p:sp>
        <p:nvSpPr>
          <p:cNvPr id="58" name="Picture Placeholder 38"/>
          <p:cNvSpPr>
            <a:spLocks noGrp="1"/>
          </p:cNvSpPr>
          <p:nvPr>
            <p:ph type="pic" sz="quarter" idx="35"/>
          </p:nvPr>
        </p:nvSpPr>
        <p:spPr>
          <a:xfrm>
            <a:off x="4615851" y="4092204"/>
            <a:ext cx="1280696" cy="1447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9" name="Text Placeholder 35"/>
          <p:cNvSpPr>
            <a:spLocks noGrp="1"/>
          </p:cNvSpPr>
          <p:nvPr>
            <p:ph type="body" sz="quarter" idx="36" hasCustomPrompt="1"/>
          </p:nvPr>
        </p:nvSpPr>
        <p:spPr>
          <a:xfrm>
            <a:off x="6065123" y="5541306"/>
            <a:ext cx="1290723" cy="494089"/>
          </a:xfrm>
          <a:prstGeom prst="rect">
            <a:avLst/>
          </a:prstGeom>
        </p:spPr>
        <p:txBody>
          <a:bodyPr/>
          <a:lstStyle>
            <a:lvl4pPr marL="55563" indent="0">
              <a:buNone/>
              <a:defRPr/>
            </a:lvl4pPr>
            <a:lvl5pPr marL="0" indent="0">
              <a:buNone/>
              <a:defRPr baseline="0"/>
            </a:lvl5pPr>
          </a:lstStyle>
          <a:p>
            <a:pPr lvl="4"/>
            <a:r>
              <a:rPr lang="en-US" dirty="0"/>
              <a:t>Name Here</a:t>
            </a:r>
          </a:p>
          <a:p>
            <a:pPr lvl="4"/>
            <a:endParaRPr lang="en-US" dirty="0"/>
          </a:p>
        </p:txBody>
      </p:sp>
      <p:sp>
        <p:nvSpPr>
          <p:cNvPr id="60" name="Picture Placeholder 38"/>
          <p:cNvSpPr>
            <a:spLocks noGrp="1"/>
          </p:cNvSpPr>
          <p:nvPr>
            <p:ph type="pic" sz="quarter" idx="37"/>
          </p:nvPr>
        </p:nvSpPr>
        <p:spPr>
          <a:xfrm>
            <a:off x="6075149" y="4093918"/>
            <a:ext cx="1280696" cy="1447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61" name="Text Placeholder 35"/>
          <p:cNvSpPr>
            <a:spLocks noGrp="1"/>
          </p:cNvSpPr>
          <p:nvPr>
            <p:ph type="body" sz="quarter" idx="38" hasCustomPrompt="1"/>
          </p:nvPr>
        </p:nvSpPr>
        <p:spPr>
          <a:xfrm>
            <a:off x="7524420" y="5543980"/>
            <a:ext cx="1290723" cy="494089"/>
          </a:xfrm>
          <a:prstGeom prst="rect">
            <a:avLst/>
          </a:prstGeom>
        </p:spPr>
        <p:txBody>
          <a:bodyPr/>
          <a:lstStyle>
            <a:lvl4pPr marL="55563" indent="0">
              <a:buNone/>
              <a:defRPr/>
            </a:lvl4pPr>
            <a:lvl5pPr marL="0" indent="0">
              <a:buNone/>
              <a:defRPr baseline="0"/>
            </a:lvl5pPr>
          </a:lstStyle>
          <a:p>
            <a:pPr lvl="4"/>
            <a:r>
              <a:rPr lang="en-US" dirty="0"/>
              <a:t>Name Here</a:t>
            </a:r>
          </a:p>
          <a:p>
            <a:pPr lvl="4"/>
            <a:endParaRPr lang="en-US" dirty="0"/>
          </a:p>
        </p:txBody>
      </p:sp>
      <p:sp>
        <p:nvSpPr>
          <p:cNvPr id="62" name="Picture Placeholder 38"/>
          <p:cNvSpPr>
            <a:spLocks noGrp="1"/>
          </p:cNvSpPr>
          <p:nvPr>
            <p:ph type="pic" sz="quarter" idx="39"/>
          </p:nvPr>
        </p:nvSpPr>
        <p:spPr>
          <a:xfrm>
            <a:off x="7534447" y="4096591"/>
            <a:ext cx="1280696" cy="1447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48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04494"/>
            <a:ext cx="8229600" cy="5213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990000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5733" y="163473"/>
            <a:ext cx="8864243" cy="6558002"/>
          </a:xfrm>
          <a:prstGeom prst="rect">
            <a:avLst/>
          </a:prstGeom>
          <a:noFill/>
          <a:ln w="127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5733" y="163474"/>
            <a:ext cx="8864243" cy="634814"/>
          </a:xfrm>
          <a:prstGeom prst="rect">
            <a:avLst/>
          </a:prstGeom>
          <a:noFill/>
          <a:ln w="127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381074" y="163474"/>
            <a:ext cx="608903" cy="634813"/>
          </a:xfrm>
          <a:prstGeom prst="rect">
            <a:avLst/>
          </a:prstGeom>
          <a:solidFill>
            <a:schemeClr val="bg2"/>
          </a:solidFill>
          <a:ln w="12700">
            <a:solidFill>
              <a:srgbClr val="99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</a:endParaRPr>
          </a:p>
        </p:txBody>
      </p:sp>
      <p:pic>
        <p:nvPicPr>
          <p:cNvPr id="12" name="Picture 11" descr="Small Use Shield_WhiteOnTrans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2619" y="231585"/>
            <a:ext cx="385812" cy="498588"/>
          </a:xfrm>
          <a:prstGeom prst="rect">
            <a:avLst/>
          </a:prstGeom>
        </p:spPr>
      </p:pic>
      <p:pic>
        <p:nvPicPr>
          <p:cNvPr id="13" name="Picture 12" descr="Formal_Viterbi_CardOnTrans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91985"/>
            <a:ext cx="2222500" cy="777875"/>
          </a:xfrm>
          <a:prstGeom prst="rect">
            <a:avLst/>
          </a:prstGeom>
        </p:spPr>
      </p:pic>
      <p:sp>
        <p:nvSpPr>
          <p:cNvPr id="17" name="Chart Placeholder 16"/>
          <p:cNvSpPr>
            <a:spLocks noGrp="1"/>
          </p:cNvSpPr>
          <p:nvPr>
            <p:ph type="chart" sz="quarter" idx="12"/>
          </p:nvPr>
        </p:nvSpPr>
        <p:spPr>
          <a:xfrm>
            <a:off x="457200" y="1581150"/>
            <a:ext cx="8229600" cy="48734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88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1730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04800"/>
            <a:ext cx="6248400" cy="99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0" y="1981200"/>
            <a:ext cx="3048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981200"/>
            <a:ext cx="3048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370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04494"/>
            <a:ext cx="8229600" cy="5213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990000"/>
                </a:solidFill>
              </a:defRPr>
            </a:lvl1pPr>
          </a:lstStyle>
          <a:p>
            <a:r>
              <a:rPr lang="en-US" dirty="0"/>
              <a:t>BLANK SLIDE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5733" y="163473"/>
            <a:ext cx="8864243" cy="6558002"/>
          </a:xfrm>
          <a:prstGeom prst="rect">
            <a:avLst/>
          </a:prstGeom>
          <a:noFill/>
          <a:ln w="127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5733" y="163474"/>
            <a:ext cx="8864243" cy="634814"/>
          </a:xfrm>
          <a:prstGeom prst="rect">
            <a:avLst/>
          </a:prstGeom>
          <a:noFill/>
          <a:ln w="127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381074" y="163474"/>
            <a:ext cx="608903" cy="634813"/>
          </a:xfrm>
          <a:prstGeom prst="rect">
            <a:avLst/>
          </a:prstGeom>
          <a:solidFill>
            <a:schemeClr val="bg2"/>
          </a:solidFill>
          <a:ln w="12700">
            <a:solidFill>
              <a:srgbClr val="99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</a:endParaRPr>
          </a:p>
        </p:txBody>
      </p:sp>
      <p:pic>
        <p:nvPicPr>
          <p:cNvPr id="12" name="Picture 11" descr="Small Use Shield_WhiteOnTrans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2619" y="231585"/>
            <a:ext cx="385812" cy="498588"/>
          </a:xfrm>
          <a:prstGeom prst="rect">
            <a:avLst/>
          </a:prstGeom>
        </p:spPr>
      </p:pic>
      <p:pic>
        <p:nvPicPr>
          <p:cNvPr id="13" name="Picture 12" descr="Formal_Viterbi_CardOnTrans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91985"/>
            <a:ext cx="2222500" cy="77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61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04494"/>
            <a:ext cx="8229600" cy="5213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990000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5733" y="163473"/>
            <a:ext cx="8864243" cy="6558002"/>
          </a:xfrm>
          <a:prstGeom prst="rect">
            <a:avLst/>
          </a:prstGeom>
          <a:noFill/>
          <a:ln w="127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5733" y="163474"/>
            <a:ext cx="8864243" cy="634814"/>
          </a:xfrm>
          <a:prstGeom prst="rect">
            <a:avLst/>
          </a:prstGeom>
          <a:noFill/>
          <a:ln w="127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381074" y="163474"/>
            <a:ext cx="608903" cy="634813"/>
          </a:xfrm>
          <a:prstGeom prst="rect">
            <a:avLst/>
          </a:prstGeom>
          <a:solidFill>
            <a:schemeClr val="bg2"/>
          </a:solidFill>
          <a:ln w="12700">
            <a:solidFill>
              <a:srgbClr val="99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</a:endParaRPr>
          </a:p>
        </p:txBody>
      </p:sp>
      <p:pic>
        <p:nvPicPr>
          <p:cNvPr id="12" name="Picture 11" descr="Small Use Shield_WhiteOnTrans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2619" y="231585"/>
            <a:ext cx="385812" cy="498588"/>
          </a:xfrm>
          <a:prstGeom prst="rect">
            <a:avLst/>
          </a:prstGeom>
        </p:spPr>
      </p:pic>
      <p:pic>
        <p:nvPicPr>
          <p:cNvPr id="13" name="Picture 12" descr="Formal_Viterbi_CardOnTrans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91985"/>
            <a:ext cx="2222500" cy="777875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457200" y="1497013"/>
            <a:ext cx="8229600" cy="49248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039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25733" y="163473"/>
            <a:ext cx="8864243" cy="6558002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5733" y="163474"/>
            <a:ext cx="8864243" cy="634814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381074" y="163474"/>
            <a:ext cx="608903" cy="634813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</a:endParaRPr>
          </a:p>
        </p:txBody>
      </p:sp>
      <p:pic>
        <p:nvPicPr>
          <p:cNvPr id="14" name="Picture 13" descr="Small Use Shield_CardOnTrans.eps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027" r="15158"/>
          <a:stretch/>
        </p:blipFill>
        <p:spPr>
          <a:xfrm>
            <a:off x="8451170" y="155634"/>
            <a:ext cx="470380" cy="673751"/>
          </a:xfrm>
          <a:prstGeom prst="rect">
            <a:avLst/>
          </a:prstGeom>
        </p:spPr>
      </p:pic>
      <p:pic>
        <p:nvPicPr>
          <p:cNvPr id="15" name="Picture 14" descr="Formal_Viterbi_GoldOntrans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557" y="233652"/>
            <a:ext cx="1767561" cy="477058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327961"/>
            <a:ext cx="8229600" cy="112634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7200">
                <a:solidFill>
                  <a:srgbClr val="FFFFFF"/>
                </a:solidFill>
              </a:defRPr>
            </a:lvl1pPr>
          </a:lstStyle>
          <a:p>
            <a:r>
              <a:rPr lang="en-US"/>
              <a:t>SECTION</a:t>
            </a:r>
            <a:br>
              <a:rPr lang="en-US"/>
            </a:br>
            <a:r>
              <a:rPr lang="en-US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4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25733" y="163473"/>
            <a:ext cx="8864243" cy="6558002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5733" y="163474"/>
            <a:ext cx="8864243" cy="634814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381074" y="163474"/>
            <a:ext cx="608903" cy="634813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</a:endParaRPr>
          </a:p>
        </p:txBody>
      </p:sp>
      <p:pic>
        <p:nvPicPr>
          <p:cNvPr id="14" name="Picture 13" descr="Small Use Shield_CardOnTrans.eps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027" r="15158"/>
          <a:stretch/>
        </p:blipFill>
        <p:spPr>
          <a:xfrm>
            <a:off x="8451170" y="155634"/>
            <a:ext cx="470380" cy="673751"/>
          </a:xfrm>
          <a:prstGeom prst="rect">
            <a:avLst/>
          </a:prstGeom>
        </p:spPr>
      </p:pic>
      <p:pic>
        <p:nvPicPr>
          <p:cNvPr id="15" name="Picture 14" descr="Formal_Viterbi_GoldOntrans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557" y="233652"/>
            <a:ext cx="1767561" cy="477058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04494"/>
            <a:ext cx="8229600" cy="5213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457200" y="1497013"/>
            <a:ext cx="8229600" cy="4924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907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25733" y="163473"/>
            <a:ext cx="8864243" cy="6558002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5733" y="163474"/>
            <a:ext cx="8864243" cy="634814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381074" y="163474"/>
            <a:ext cx="608903" cy="634813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1379783" y="1810613"/>
            <a:ext cx="6350136" cy="273656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solidFill>
                  <a:schemeClr val="bg1"/>
                </a:solidFill>
                <a:latin typeface="Helvetica"/>
                <a:cs typeface="Helvetic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Lucida Grande"/>
              <a:buNone/>
              <a:tabLst/>
              <a:defRPr/>
            </a:pPr>
            <a:r>
              <a:rPr lang="en-US" b="1" i="0" dirty="0">
                <a:latin typeface="Helvetica"/>
                <a:cs typeface="Helvetica"/>
              </a:rPr>
              <a:t>“Pull quote here...</a:t>
            </a:r>
            <a:r>
              <a:rPr lang="en-US" b="1" i="0" dirty="0" err="1">
                <a:latin typeface="Helvetica"/>
                <a:cs typeface="Helvetica"/>
              </a:rPr>
              <a:t>lorem</a:t>
            </a:r>
            <a:r>
              <a:rPr lang="en-US" b="1" i="0" dirty="0">
                <a:latin typeface="Helvetica"/>
                <a:cs typeface="Helvetica"/>
              </a:rPr>
              <a:t> </a:t>
            </a:r>
            <a:r>
              <a:rPr lang="en-US" b="1" i="0" dirty="0" err="1">
                <a:latin typeface="Helvetica"/>
                <a:cs typeface="Helvetica"/>
              </a:rPr>
              <a:t>ipsum</a:t>
            </a:r>
            <a:r>
              <a:rPr lang="en-US" b="1" i="0" dirty="0">
                <a:latin typeface="Helvetica"/>
                <a:cs typeface="Helvetica"/>
              </a:rPr>
              <a:t> dolor sit </a:t>
            </a:r>
            <a:r>
              <a:rPr lang="en-US" b="1" i="0" dirty="0" err="1">
                <a:latin typeface="Helvetica"/>
                <a:cs typeface="Helvetica"/>
              </a:rPr>
              <a:t>amet</a:t>
            </a:r>
            <a:r>
              <a:rPr lang="en-US" b="1" i="0" dirty="0">
                <a:latin typeface="Helvetica"/>
                <a:cs typeface="Helvetica"/>
              </a:rPr>
              <a:t>, </a:t>
            </a:r>
            <a:r>
              <a:rPr lang="en-US" b="1" i="0" dirty="0" err="1">
                <a:latin typeface="Helvetica"/>
                <a:cs typeface="Helvetica"/>
              </a:rPr>
              <a:t>Consectetur</a:t>
            </a:r>
            <a:r>
              <a:rPr lang="en-US" b="1" i="0" dirty="0">
                <a:latin typeface="Helvetica"/>
                <a:cs typeface="Helvetica"/>
              </a:rPr>
              <a:t> </a:t>
            </a:r>
            <a:r>
              <a:rPr lang="en-US" b="1" i="0" dirty="0" err="1">
                <a:latin typeface="Helvetica"/>
                <a:cs typeface="Helvetica"/>
              </a:rPr>
              <a:t>adipisicing</a:t>
            </a:r>
            <a:r>
              <a:rPr lang="en-US" b="1" i="0" dirty="0">
                <a:latin typeface="Helvetica"/>
                <a:cs typeface="Helvetica"/>
              </a:rPr>
              <a:t> </a:t>
            </a:r>
            <a:r>
              <a:rPr lang="en-US" b="1" i="0" dirty="0" err="1">
                <a:latin typeface="Helvetica"/>
                <a:cs typeface="Helvetica"/>
              </a:rPr>
              <a:t>elit</a:t>
            </a:r>
            <a:r>
              <a:rPr lang="en-US" b="1" i="0" dirty="0">
                <a:latin typeface="Helvetica"/>
                <a:cs typeface="Helvetica"/>
              </a:rPr>
              <a:t>…”</a:t>
            </a:r>
            <a:endParaRPr lang="en-US" dirty="0"/>
          </a:p>
        </p:txBody>
      </p:sp>
      <p:pic>
        <p:nvPicPr>
          <p:cNvPr id="14" name="Picture 13" descr="Small Use Shield_CardOnTrans.eps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027" r="15158"/>
          <a:stretch/>
        </p:blipFill>
        <p:spPr>
          <a:xfrm>
            <a:off x="8451170" y="155634"/>
            <a:ext cx="470380" cy="673751"/>
          </a:xfrm>
          <a:prstGeom prst="rect">
            <a:avLst/>
          </a:prstGeom>
        </p:spPr>
      </p:pic>
      <p:pic>
        <p:nvPicPr>
          <p:cNvPr id="15" name="Picture 14" descr="Formal_Viterbi_GoldOntrans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557" y="233652"/>
            <a:ext cx="1767561" cy="477058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379539" y="4645026"/>
            <a:ext cx="2436661" cy="4714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b="1" i="0" dirty="0">
                <a:solidFill>
                  <a:srgbClr val="FFFFFF"/>
                </a:solidFill>
                <a:latin typeface="Helvetica"/>
                <a:cs typeface="Helvetica"/>
              </a:rPr>
              <a:t>Quoted Person</a:t>
            </a:r>
          </a:p>
          <a:p>
            <a:r>
              <a:rPr lang="en-US" b="0" i="0" dirty="0">
                <a:solidFill>
                  <a:srgbClr val="FFFFFF"/>
                </a:solidFill>
                <a:latin typeface="Helvetica Light"/>
                <a:cs typeface="Helvetica Light"/>
              </a:rPr>
              <a:t>Title/Position</a:t>
            </a:r>
          </a:p>
        </p:txBody>
      </p:sp>
    </p:spTree>
    <p:extLst>
      <p:ext uri="{BB962C8B-B14F-4D97-AF65-F5344CB8AC3E}">
        <p14:creationId xmlns:p14="http://schemas.microsoft.com/office/powerpoint/2010/main" val="99229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04494"/>
            <a:ext cx="8229600" cy="5213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990000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125733" y="163473"/>
            <a:ext cx="8864243" cy="6558002"/>
          </a:xfrm>
          <a:prstGeom prst="rect">
            <a:avLst/>
          </a:prstGeom>
          <a:noFill/>
          <a:ln w="127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25733" y="163474"/>
            <a:ext cx="8864243" cy="634814"/>
          </a:xfrm>
          <a:prstGeom prst="rect">
            <a:avLst/>
          </a:prstGeom>
          <a:noFill/>
          <a:ln w="127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381074" y="163474"/>
            <a:ext cx="608903" cy="634813"/>
          </a:xfrm>
          <a:prstGeom prst="rect">
            <a:avLst/>
          </a:prstGeom>
          <a:solidFill>
            <a:schemeClr val="bg2"/>
          </a:solidFill>
          <a:ln w="12700">
            <a:solidFill>
              <a:srgbClr val="99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</a:endParaRPr>
          </a:p>
        </p:txBody>
      </p:sp>
      <p:pic>
        <p:nvPicPr>
          <p:cNvPr id="30" name="Picture 29" descr="Small Use Shield_WhiteOnTrans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2619" y="231585"/>
            <a:ext cx="385812" cy="498588"/>
          </a:xfrm>
          <a:prstGeom prst="rect">
            <a:avLst/>
          </a:prstGeom>
        </p:spPr>
      </p:pic>
      <p:pic>
        <p:nvPicPr>
          <p:cNvPr id="31" name="Picture 30" descr="Formal_Viterbi_CardOnTrans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91985"/>
            <a:ext cx="2222500" cy="777875"/>
          </a:xfrm>
          <a:prstGeom prst="rect">
            <a:avLst/>
          </a:prstGeom>
        </p:spPr>
      </p:pic>
      <p:sp>
        <p:nvSpPr>
          <p:cNvPr id="36" name="Text Placehold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4045385" y="1538896"/>
            <a:ext cx="4641417" cy="2301875"/>
          </a:xfrm>
          <a:prstGeom prst="rect">
            <a:avLst/>
          </a:prstGeom>
        </p:spPr>
        <p:txBody>
          <a:bodyPr/>
          <a:lstStyle>
            <a:lvl4pPr marL="55563" indent="0">
              <a:buNone/>
              <a:defRPr/>
            </a:lvl4pPr>
            <a:lvl5pPr marL="228600" indent="-228600">
              <a:defRPr/>
            </a:lvl5pPr>
          </a:lstStyle>
          <a:p>
            <a:pPr lvl="4"/>
            <a:r>
              <a:rPr lang="en-US" dirty="0"/>
              <a:t>Bullet </a:t>
            </a:r>
          </a:p>
          <a:p>
            <a:pPr lvl="4"/>
            <a:endParaRPr lang="en-US" dirty="0"/>
          </a:p>
        </p:txBody>
      </p:sp>
      <p:sp>
        <p:nvSpPr>
          <p:cNvPr id="37" name="Text Placehold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045385" y="3939120"/>
            <a:ext cx="4641417" cy="2436226"/>
          </a:xfrm>
          <a:prstGeom prst="rect">
            <a:avLst/>
          </a:prstGeom>
        </p:spPr>
        <p:txBody>
          <a:bodyPr/>
          <a:lstStyle>
            <a:lvl4pPr marL="55563" indent="0">
              <a:buNone/>
              <a:defRPr/>
            </a:lvl4pPr>
            <a:lvl5pPr marL="228600" indent="-228600">
              <a:defRPr/>
            </a:lvl5pPr>
          </a:lstStyle>
          <a:p>
            <a:pPr lvl="4"/>
            <a:r>
              <a:rPr lang="en-US" dirty="0"/>
              <a:t>Bullet </a:t>
            </a:r>
          </a:p>
          <a:p>
            <a:pPr lvl="4"/>
            <a:endParaRPr lang="en-US" dirty="0"/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7"/>
          </p:nvPr>
        </p:nvSpPr>
        <p:spPr>
          <a:xfrm>
            <a:off x="457200" y="1538896"/>
            <a:ext cx="3479800" cy="2301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1" name="Picture Placeholder 40"/>
          <p:cNvSpPr>
            <a:spLocks noGrp="1"/>
          </p:cNvSpPr>
          <p:nvPr>
            <p:ph type="pic" sz="quarter" idx="18"/>
          </p:nvPr>
        </p:nvSpPr>
        <p:spPr>
          <a:xfrm>
            <a:off x="457200" y="3939119"/>
            <a:ext cx="3479800" cy="2436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34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3689" y="831926"/>
            <a:ext cx="8584743" cy="5213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990000"/>
                </a:solidFill>
              </a:defRPr>
            </a:lvl1pPr>
          </a:lstStyle>
          <a:p>
            <a:r>
              <a:rPr lang="en-US" dirty="0"/>
              <a:t>Chart title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125733" y="163473"/>
            <a:ext cx="8864243" cy="6558002"/>
          </a:xfrm>
          <a:prstGeom prst="rect">
            <a:avLst/>
          </a:prstGeom>
          <a:noFill/>
          <a:ln w="127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25733" y="163474"/>
            <a:ext cx="8864243" cy="634814"/>
          </a:xfrm>
          <a:prstGeom prst="rect">
            <a:avLst/>
          </a:prstGeom>
          <a:noFill/>
          <a:ln w="127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381074" y="163474"/>
            <a:ext cx="608903" cy="634813"/>
          </a:xfrm>
          <a:prstGeom prst="rect">
            <a:avLst/>
          </a:prstGeom>
          <a:solidFill>
            <a:schemeClr val="bg2"/>
          </a:solidFill>
          <a:ln w="12700">
            <a:solidFill>
              <a:srgbClr val="99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</a:endParaRPr>
          </a:p>
        </p:txBody>
      </p:sp>
      <p:pic>
        <p:nvPicPr>
          <p:cNvPr id="30" name="Picture 29" descr="Small Use Shield_WhiteOnTrans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2619" y="231585"/>
            <a:ext cx="385812" cy="498588"/>
          </a:xfrm>
          <a:prstGeom prst="rect">
            <a:avLst/>
          </a:prstGeom>
        </p:spPr>
      </p:pic>
      <p:pic>
        <p:nvPicPr>
          <p:cNvPr id="31" name="Picture 30" descr="Formal_Viterbi_CardOnTrans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91985"/>
            <a:ext cx="2222500" cy="777875"/>
          </a:xfrm>
          <a:prstGeom prst="rect">
            <a:avLst/>
          </a:prstGeom>
        </p:spPr>
      </p:pic>
      <p:sp>
        <p:nvSpPr>
          <p:cNvPr id="37" name="Text Placehold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294106" y="5577039"/>
            <a:ext cx="8584325" cy="915904"/>
          </a:xfrm>
          <a:prstGeom prst="rect">
            <a:avLst/>
          </a:prstGeom>
        </p:spPr>
        <p:txBody>
          <a:bodyPr/>
          <a:lstStyle>
            <a:lvl4pPr marL="55563" indent="0">
              <a:buNone/>
              <a:defRPr/>
            </a:lvl4pPr>
            <a:lvl5pPr marL="0" indent="0">
              <a:buNone/>
              <a:defRPr/>
            </a:lvl5pPr>
          </a:lstStyle>
          <a:p>
            <a:pPr lvl="4"/>
            <a:r>
              <a:rPr lang="en-US" dirty="0"/>
              <a:t>Bullet </a:t>
            </a:r>
          </a:p>
          <a:p>
            <a:pPr lvl="4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293688" y="1519944"/>
            <a:ext cx="8585200" cy="3908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48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9144000" cy="68580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52882" y="4973054"/>
            <a:ext cx="2709015" cy="1884947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552881" y="4973639"/>
            <a:ext cx="2709433" cy="4625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2000" b="0" i="0" cap="all" baseline="0">
                <a:solidFill>
                  <a:schemeClr val="bg1"/>
                </a:solidFill>
                <a:latin typeface="Helvetica"/>
                <a:cs typeface="Helvetica"/>
              </a:defRPr>
            </a:lvl1pPr>
            <a:lvl2pPr>
              <a:defRPr sz="2000" b="0" i="0" cap="all">
                <a:solidFill>
                  <a:schemeClr val="bg1"/>
                </a:solidFill>
                <a:latin typeface="National-Medium"/>
              </a:defRPr>
            </a:lvl2pPr>
            <a:lvl3pPr>
              <a:defRPr sz="2000" b="0" i="0" cap="all">
                <a:solidFill>
                  <a:schemeClr val="bg1"/>
                </a:solidFill>
                <a:latin typeface="National-Medium"/>
              </a:defRPr>
            </a:lvl3pPr>
            <a:lvl4pPr>
              <a:defRPr sz="2000" b="0" i="0" cap="all">
                <a:solidFill>
                  <a:schemeClr val="bg1"/>
                </a:solidFill>
                <a:latin typeface="National-Medium"/>
              </a:defRPr>
            </a:lvl4pPr>
            <a:lvl5pPr>
              <a:defRPr sz="2000" b="0" i="0" cap="all">
                <a:solidFill>
                  <a:schemeClr val="bg1"/>
                </a:solidFill>
                <a:latin typeface="National-Medium"/>
              </a:defRPr>
            </a:lvl5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552882" y="5436177"/>
            <a:ext cx="2709015" cy="14218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2000" b="0" i="0" cap="none" baseline="0">
                <a:ln>
                  <a:noFill/>
                </a:ln>
                <a:solidFill>
                  <a:schemeClr val="bg1"/>
                </a:solidFill>
                <a:latin typeface="Helvetica Light"/>
                <a:cs typeface="Helvetica Light"/>
              </a:defRPr>
            </a:lvl1pPr>
            <a:lvl2pPr>
              <a:defRPr sz="2000" b="0" i="0" cap="all">
                <a:solidFill>
                  <a:schemeClr val="bg1"/>
                </a:solidFill>
                <a:latin typeface="National-Medium"/>
              </a:defRPr>
            </a:lvl2pPr>
            <a:lvl3pPr>
              <a:defRPr sz="2000" b="0" i="0" cap="all">
                <a:solidFill>
                  <a:schemeClr val="bg1"/>
                </a:solidFill>
                <a:latin typeface="National-Medium"/>
              </a:defRPr>
            </a:lvl3pPr>
            <a:lvl4pPr>
              <a:defRPr sz="2000" b="0" i="0" cap="all">
                <a:solidFill>
                  <a:schemeClr val="bg1"/>
                </a:solidFill>
                <a:latin typeface="National-Medium"/>
              </a:defRPr>
            </a:lvl4pPr>
            <a:lvl5pPr>
              <a:defRPr sz="2000" b="0" i="0" cap="all">
                <a:solidFill>
                  <a:schemeClr val="bg1"/>
                </a:solidFill>
                <a:latin typeface="National-Medium"/>
              </a:defRPr>
            </a:lvl5pPr>
          </a:lstStyle>
          <a:p>
            <a:pPr lvl="0"/>
            <a:r>
              <a:rPr lang="en-US" dirty="0"/>
              <a:t>Extended caption</a:t>
            </a:r>
          </a:p>
        </p:txBody>
      </p:sp>
    </p:spTree>
    <p:extLst>
      <p:ext uri="{BB962C8B-B14F-4D97-AF65-F5344CB8AC3E}">
        <p14:creationId xmlns:p14="http://schemas.microsoft.com/office/powerpoint/2010/main" val="223573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0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45" r:id="rId2"/>
    <p:sldLayoutId id="2147483659" r:id="rId3"/>
    <p:sldLayoutId id="2147483746" r:id="rId4"/>
    <p:sldLayoutId id="2147483747" r:id="rId5"/>
    <p:sldLayoutId id="2147483748" r:id="rId6"/>
    <p:sldLayoutId id="2147483650" r:id="rId7"/>
    <p:sldLayoutId id="2147483657" r:id="rId8"/>
    <p:sldLayoutId id="2147483655" r:id="rId9"/>
    <p:sldLayoutId id="2147483658" r:id="rId10"/>
    <p:sldLayoutId id="2147483660" r:id="rId11"/>
    <p:sldLayoutId id="2147483749" r:id="rId12"/>
    <p:sldLayoutId id="2147483750" r:id="rId13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1" i="0" kern="1200" cap="all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Lucida Grande"/>
        <a:buChar char="›"/>
        <a:defRPr sz="2000" b="0" i="0" kern="1200" cap="none" baseline="0">
          <a:solidFill>
            <a:schemeClr val="tx1"/>
          </a:solidFill>
          <a:latin typeface="Helvetica Light"/>
          <a:ea typeface="+mn-ea"/>
          <a:cs typeface="Helvetica Light"/>
        </a:defRPr>
      </a:lvl1pPr>
      <a:lvl2pPr marL="742950" indent="-285750" algn="l" defTabSz="457200" rtl="0" eaLnBrk="1" latinLnBrk="0" hangingPunct="1">
        <a:spcBef>
          <a:spcPct val="20000"/>
        </a:spcBef>
        <a:buFont typeface="Lucida Grande"/>
        <a:buChar char="»"/>
        <a:defRPr sz="2000" b="0" i="0" kern="1200" cap="none" baseline="0">
          <a:solidFill>
            <a:schemeClr val="tx1"/>
          </a:solidFill>
          <a:latin typeface="Helvetica Light"/>
          <a:ea typeface="+mn-ea"/>
          <a:cs typeface="Helvetica Light"/>
        </a:defRPr>
      </a:lvl2pPr>
      <a:lvl3pPr marL="1143000" indent="-228600" algn="l" defTabSz="457200" rtl="0" eaLnBrk="1" latinLnBrk="0" hangingPunct="1">
        <a:spcBef>
          <a:spcPct val="20000"/>
        </a:spcBef>
        <a:buFont typeface="Lucida Grande"/>
        <a:buChar char="»"/>
        <a:defRPr sz="2000" b="0" i="0" kern="1200" cap="none" baseline="0">
          <a:solidFill>
            <a:schemeClr val="tx1"/>
          </a:solidFill>
          <a:latin typeface="Helvetica Light"/>
          <a:ea typeface="+mn-ea"/>
          <a:cs typeface="Helvetica Light"/>
        </a:defRPr>
      </a:lvl3pPr>
      <a:lvl4pPr marL="1600200" indent="-228600" algn="l" defTabSz="457200" rtl="0" eaLnBrk="1" latinLnBrk="0" hangingPunct="1">
        <a:spcBef>
          <a:spcPct val="20000"/>
        </a:spcBef>
        <a:buFont typeface="Lucida Grande"/>
        <a:buChar char="»"/>
        <a:defRPr sz="2000" b="0" i="0" kern="1200" cap="none" baseline="0">
          <a:solidFill>
            <a:schemeClr val="tx1"/>
          </a:solidFill>
          <a:latin typeface="Helvetica Light"/>
          <a:ea typeface="+mn-ea"/>
          <a:cs typeface="Helvetica Light"/>
        </a:defRPr>
      </a:lvl4pPr>
      <a:lvl5pPr marL="2057400" indent="-228600" algn="l" defTabSz="457200" rtl="0" eaLnBrk="1" latinLnBrk="0" hangingPunct="1">
        <a:spcBef>
          <a:spcPct val="20000"/>
        </a:spcBef>
        <a:buFont typeface="Lucida Grande"/>
        <a:buChar char="»"/>
        <a:defRPr sz="2000" b="0" i="0" kern="1200" cap="none" baseline="0">
          <a:solidFill>
            <a:schemeClr val="tx1"/>
          </a:solidFill>
          <a:latin typeface="Helvetica Light"/>
          <a:ea typeface="+mn-ea"/>
          <a:cs typeface="Helvetica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203" y="1250076"/>
            <a:ext cx="8013060" cy="1373454"/>
          </a:xfrm>
        </p:spPr>
        <p:txBody>
          <a:bodyPr anchor="b"/>
          <a:lstStyle/>
          <a:p>
            <a:pPr>
              <a:lnSpc>
                <a:spcPct val="80000"/>
              </a:lnSpc>
            </a:pPr>
            <a:r>
              <a:rPr lang="en-US" sz="6600" dirty="0">
                <a:latin typeface="Helvetica"/>
                <a:cs typeface="Helvetica"/>
              </a:rPr>
              <a:t>CSCI 567 – JYM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FINAL PROJECT PRESENTATION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45AEEEC-C3B7-C34D-809A-A8285404B511}"/>
              </a:ext>
            </a:extLst>
          </p:cNvPr>
          <p:cNvSpPr txBox="1">
            <a:spLocks/>
          </p:cNvSpPr>
          <p:nvPr/>
        </p:nvSpPr>
        <p:spPr>
          <a:xfrm>
            <a:off x="342203" y="3140766"/>
            <a:ext cx="6986267" cy="1560443"/>
          </a:xfrm>
          <a:prstGeom prst="rect">
            <a:avLst/>
          </a:prstGeom>
          <a:noFill/>
          <a:ln w="12700"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b="0" i="0" kern="1200" cap="all">
                <a:solidFill>
                  <a:srgbClr val="FFFFFF"/>
                </a:solidFill>
                <a:latin typeface="National-Medium"/>
                <a:ea typeface="+mn-ea"/>
                <a:cs typeface="National-Medium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James Christiansen-Salameh</a:t>
            </a:r>
          </a:p>
          <a:p>
            <a:endParaRPr lang="en-US" dirty="0"/>
          </a:p>
          <a:p>
            <a:r>
              <a:rPr lang="en-US" sz="2400" dirty="0"/>
              <a:t>Yuanqing Li</a:t>
            </a:r>
          </a:p>
          <a:p>
            <a:endParaRPr lang="en-US" dirty="0"/>
          </a:p>
          <a:p>
            <a:r>
              <a:rPr lang="en-US" sz="2400" dirty="0"/>
              <a:t>Maritsa Negrete</a:t>
            </a:r>
          </a:p>
        </p:txBody>
      </p:sp>
    </p:spTree>
    <p:extLst>
      <p:ext uri="{BB962C8B-B14F-4D97-AF65-F5344CB8AC3E}">
        <p14:creationId xmlns:p14="http://schemas.microsoft.com/office/powerpoint/2010/main" val="732591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433E84-FE81-874D-849E-1E2CDEDEABE6}"/>
              </a:ext>
            </a:extLst>
          </p:cNvPr>
          <p:cNvSpPr txBox="1"/>
          <p:nvPr/>
        </p:nvSpPr>
        <p:spPr>
          <a:xfrm>
            <a:off x="3163767" y="288234"/>
            <a:ext cx="297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0000"/>
                </a:solidFill>
              </a:rPr>
              <a:t>BEST PERFORMING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4B2623-ADFE-6341-A490-3BD8AC6FB908}"/>
              </a:ext>
            </a:extLst>
          </p:cNvPr>
          <p:cNvSpPr txBox="1"/>
          <p:nvPr/>
        </p:nvSpPr>
        <p:spPr>
          <a:xfrm>
            <a:off x="516837" y="1237327"/>
            <a:ext cx="82693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XGBoost</a:t>
            </a:r>
            <a:r>
              <a:rPr lang="en-US" sz="2800" dirty="0"/>
              <a:t> is our team’s best performing model(The smallest RMSE)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6B749B-81F9-BC47-B4FC-C6300151E314}"/>
              </a:ext>
            </a:extLst>
          </p:cNvPr>
          <p:cNvSpPr txBox="1"/>
          <p:nvPr/>
        </p:nvSpPr>
        <p:spPr>
          <a:xfrm>
            <a:off x="516837" y="867995"/>
            <a:ext cx="455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was your team’s best performing model?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9E045E-882A-2841-85A9-49D4C5DD7BFE}"/>
              </a:ext>
            </a:extLst>
          </p:cNvPr>
          <p:cNvSpPr txBox="1"/>
          <p:nvPr/>
        </p:nvSpPr>
        <p:spPr>
          <a:xfrm>
            <a:off x="516837" y="2350008"/>
            <a:ext cx="8237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valid if we merge XGBoost, LightGBM and Catboost together, </a:t>
            </a:r>
          </a:p>
          <a:p>
            <a:r>
              <a:rPr lang="en-US" dirty="0"/>
              <a:t>But Catboost is so bad</a:t>
            </a:r>
            <a:r>
              <a:rPr lang="zh-CN" altLang="en-US" dirty="0"/>
              <a:t> </a:t>
            </a:r>
            <a:r>
              <a:rPr lang="en-US" altLang="zh-CN" dirty="0"/>
              <a:t>that it’s a drag on overall effect.</a:t>
            </a:r>
            <a:r>
              <a:rPr lang="zh-CN" altLang="en-US" dirty="0"/>
              <a:t> </a:t>
            </a:r>
            <a:r>
              <a:rPr lang="en-US" altLang="zh-CN" dirty="0"/>
              <a:t>The reason is that the RMSE of</a:t>
            </a:r>
          </a:p>
          <a:p>
            <a:r>
              <a:rPr lang="en-US" dirty="0"/>
              <a:t>Catboost as a single model is about 1.2(a bad RMSE)</a:t>
            </a:r>
          </a:p>
        </p:txBody>
      </p:sp>
    </p:spTree>
    <p:extLst>
      <p:ext uri="{BB962C8B-B14F-4D97-AF65-F5344CB8AC3E}">
        <p14:creationId xmlns:p14="http://schemas.microsoft.com/office/powerpoint/2010/main" val="2766624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433E84-FE81-874D-849E-1E2CDEDEABE6}"/>
              </a:ext>
            </a:extLst>
          </p:cNvPr>
          <p:cNvSpPr txBox="1"/>
          <p:nvPr/>
        </p:nvSpPr>
        <p:spPr>
          <a:xfrm>
            <a:off x="4049581" y="298173"/>
            <a:ext cx="104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0000"/>
                </a:solidFill>
              </a:rPr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3FBF2D-0E33-FB4E-86F9-9BA09F3B7CA5}"/>
              </a:ext>
            </a:extLst>
          </p:cNvPr>
          <p:cNvSpPr txBox="1"/>
          <p:nvPr/>
        </p:nvSpPr>
        <p:spPr>
          <a:xfrm>
            <a:off x="236154" y="911048"/>
            <a:ext cx="826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(What results did you get from the best model?)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7E28F-5605-B64A-B012-3848CF8F8E93}"/>
              </a:ext>
            </a:extLst>
          </p:cNvPr>
          <p:cNvSpPr txBox="1"/>
          <p:nvPr/>
        </p:nvSpPr>
        <p:spPr>
          <a:xfrm>
            <a:off x="236154" y="1773936"/>
            <a:ext cx="5895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best model achieved the effect of RMSE indicator 0.8927</a:t>
            </a:r>
          </a:p>
        </p:txBody>
      </p:sp>
    </p:spTree>
    <p:extLst>
      <p:ext uri="{BB962C8B-B14F-4D97-AF65-F5344CB8AC3E}">
        <p14:creationId xmlns:p14="http://schemas.microsoft.com/office/powerpoint/2010/main" val="3361023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433E84-FE81-874D-849E-1E2CDEDEABE6}"/>
              </a:ext>
            </a:extLst>
          </p:cNvPr>
          <p:cNvSpPr txBox="1"/>
          <p:nvPr/>
        </p:nvSpPr>
        <p:spPr>
          <a:xfrm>
            <a:off x="3986743" y="308112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0000"/>
                </a:solidFill>
              </a:rPr>
              <a:t>INSIGHTS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D8ABDE-8BD7-9F4A-93A2-6FE31F443897}"/>
              </a:ext>
            </a:extLst>
          </p:cNvPr>
          <p:cNvSpPr txBox="1"/>
          <p:nvPr/>
        </p:nvSpPr>
        <p:spPr>
          <a:xfrm>
            <a:off x="437321" y="990439"/>
            <a:ext cx="826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(What worked out? What didn’t?)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300615-AD75-D842-8AA2-9C0104C9BB0F}"/>
              </a:ext>
            </a:extLst>
          </p:cNvPr>
          <p:cNvSpPr txBox="1"/>
          <p:nvPr/>
        </p:nvSpPr>
        <p:spPr>
          <a:xfrm>
            <a:off x="868680" y="1874520"/>
            <a:ext cx="7080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solve the regression problem, </a:t>
            </a:r>
          </a:p>
          <a:p>
            <a:r>
              <a:rPr lang="en-US" dirty="0"/>
              <a:t>we forecast the sales volume of each department store in the next month.</a:t>
            </a:r>
          </a:p>
        </p:txBody>
      </p:sp>
    </p:spTree>
    <p:extLst>
      <p:ext uri="{BB962C8B-B14F-4D97-AF65-F5344CB8AC3E}">
        <p14:creationId xmlns:p14="http://schemas.microsoft.com/office/powerpoint/2010/main" val="3083373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rgbClr val="FFFFFF"/>
      </a:lt1>
      <a:dk2>
        <a:srgbClr val="FFCC00"/>
      </a:dk2>
      <a:lt2>
        <a:srgbClr val="990000"/>
      </a:lt2>
      <a:accent1>
        <a:srgbClr val="000000"/>
      </a:accent1>
      <a:accent2>
        <a:srgbClr val="404040"/>
      </a:accent2>
      <a:accent3>
        <a:srgbClr val="808080"/>
      </a:accent3>
      <a:accent4>
        <a:srgbClr val="BFBFBF"/>
      </a:accent4>
      <a:accent5>
        <a:srgbClr val="CECECE"/>
      </a:accent5>
      <a:accent6>
        <a:srgbClr val="FFFFFF"/>
      </a:accent6>
      <a:hlink>
        <a:srgbClr val="990000"/>
      </a:hlink>
      <a:folHlink>
        <a:srgbClr val="990000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39000</TotalTime>
  <Words>138</Words>
  <Application>Microsoft Macintosh PowerPoint</Application>
  <PresentationFormat>On-screen Show (4:3)</PresentationFormat>
  <Paragraphs>25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National-Medium</vt:lpstr>
      <vt:lpstr>华文中宋</vt:lpstr>
      <vt:lpstr>Arial</vt:lpstr>
      <vt:lpstr>Gill Sans MT</vt:lpstr>
      <vt:lpstr>Helvetica</vt:lpstr>
      <vt:lpstr>Helvetica Light</vt:lpstr>
      <vt:lpstr>Lucida Grande</vt:lpstr>
      <vt:lpstr>Office Theme</vt:lpstr>
      <vt:lpstr>CSCI 567 – JYM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Greer Burton</dc:creator>
  <cp:lastModifiedBy>Microsoft Office User</cp:lastModifiedBy>
  <cp:revision>422</cp:revision>
  <cp:lastPrinted>2013-10-02T16:16:14Z</cp:lastPrinted>
  <dcterms:created xsi:type="dcterms:W3CDTF">2012-08-14T18:48:59Z</dcterms:created>
  <dcterms:modified xsi:type="dcterms:W3CDTF">2020-04-26T09:52:20Z</dcterms:modified>
</cp:coreProperties>
</file>