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4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2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97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4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3061-7A11-489F-9DE0-F1B1E62CA4BD}" type="datetimeFigureOut">
              <a:rPr kumimoji="1" lang="ja-JP" altLang="en-US" smtClean="0"/>
              <a:t>2018/5/18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63E6-63B7-4DB2-8063-7898B029A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にファイルを</a:t>
            </a:r>
            <a:r>
              <a:rPr kumimoji="1" lang="en-US" altLang="ja-JP" dirty="0" smtClean="0"/>
              <a:t>up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果たして</a:t>
            </a:r>
            <a:r>
              <a:rPr lang="en-US" altLang="ja-JP" dirty="0" smtClean="0"/>
              <a:t>GitHub</a:t>
            </a:r>
            <a:r>
              <a:rPr lang="ja-JP" altLang="en-US" dirty="0"/>
              <a:t>で</a:t>
            </a:r>
            <a:r>
              <a:rPr lang="en-US" altLang="ja-JP" dirty="0" err="1" smtClean="0"/>
              <a:t>dif</a:t>
            </a:r>
            <a:r>
              <a:rPr lang="ja-JP" altLang="en-US" dirty="0" smtClean="0"/>
              <a:t>を閲覧することができるのか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？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/>
              <a:t>新しい更新センテンスです</a:t>
            </a:r>
            <a:r>
              <a:rPr kumimoji="1" lang="en-US" altLang="ja-JP" dirty="0" smtClean="0"/>
              <a:t>2018/05/18/13</a:t>
            </a:r>
            <a:r>
              <a:rPr kumimoji="1" lang="ja-JP" altLang="en-US" dirty="0" smtClean="0"/>
              <a:t>：</a:t>
            </a:r>
            <a:r>
              <a:rPr kumimoji="1" lang="en-US" altLang="ja-JP" smtClean="0"/>
              <a:t>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8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Gitにファイルをup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Gitにファイルをup </dc:title>
  <dc:creator>SASAKI</dc:creator>
  <cp:lastModifiedBy>SASAKI</cp:lastModifiedBy>
  <cp:revision>2</cp:revision>
  <dcterms:created xsi:type="dcterms:W3CDTF">2018-05-17T08:43:14Z</dcterms:created>
  <dcterms:modified xsi:type="dcterms:W3CDTF">2018-05-18T04:27:46Z</dcterms:modified>
</cp:coreProperties>
</file>