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6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5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8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07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1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5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69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6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2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9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8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8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6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5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1D7477-C4D7-4905-9AD9-8F01944C9E8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653ED0-381B-443F-9680-EAE76F49B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98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4871" y="4258236"/>
            <a:ext cx="10217895" cy="1831636"/>
          </a:xfrm>
        </p:spPr>
        <p:txBody>
          <a:bodyPr/>
          <a:lstStyle/>
          <a:p>
            <a:pPr algn="r"/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Кожухарь Александр Георгиевич</a:t>
            </a:r>
            <a:b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Шандригоз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Наталья Николаевна</a:t>
            </a:r>
            <a:b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 bwMode="gray">
          <a:xfrm>
            <a:off x="1284871" y="841935"/>
            <a:ext cx="9714823" cy="3416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Приднестровской Молдавской Республики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среднего профессионального образования «Тираспольский техникум информатики и права»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консольного приложения для определения</a:t>
            </a:r>
            <a:b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животного, символизирующего заданный год по</a:t>
            </a:r>
            <a:b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восточному </a:t>
            </a:r>
            <a: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календарю.</a:t>
            </a:r>
            <a:endParaRPr lang="ru-RU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0012"/>
              </p:ext>
            </p:extLst>
          </p:nvPr>
        </p:nvGraphicFramePr>
        <p:xfrm>
          <a:off x="5034412" y="5719032"/>
          <a:ext cx="2215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740">
                  <a:extLst>
                    <a:ext uri="{9D8B030D-6E8A-4147-A177-3AD203B41FA5}">
                      <a16:colId xmlns:a16="http://schemas.microsoft.com/office/drawing/2014/main" val="75882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bg1"/>
                          </a:solidFill>
                        </a:rPr>
                        <a:t>Тирасполь</a:t>
                      </a:r>
                      <a:r>
                        <a:rPr lang="ru-RU" b="0" baseline="0" dirty="0" smtClean="0">
                          <a:solidFill>
                            <a:schemeClr val="bg1"/>
                          </a:solidFill>
                        </a:rPr>
                        <a:t> 2025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0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езультаты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проделанной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консольного приложения для определения животного по восточному календарю были достигнуты следующие результаты: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календаря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углубленное понимание системы 12 животных, их характеристик и культурного значения.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аудитории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учет предпочтений пользователей для создания удобного интерфейса.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точное и быстрое определение животного по году рождения.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простой и интуитивно понятный дизайн.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Культурный аспект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добавление информации о традициях, связанных с восточным календарем.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98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индивидуального проекта заключается в его культурной значимости, образовательной ценности, возможностях для развития навыков программирования и интересе аудитории. Это делает проект не только полезным, но и увлекательным как для разработчиков, так и для пользователей.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7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 проекта, объект и предмет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0860" y="2186641"/>
            <a:ext cx="4465917" cy="3833159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проектной работы — разработать консольное приложение, позволяющее пользователям быстро и легко определять, какое животное соответствует их году рождения.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47347" y="2186641"/>
            <a:ext cx="5960877" cy="4402418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– восточный календарь.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– система восточного календаря.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67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понятие о восточном календаре.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Восточный календарь — это система летоисчисления, основанная на 12-летнем цикле, в котором каждому году соответствует одно из двенадцати животных.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восточном календаре 12 животных, и они идут в следующем порядке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крыса, бык, тигр, кролик, дракон, змея, лошадь, коза, обезьяна, петух, собака, свинья.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28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открытия восточного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календаря.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Восточный календарь возник в Китае более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 назад, во времена династии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Легенда гласит, что Будда (или Небесный Нефритовый император) пригласил животных на встречу, и первыми пришли 12 из них. В награду он назвал годы в их честь в порядке прибытия.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Календарь основан на лунно-солнечном цикле, где каждый год соответствует одному из 12 животных и одной из пяти стихий. Со временем система распространилась в другие азиатские страны, включая Японию, Корею и Вьетнам, став важной частью культуры и традиций.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75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программы.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052" y="2220943"/>
            <a:ext cx="10862874" cy="4805007"/>
          </a:xfrm>
        </p:spPr>
        <p:txBody>
          <a:bodyPr>
            <a:noAutofit/>
          </a:bodyPr>
          <a:lstStyle/>
          <a:p>
            <a:pPr>
              <a:lnSpc>
                <a:spcPts val="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Ввод данных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вводит год (целое число).</a:t>
            </a:r>
          </a:p>
          <a:p>
            <a:pPr>
              <a:lnSpc>
                <a:spcPts val="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Обработка данных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соответствующего животного в 12-летнем цикле восточного календаря.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Опционально: определение цвета года по 10-летнему циклу.</a:t>
            </a:r>
          </a:p>
          <a:p>
            <a:pPr>
              <a:lnSpc>
                <a:spcPts val="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Вывод данных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название животного, символизирующего введённый год.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Опционально: вывести цвет года.</a:t>
            </a:r>
          </a:p>
          <a:p>
            <a:pPr>
              <a:lnSpc>
                <a:spcPts val="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Дополнительные возможности (по желанию)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знака года с учётом стихий (дерево, огонь, земля, металл, вода).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краткой информации о соответствующем животном.</a:t>
            </a:r>
          </a:p>
          <a:p>
            <a:pPr>
              <a:lnSpc>
                <a:spcPts val="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Ограничения и допущения</a:t>
            </a:r>
          </a:p>
          <a:p>
            <a:pPr marL="0" lv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вводится как положительное или отрицательное целое число.</a:t>
            </a:r>
          </a:p>
          <a:p>
            <a:pPr marL="0" indent="0">
              <a:lnSpc>
                <a:spcPts val="7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ввода проверяется (неотрицательное число, корректный диапазон)</a:t>
            </a:r>
          </a:p>
        </p:txBody>
      </p:sp>
    </p:spTree>
    <p:extLst>
      <p:ext uri="{BB962C8B-B14F-4D97-AF65-F5344CB8AC3E}">
        <p14:creationId xmlns:p14="http://schemas.microsoft.com/office/powerpoint/2010/main" val="376876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Программно-техническое обеспечение решения задачи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78453" y="2538444"/>
            <a:ext cx="4825158" cy="341630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мощная среда разработки (IDE)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предназначенная для создания программ на различных языках, включая C#, C++,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поддерживает отладку, автоматическое дополнение кода, работу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создание веб-приложений, мобильных и облачных сервисов.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бывает в версиях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(бесплатная),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(платные с расширенными функциями).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одна из самых популярных сред для разработки под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но также поддерживает кроссплатформенные проекты.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311349" y="2538445"/>
            <a:ext cx="4825159" cy="34163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платформа для хранения и совместной работы с кодом, основанная на системе контроля версий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позволяет разработчикам загружать, редактировать и отслеживать изменения в коде, работать в командах, использовать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issue-трекеры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проекты, CI/CD, а также интеграцию с различными инструментами для автоматизации разработки.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популярна среди программистов, компаний и сообществ, помогая эффективно управлять проектами и разрабатывать программное обеспечение.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2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программного кода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4482" y="2153021"/>
            <a:ext cx="962924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ввода – программа просит пользователя ввести год.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 –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проверяет, является ли ввод числом.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животного – вычисляется индекс животного по формуле (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- 4) % 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животного –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присваивает соответствующее название животного.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 – программа отображает животное, соответствующее введённому году.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– если ввод некорректный, программа сообщает об ошибке.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работы –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ждёт нажатия клавиши перед выходом.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4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консольного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9" y="2380130"/>
            <a:ext cx="6339582" cy="1431057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7160"/>
              </p:ext>
            </p:extLst>
          </p:nvPr>
        </p:nvGraphicFramePr>
        <p:xfrm>
          <a:off x="6708241" y="2380130"/>
          <a:ext cx="55958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18">
                  <a:extLst>
                    <a:ext uri="{9D8B030D-6E8A-4147-A177-3AD203B41FA5}">
                      <a16:colId xmlns:a16="http://schemas.microsoft.com/office/drawing/2014/main" val="405955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1.Запускаем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консоль. После того как запустили вводим год.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 того как мы ввели год, консоль определяет кто вы по восточному календарю.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812338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35648"/>
              </p:ext>
            </p:extLst>
          </p:nvPr>
        </p:nvGraphicFramePr>
        <p:xfrm>
          <a:off x="6708241" y="4053485"/>
          <a:ext cx="548375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759">
                  <a:extLst>
                    <a:ext uri="{9D8B030D-6E8A-4147-A177-3AD203B41FA5}">
                      <a16:colId xmlns:a16="http://schemas.microsoft.com/office/drawing/2014/main" val="75789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2.Если ввести не число, то программа выдаст ошибку и попросит вас вести корректное число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287130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68659" y="3843170"/>
            <a:ext cx="6339582" cy="1132242"/>
          </a:xfrm>
          <a:prstGeom prst="rect">
            <a:avLst/>
          </a:prstGeom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4654"/>
              </p:ext>
            </p:extLst>
          </p:nvPr>
        </p:nvGraphicFramePr>
        <p:xfrm>
          <a:off x="6708241" y="5242205"/>
          <a:ext cx="548375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759">
                  <a:extLst>
                    <a:ext uri="{9D8B030D-6E8A-4147-A177-3AD203B41FA5}">
                      <a16:colId xmlns:a16="http://schemas.microsoft.com/office/drawing/2014/main" val="287449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3.Если ввести больше девяти знаков, программа также выдает ошибку.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328806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68659" y="5051797"/>
            <a:ext cx="6339582" cy="11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3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743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Совет директоров</vt:lpstr>
      <vt:lpstr>Кожухарь Александр Георгиевич Руководитель: Шандригоз Наталья Николаевна  </vt:lpstr>
      <vt:lpstr>Актуальность работы.</vt:lpstr>
      <vt:lpstr>Цель и задачи проекта, объект и предмет проекта.</vt:lpstr>
      <vt:lpstr>Общее понятие о восточном календаре. </vt:lpstr>
      <vt:lpstr>История открытия восточного календаря.  </vt:lpstr>
      <vt:lpstr>Алгоритм программы.</vt:lpstr>
      <vt:lpstr> Программно-техническое обеспечение решения задачи</vt:lpstr>
      <vt:lpstr>Описание программного кода </vt:lpstr>
      <vt:lpstr>Тестирование консольного приложения</vt:lpstr>
      <vt:lpstr>Результаты проделанной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просвещения Приднестровской Молдавской Республики Государственное образовательное учреждение среднего профессионального образования «Тираспольский техникум информатики и права»  Разработка консольного приложения для определения названия животного, символизирующего заданный год по восточному календарю</dc:title>
  <dc:creator>Александр Кожухарь</dc:creator>
  <cp:lastModifiedBy>Александр Кожухарь</cp:lastModifiedBy>
  <cp:revision>14</cp:revision>
  <dcterms:created xsi:type="dcterms:W3CDTF">2025-02-24T14:09:41Z</dcterms:created>
  <dcterms:modified xsi:type="dcterms:W3CDTF">2025-02-24T15:54:47Z</dcterms:modified>
</cp:coreProperties>
</file>