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22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8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03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6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1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9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53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3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B146-D3AA-4020-9AB5-124714FFE1B7}" type="datetimeFigureOut">
              <a:rPr lang="de-DE" smtClean="0"/>
              <a:t>08.10.2012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4C27-F435-4D01-9A63-8B9C505C8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54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ReqIF</a:t>
            </a:r>
            <a:r>
              <a:rPr lang="de-DE" dirty="0" smtClean="0"/>
              <a:t> Test File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3535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ReqIF Test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ReqIF Test File</dc:title>
  <dc:creator>Michael Jastram</dc:creator>
  <cp:lastModifiedBy>Michael Jastram</cp:lastModifiedBy>
  <cp:revision>1</cp:revision>
  <dcterms:created xsi:type="dcterms:W3CDTF">2012-10-08T11:40:36Z</dcterms:created>
  <dcterms:modified xsi:type="dcterms:W3CDTF">2012-10-08T11:41:23Z</dcterms:modified>
</cp:coreProperties>
</file>