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Abril Fatface"/>
      <p:regular r:id="rId35"/>
    </p:embeddedFont>
    <p:embeddedFont>
      <p:font typeface="Poppins"/>
      <p:regular r:id="rId36"/>
      <p:bold r:id="rId37"/>
      <p:italic r:id="rId38"/>
      <p:boldItalic r:id="rId39"/>
    </p:embeddedFont>
    <p:embeddedFont>
      <p:font typeface="Arial Black"/>
      <p:regular r:id="rId40"/>
    </p:embeddedFont>
    <p:embeddedFont>
      <p:font typeface="DM Sans"/>
      <p:regular r:id="rId41"/>
      <p:bold r:id="rId42"/>
      <p:italic r:id="rId43"/>
      <p:boldItalic r:id="rId44"/>
    </p:embeddedFont>
    <p:embeddedFont>
      <p:font typeface="Homemade Apple"/>
      <p:regular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C25E0B-07CB-43B1-8078-417B4D02A27F}">
  <a:tblStyle styleId="{94C25E0B-07CB-43B1-8078-417B4D02A2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Black-regular.fntdata"/><Relationship Id="rId42" Type="http://schemas.openxmlformats.org/officeDocument/2006/relationships/font" Target="fonts/DMSans-bold.fntdata"/><Relationship Id="rId41" Type="http://schemas.openxmlformats.org/officeDocument/2006/relationships/font" Target="fonts/DMSans-regular.fntdata"/><Relationship Id="rId44" Type="http://schemas.openxmlformats.org/officeDocument/2006/relationships/font" Target="fonts/DMSans-boldItalic.fntdata"/><Relationship Id="rId43" Type="http://schemas.openxmlformats.org/officeDocument/2006/relationships/font" Target="fonts/DMSans-italic.fntdata"/><Relationship Id="rId46" Type="http://schemas.openxmlformats.org/officeDocument/2006/relationships/font" Target="fonts/OpenSans-regular.fntdata"/><Relationship Id="rId45" Type="http://schemas.openxmlformats.org/officeDocument/2006/relationships/font" Target="fonts/HomemadeAppl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font" Target="fonts/AbrilFatface-regular.fntdata"/><Relationship Id="rId34" Type="http://schemas.openxmlformats.org/officeDocument/2006/relationships/slide" Target="slides/slide27.xml"/><Relationship Id="rId37" Type="http://schemas.openxmlformats.org/officeDocument/2006/relationships/font" Target="fonts/Poppins-bold.fntdata"/><Relationship Id="rId36" Type="http://schemas.openxmlformats.org/officeDocument/2006/relationships/font" Target="fonts/Poppins-regular.fntdata"/><Relationship Id="rId39" Type="http://schemas.openxmlformats.org/officeDocument/2006/relationships/font" Target="fonts/Poppins-boldItalic.fntdata"/><Relationship Id="rId38" Type="http://schemas.openxmlformats.org/officeDocument/2006/relationships/font" Target="fonts/Poppins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b9cfa74b19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b9cfa74b19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bba630aa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bba630aa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bba630aa2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2bba630aa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bafca4ae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2bafca4ae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bbcbe191e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2bbcbe191e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2bdfe98565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2bdfe98565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bcbdd7171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bcbdd7171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ba7a8081cb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ba7a8081cb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ba7a8081cb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ba7a8081cb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bca5aad05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2bca5aad05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2ba7a8081cb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2ba7a8081cb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b977d37d9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b977d37d9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2b987efd1d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2b987efd1d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2b987efd1d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2b987efd1d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2b987efd1d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2b987efd1d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2bca5aad05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2bca5aad05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ba7a8081cb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2ba7a8081cb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2b987efd1d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2b987efd1d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bca5aad05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2bca5aad05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bca5aad05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2bca5aad05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2b987efd1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2b987efd1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bbeaf2987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2bbeaf2987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ba7a8081c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2ba7a8081c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ba7a8081cb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ba7a8081cb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ba7a8081c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2ba7a8081c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ba7a8081cb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ba7a8081cb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bd1a5d9bf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bd1a5d9bf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17.png"/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D9EAD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4"/>
          <p:cNvGrpSpPr/>
          <p:nvPr/>
        </p:nvGrpSpPr>
        <p:grpSpPr>
          <a:xfrm>
            <a:off x="902592" y="-320023"/>
            <a:ext cx="7366725" cy="7366725"/>
            <a:chOff x="1203456" y="-426697"/>
            <a:chExt cx="9822300" cy="9822300"/>
          </a:xfrm>
        </p:grpSpPr>
        <p:sp>
          <p:nvSpPr>
            <p:cNvPr id="57" name="Google Shape;57;p14"/>
            <p:cNvSpPr/>
            <p:nvPr/>
          </p:nvSpPr>
          <p:spPr>
            <a:xfrm>
              <a:off x="1203456" y="-426697"/>
              <a:ext cx="9822300" cy="98223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2272356" y="642203"/>
              <a:ext cx="7684500" cy="76845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3148056" y="1517903"/>
              <a:ext cx="5933100" cy="59331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3981006" y="2350853"/>
              <a:ext cx="4267200" cy="42672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4"/>
          <p:cNvSpPr txBox="1"/>
          <p:nvPr>
            <p:ph type="title"/>
          </p:nvPr>
        </p:nvSpPr>
        <p:spPr>
          <a:xfrm>
            <a:off x="1058625" y="728550"/>
            <a:ext cx="7026900" cy="10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ldrich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grpSp>
        <p:nvGrpSpPr>
          <p:cNvPr id="62" name="Google Shape;62;p14"/>
          <p:cNvGrpSpPr/>
          <p:nvPr/>
        </p:nvGrpSpPr>
        <p:grpSpPr>
          <a:xfrm>
            <a:off x="3195610" y="2527736"/>
            <a:ext cx="2860911" cy="1593830"/>
            <a:chOff x="4260813" y="3370315"/>
            <a:chExt cx="3814548" cy="2125107"/>
          </a:xfrm>
        </p:grpSpPr>
        <p:sp>
          <p:nvSpPr>
            <p:cNvPr id="63" name="Google Shape;63;p14"/>
            <p:cNvSpPr/>
            <p:nvPr/>
          </p:nvSpPr>
          <p:spPr>
            <a:xfrm>
              <a:off x="6424631" y="4578251"/>
              <a:ext cx="1436908" cy="800946"/>
            </a:xfrm>
            <a:custGeom>
              <a:rect b="b" l="l" r="r" t="t"/>
              <a:pathLst>
                <a:path extrusionOk="0" h="292583" w="524898">
                  <a:moveTo>
                    <a:pt x="177055" y="0"/>
                  </a:moveTo>
                  <a:cubicBezTo>
                    <a:pt x="160506" y="0"/>
                    <a:pt x="147132" y="13375"/>
                    <a:pt x="147132" y="29930"/>
                  </a:cubicBezTo>
                  <a:cubicBezTo>
                    <a:pt x="147132" y="46479"/>
                    <a:pt x="160506" y="59854"/>
                    <a:pt x="177055" y="59854"/>
                  </a:cubicBezTo>
                  <a:lnTo>
                    <a:pt x="243405" y="59854"/>
                  </a:lnTo>
                  <a:cubicBezTo>
                    <a:pt x="232134" y="64160"/>
                    <a:pt x="224151" y="74909"/>
                    <a:pt x="224151" y="87694"/>
                  </a:cubicBezTo>
                  <a:cubicBezTo>
                    <a:pt x="224144" y="103506"/>
                    <a:pt x="236460" y="116077"/>
                    <a:pt x="251985" y="117202"/>
                  </a:cubicBezTo>
                  <a:lnTo>
                    <a:pt x="166172" y="117202"/>
                  </a:lnTo>
                  <a:cubicBezTo>
                    <a:pt x="149623" y="117202"/>
                    <a:pt x="136249" y="130577"/>
                    <a:pt x="136249" y="147132"/>
                  </a:cubicBezTo>
                  <a:cubicBezTo>
                    <a:pt x="136242" y="163681"/>
                    <a:pt x="149623" y="177270"/>
                    <a:pt x="166172" y="177270"/>
                  </a:cubicBezTo>
                  <a:cubicBezTo>
                    <a:pt x="154894" y="181570"/>
                    <a:pt x="146710" y="192312"/>
                    <a:pt x="146710" y="205104"/>
                  </a:cubicBezTo>
                  <a:cubicBezTo>
                    <a:pt x="146710" y="217514"/>
                    <a:pt x="154372" y="228176"/>
                    <a:pt x="165127" y="232730"/>
                  </a:cubicBezTo>
                  <a:lnTo>
                    <a:pt x="29930" y="232730"/>
                  </a:lnTo>
                  <a:cubicBezTo>
                    <a:pt x="13374" y="232730"/>
                    <a:pt x="0" y="246104"/>
                    <a:pt x="0" y="262660"/>
                  </a:cubicBezTo>
                  <a:cubicBezTo>
                    <a:pt x="0" y="279209"/>
                    <a:pt x="13374" y="292584"/>
                    <a:pt x="29930" y="292584"/>
                  </a:cubicBezTo>
                  <a:lnTo>
                    <a:pt x="273121" y="292584"/>
                  </a:lnTo>
                  <a:cubicBezTo>
                    <a:pt x="289677" y="292584"/>
                    <a:pt x="303051" y="279209"/>
                    <a:pt x="303051" y="262660"/>
                  </a:cubicBezTo>
                  <a:cubicBezTo>
                    <a:pt x="303051" y="250243"/>
                    <a:pt x="295389" y="239581"/>
                    <a:pt x="284634" y="235034"/>
                  </a:cubicBezTo>
                  <a:lnTo>
                    <a:pt x="417742" y="235034"/>
                  </a:lnTo>
                  <a:cubicBezTo>
                    <a:pt x="434291" y="235034"/>
                    <a:pt x="447672" y="221653"/>
                    <a:pt x="447672" y="205104"/>
                  </a:cubicBezTo>
                  <a:cubicBezTo>
                    <a:pt x="447665" y="188548"/>
                    <a:pt x="434291" y="175174"/>
                    <a:pt x="417742" y="175174"/>
                  </a:cubicBezTo>
                  <a:lnTo>
                    <a:pt x="314772" y="175174"/>
                  </a:lnTo>
                  <a:cubicBezTo>
                    <a:pt x="302308" y="171557"/>
                    <a:pt x="292798" y="160754"/>
                    <a:pt x="292798" y="147132"/>
                  </a:cubicBezTo>
                  <a:cubicBezTo>
                    <a:pt x="292798" y="133068"/>
                    <a:pt x="302750" y="121897"/>
                    <a:pt x="315816" y="118669"/>
                  </a:cubicBezTo>
                  <a:cubicBezTo>
                    <a:pt x="314162" y="118267"/>
                    <a:pt x="494968" y="117617"/>
                    <a:pt x="494968" y="117617"/>
                  </a:cubicBezTo>
                  <a:cubicBezTo>
                    <a:pt x="511524" y="117617"/>
                    <a:pt x="524898" y="104243"/>
                    <a:pt x="524898" y="87694"/>
                  </a:cubicBezTo>
                  <a:cubicBezTo>
                    <a:pt x="524898" y="71138"/>
                    <a:pt x="511517" y="57764"/>
                    <a:pt x="494968" y="57764"/>
                  </a:cubicBezTo>
                  <a:lnTo>
                    <a:pt x="428625" y="57764"/>
                  </a:lnTo>
                  <a:cubicBezTo>
                    <a:pt x="439936" y="53464"/>
                    <a:pt x="448087" y="42709"/>
                    <a:pt x="448087" y="29930"/>
                  </a:cubicBezTo>
                  <a:cubicBezTo>
                    <a:pt x="448087" y="13375"/>
                    <a:pt x="434498" y="0"/>
                    <a:pt x="417949" y="0"/>
                  </a:cubicBezTo>
                  <a:lnTo>
                    <a:pt x="1770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7899597" y="4921044"/>
              <a:ext cx="175764" cy="164086"/>
            </a:xfrm>
            <a:custGeom>
              <a:rect b="b" l="l" r="r" t="t"/>
              <a:pathLst>
                <a:path extrusionOk="0" h="59940" w="64206">
                  <a:moveTo>
                    <a:pt x="29971" y="0"/>
                  </a:moveTo>
                  <a:lnTo>
                    <a:pt x="34236" y="0"/>
                  </a:lnTo>
                  <a:cubicBezTo>
                    <a:pt x="50792" y="0"/>
                    <a:pt x="64207" y="13422"/>
                    <a:pt x="64207" y="29971"/>
                  </a:cubicBezTo>
                  <a:lnTo>
                    <a:pt x="64207" y="29971"/>
                  </a:lnTo>
                  <a:cubicBezTo>
                    <a:pt x="64207" y="46526"/>
                    <a:pt x="50792" y="59941"/>
                    <a:pt x="34236" y="59941"/>
                  </a:cubicBezTo>
                  <a:lnTo>
                    <a:pt x="29971" y="59941"/>
                  </a:lnTo>
                  <a:cubicBezTo>
                    <a:pt x="13422" y="59941"/>
                    <a:pt x="0" y="46526"/>
                    <a:pt x="0" y="29971"/>
                  </a:cubicBezTo>
                  <a:lnTo>
                    <a:pt x="0" y="29971"/>
                  </a:lnTo>
                  <a:cubicBezTo>
                    <a:pt x="0" y="13422"/>
                    <a:pt x="13422" y="0"/>
                    <a:pt x="299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755201" y="4183160"/>
              <a:ext cx="2624441" cy="1312262"/>
            </a:xfrm>
            <a:custGeom>
              <a:rect b="b" l="l" r="r" t="t"/>
              <a:pathLst>
                <a:path extrusionOk="0" h="479365" w="958700">
                  <a:moveTo>
                    <a:pt x="0" y="16"/>
                  </a:moveTo>
                  <a:cubicBezTo>
                    <a:pt x="0" y="264818"/>
                    <a:pt x="214547" y="479366"/>
                    <a:pt x="479350" y="479366"/>
                  </a:cubicBezTo>
                  <a:cubicBezTo>
                    <a:pt x="567895" y="479366"/>
                    <a:pt x="650653" y="454981"/>
                    <a:pt x="721831" y="413123"/>
                  </a:cubicBezTo>
                  <a:cubicBezTo>
                    <a:pt x="767071" y="386501"/>
                    <a:pt x="807516" y="352881"/>
                    <a:pt x="841672" y="313421"/>
                  </a:cubicBezTo>
                  <a:cubicBezTo>
                    <a:pt x="841692" y="313361"/>
                    <a:pt x="841652" y="313240"/>
                    <a:pt x="841672" y="313186"/>
                  </a:cubicBezTo>
                  <a:cubicBezTo>
                    <a:pt x="877241" y="272079"/>
                    <a:pt x="905886" y="224983"/>
                    <a:pt x="925931" y="173455"/>
                  </a:cubicBezTo>
                  <a:cubicBezTo>
                    <a:pt x="926172" y="172832"/>
                    <a:pt x="926399" y="172196"/>
                    <a:pt x="926634" y="171579"/>
                  </a:cubicBezTo>
                  <a:cubicBezTo>
                    <a:pt x="931369" y="159243"/>
                    <a:pt x="935762" y="146692"/>
                    <a:pt x="939506" y="133894"/>
                  </a:cubicBezTo>
                  <a:cubicBezTo>
                    <a:pt x="939666" y="133351"/>
                    <a:pt x="939814" y="132802"/>
                    <a:pt x="939975" y="132260"/>
                  </a:cubicBezTo>
                  <a:cubicBezTo>
                    <a:pt x="940463" y="130579"/>
                    <a:pt x="940678" y="128797"/>
                    <a:pt x="941147" y="127110"/>
                  </a:cubicBezTo>
                  <a:cubicBezTo>
                    <a:pt x="944602" y="114652"/>
                    <a:pt x="947744" y="101995"/>
                    <a:pt x="950275" y="89189"/>
                  </a:cubicBezTo>
                  <a:cubicBezTo>
                    <a:pt x="951534" y="82499"/>
                    <a:pt x="952338" y="75614"/>
                    <a:pt x="953316" y="68830"/>
                  </a:cubicBezTo>
                  <a:cubicBezTo>
                    <a:pt x="953456" y="67892"/>
                    <a:pt x="953630" y="66948"/>
                    <a:pt x="953784" y="66017"/>
                  </a:cubicBezTo>
                  <a:cubicBezTo>
                    <a:pt x="954715" y="59614"/>
                    <a:pt x="955948" y="53319"/>
                    <a:pt x="956591" y="46829"/>
                  </a:cubicBezTo>
                  <a:cubicBezTo>
                    <a:pt x="956624" y="46521"/>
                    <a:pt x="956564" y="46200"/>
                    <a:pt x="956591" y="45892"/>
                  </a:cubicBezTo>
                  <a:cubicBezTo>
                    <a:pt x="956604" y="45738"/>
                    <a:pt x="956584" y="45570"/>
                    <a:pt x="956591" y="45423"/>
                  </a:cubicBezTo>
                  <a:cubicBezTo>
                    <a:pt x="958030" y="30501"/>
                    <a:pt x="958700" y="15319"/>
                    <a:pt x="958700" y="16"/>
                  </a:cubicBezTo>
                  <a:lnTo>
                    <a:pt x="938803" y="16"/>
                  </a:lnTo>
                  <a:lnTo>
                    <a:pt x="772389" y="16"/>
                  </a:lnTo>
                  <a:lnTo>
                    <a:pt x="501585" y="16"/>
                  </a:lnTo>
                  <a:cubicBezTo>
                    <a:pt x="501424" y="69"/>
                    <a:pt x="501277" y="-38"/>
                    <a:pt x="501116" y="16"/>
                  </a:cubicBezTo>
                  <a:lnTo>
                    <a:pt x="186077" y="16"/>
                  </a:lnTo>
                  <a:lnTo>
                    <a:pt x="142779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5146087" y="4183204"/>
              <a:ext cx="172038" cy="95131"/>
            </a:xfrm>
            <a:custGeom>
              <a:rect b="b" l="l" r="r" t="t"/>
              <a:pathLst>
                <a:path extrusionOk="0" h="34751" w="62845">
                  <a:moveTo>
                    <a:pt x="0" y="0"/>
                  </a:moveTo>
                  <a:cubicBezTo>
                    <a:pt x="2933" y="3583"/>
                    <a:pt x="5967" y="7045"/>
                    <a:pt x="7488" y="13106"/>
                  </a:cubicBezTo>
                  <a:cubicBezTo>
                    <a:pt x="7822" y="14452"/>
                    <a:pt x="9477" y="32448"/>
                    <a:pt x="10528" y="33238"/>
                  </a:cubicBezTo>
                  <a:cubicBezTo>
                    <a:pt x="14546" y="36252"/>
                    <a:pt x="53163" y="34270"/>
                    <a:pt x="58514" y="31597"/>
                  </a:cubicBezTo>
                  <a:cubicBezTo>
                    <a:pt x="69370" y="26166"/>
                    <a:pt x="58146" y="12952"/>
                    <a:pt x="43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201437" y="5061283"/>
              <a:ext cx="188014" cy="293069"/>
            </a:xfrm>
            <a:custGeom>
              <a:rect b="b" l="l" r="r" t="t"/>
              <a:pathLst>
                <a:path extrusionOk="0" h="107057" w="68681">
                  <a:moveTo>
                    <a:pt x="52681" y="1456"/>
                  </a:moveTo>
                  <a:cubicBezTo>
                    <a:pt x="62968" y="-2328"/>
                    <a:pt x="27794" y="1516"/>
                    <a:pt x="20942" y="10075"/>
                  </a:cubicBezTo>
                  <a:cubicBezTo>
                    <a:pt x="13053" y="19933"/>
                    <a:pt x="-12651" y="96316"/>
                    <a:pt x="7621" y="106455"/>
                  </a:cubicBezTo>
                  <a:cubicBezTo>
                    <a:pt x="18906" y="112095"/>
                    <a:pt x="27834" y="76418"/>
                    <a:pt x="31913" y="69627"/>
                  </a:cubicBezTo>
                  <a:cubicBezTo>
                    <a:pt x="41215" y="54123"/>
                    <a:pt x="64166" y="49388"/>
                    <a:pt x="67957" y="30448"/>
                  </a:cubicBezTo>
                  <a:cubicBezTo>
                    <a:pt x="70154" y="19478"/>
                    <a:pt x="67227" y="13805"/>
                    <a:pt x="60905" y="5374"/>
                  </a:cubicBezTo>
                  <a:cubicBezTo>
                    <a:pt x="58789" y="2554"/>
                    <a:pt x="51850" y="1764"/>
                    <a:pt x="52681" y="14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863810" y="4183204"/>
              <a:ext cx="1278829" cy="1161001"/>
            </a:xfrm>
            <a:custGeom>
              <a:rect b="b" l="l" r="r" t="t"/>
              <a:pathLst>
                <a:path extrusionOk="0" h="424110" w="467152">
                  <a:moveTo>
                    <a:pt x="51235" y="0"/>
                  </a:moveTo>
                  <a:cubicBezTo>
                    <a:pt x="27949" y="8110"/>
                    <a:pt x="8198" y="15825"/>
                    <a:pt x="6531" y="19897"/>
                  </a:cubicBezTo>
                  <a:cubicBezTo>
                    <a:pt x="-4205" y="46084"/>
                    <a:pt x="7622" y="59827"/>
                    <a:pt x="11915" y="84961"/>
                  </a:cubicBezTo>
                  <a:cubicBezTo>
                    <a:pt x="14936" y="102655"/>
                    <a:pt x="-12798" y="145732"/>
                    <a:pt x="7468" y="160560"/>
                  </a:cubicBezTo>
                  <a:cubicBezTo>
                    <a:pt x="17675" y="168034"/>
                    <a:pt x="34211" y="165945"/>
                    <a:pt x="44451" y="173439"/>
                  </a:cubicBezTo>
                  <a:cubicBezTo>
                    <a:pt x="71005" y="192874"/>
                    <a:pt x="73296" y="223728"/>
                    <a:pt x="111155" y="234290"/>
                  </a:cubicBezTo>
                  <a:cubicBezTo>
                    <a:pt x="136679" y="241409"/>
                    <a:pt x="178202" y="228758"/>
                    <a:pt x="200798" y="245294"/>
                  </a:cubicBezTo>
                  <a:cubicBezTo>
                    <a:pt x="213771" y="254790"/>
                    <a:pt x="208916" y="271400"/>
                    <a:pt x="223736" y="282973"/>
                  </a:cubicBezTo>
                  <a:cubicBezTo>
                    <a:pt x="233903" y="290909"/>
                    <a:pt x="255348" y="297104"/>
                    <a:pt x="261422" y="308958"/>
                  </a:cubicBezTo>
                  <a:cubicBezTo>
                    <a:pt x="274890" y="335245"/>
                    <a:pt x="289129" y="385093"/>
                    <a:pt x="295357" y="424111"/>
                  </a:cubicBezTo>
                  <a:cubicBezTo>
                    <a:pt x="302490" y="420381"/>
                    <a:pt x="309971" y="417179"/>
                    <a:pt x="316889" y="413107"/>
                  </a:cubicBezTo>
                  <a:cubicBezTo>
                    <a:pt x="361740" y="386713"/>
                    <a:pt x="401823" y="353368"/>
                    <a:pt x="435792" y="314336"/>
                  </a:cubicBezTo>
                  <a:cubicBezTo>
                    <a:pt x="431767" y="300928"/>
                    <a:pt x="423061" y="290186"/>
                    <a:pt x="425726" y="274547"/>
                  </a:cubicBezTo>
                  <a:cubicBezTo>
                    <a:pt x="429477" y="252581"/>
                    <a:pt x="466452" y="244617"/>
                    <a:pt x="460833" y="217205"/>
                  </a:cubicBezTo>
                  <a:cubicBezTo>
                    <a:pt x="457772" y="202264"/>
                    <a:pt x="438960" y="194334"/>
                    <a:pt x="436261" y="181161"/>
                  </a:cubicBezTo>
                  <a:cubicBezTo>
                    <a:pt x="433388" y="167137"/>
                    <a:pt x="449830" y="157145"/>
                    <a:pt x="446789" y="142303"/>
                  </a:cubicBezTo>
                  <a:cubicBezTo>
                    <a:pt x="443963" y="128500"/>
                    <a:pt x="432069" y="124007"/>
                    <a:pt x="434385" y="108134"/>
                  </a:cubicBezTo>
                  <a:cubicBezTo>
                    <a:pt x="438257" y="81726"/>
                    <a:pt x="483483" y="61541"/>
                    <a:pt x="460833" y="32066"/>
                  </a:cubicBezTo>
                  <a:cubicBezTo>
                    <a:pt x="431666" y="-5894"/>
                    <a:pt x="397738" y="23105"/>
                    <a:pt x="359725" y="15685"/>
                  </a:cubicBezTo>
                  <a:cubicBezTo>
                    <a:pt x="352123" y="14198"/>
                    <a:pt x="353342" y="7480"/>
                    <a:pt x="355278" y="0"/>
                  </a:cubicBezTo>
                  <a:lnTo>
                    <a:pt x="96174" y="0"/>
                  </a:lnTo>
                  <a:lnTo>
                    <a:pt x="51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235291" y="4183204"/>
              <a:ext cx="144529" cy="474787"/>
            </a:xfrm>
            <a:custGeom>
              <a:rect b="b" l="l" r="r" t="t"/>
              <a:pathLst>
                <a:path extrusionOk="0" h="173438" w="52796">
                  <a:moveTo>
                    <a:pt x="32899" y="0"/>
                  </a:moveTo>
                  <a:cubicBezTo>
                    <a:pt x="32986" y="375"/>
                    <a:pt x="33287" y="549"/>
                    <a:pt x="33368" y="937"/>
                  </a:cubicBezTo>
                  <a:cubicBezTo>
                    <a:pt x="34513" y="6664"/>
                    <a:pt x="24601" y="16455"/>
                    <a:pt x="23302" y="22938"/>
                  </a:cubicBezTo>
                  <a:cubicBezTo>
                    <a:pt x="18379" y="47564"/>
                    <a:pt x="-3909" y="118414"/>
                    <a:pt x="598" y="136457"/>
                  </a:cubicBezTo>
                  <a:cubicBezTo>
                    <a:pt x="2795" y="145223"/>
                    <a:pt x="9807" y="162683"/>
                    <a:pt x="20027" y="173439"/>
                  </a:cubicBezTo>
                  <a:cubicBezTo>
                    <a:pt x="20268" y="172816"/>
                    <a:pt x="20496" y="172180"/>
                    <a:pt x="20730" y="171563"/>
                  </a:cubicBezTo>
                  <a:cubicBezTo>
                    <a:pt x="25465" y="159227"/>
                    <a:pt x="29852" y="146670"/>
                    <a:pt x="33602" y="133878"/>
                  </a:cubicBezTo>
                  <a:cubicBezTo>
                    <a:pt x="33763" y="133336"/>
                    <a:pt x="33910" y="132786"/>
                    <a:pt x="34071" y="132244"/>
                  </a:cubicBezTo>
                  <a:cubicBezTo>
                    <a:pt x="34560" y="130563"/>
                    <a:pt x="34774" y="128781"/>
                    <a:pt x="35243" y="127094"/>
                  </a:cubicBezTo>
                  <a:cubicBezTo>
                    <a:pt x="38699" y="114637"/>
                    <a:pt x="41840" y="101979"/>
                    <a:pt x="44372" y="89174"/>
                  </a:cubicBezTo>
                  <a:cubicBezTo>
                    <a:pt x="45631" y="82483"/>
                    <a:pt x="46434" y="75598"/>
                    <a:pt x="47412" y="68814"/>
                  </a:cubicBezTo>
                  <a:cubicBezTo>
                    <a:pt x="47553" y="67876"/>
                    <a:pt x="47727" y="66939"/>
                    <a:pt x="47881" y="66001"/>
                  </a:cubicBezTo>
                  <a:cubicBezTo>
                    <a:pt x="48812" y="59599"/>
                    <a:pt x="50044" y="53310"/>
                    <a:pt x="50687" y="46814"/>
                  </a:cubicBezTo>
                  <a:cubicBezTo>
                    <a:pt x="50721" y="46506"/>
                    <a:pt x="50660" y="46184"/>
                    <a:pt x="50687" y="45876"/>
                  </a:cubicBezTo>
                  <a:cubicBezTo>
                    <a:pt x="50700" y="45722"/>
                    <a:pt x="50674" y="45561"/>
                    <a:pt x="50687" y="45407"/>
                  </a:cubicBezTo>
                  <a:cubicBezTo>
                    <a:pt x="52127" y="30486"/>
                    <a:pt x="52797" y="15303"/>
                    <a:pt x="52797" y="0"/>
                  </a:cubicBezTo>
                  <a:lnTo>
                    <a:pt x="32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755201" y="4183204"/>
              <a:ext cx="685590" cy="966866"/>
            </a:xfrm>
            <a:custGeom>
              <a:rect b="b" l="l" r="r" t="t"/>
              <a:pathLst>
                <a:path extrusionOk="0" h="353193" w="250444">
                  <a:moveTo>
                    <a:pt x="0" y="0"/>
                  </a:moveTo>
                  <a:cubicBezTo>
                    <a:pt x="0" y="30265"/>
                    <a:pt x="3302" y="59766"/>
                    <a:pt x="8660" y="88471"/>
                  </a:cubicBezTo>
                  <a:cubicBezTo>
                    <a:pt x="9222" y="91484"/>
                    <a:pt x="9450" y="94612"/>
                    <a:pt x="10066" y="97599"/>
                  </a:cubicBezTo>
                  <a:cubicBezTo>
                    <a:pt x="11593" y="105006"/>
                    <a:pt x="13816" y="112092"/>
                    <a:pt x="15685" y="119372"/>
                  </a:cubicBezTo>
                  <a:cubicBezTo>
                    <a:pt x="18183" y="129023"/>
                    <a:pt x="20567" y="138747"/>
                    <a:pt x="23641" y="148157"/>
                  </a:cubicBezTo>
                  <a:cubicBezTo>
                    <a:pt x="24874" y="151954"/>
                    <a:pt x="26293" y="155637"/>
                    <a:pt x="27619" y="159395"/>
                  </a:cubicBezTo>
                  <a:cubicBezTo>
                    <a:pt x="31531" y="170398"/>
                    <a:pt x="35589" y="181308"/>
                    <a:pt x="40257" y="191923"/>
                  </a:cubicBezTo>
                  <a:cubicBezTo>
                    <a:pt x="42561" y="197188"/>
                    <a:pt x="45267" y="202211"/>
                    <a:pt x="47752" y="207374"/>
                  </a:cubicBezTo>
                  <a:cubicBezTo>
                    <a:pt x="52540" y="217272"/>
                    <a:pt x="57295" y="227131"/>
                    <a:pt x="62727" y="236634"/>
                  </a:cubicBezTo>
                  <a:cubicBezTo>
                    <a:pt x="64669" y="240036"/>
                    <a:pt x="66792" y="243338"/>
                    <a:pt x="68814" y="246694"/>
                  </a:cubicBezTo>
                  <a:cubicBezTo>
                    <a:pt x="75143" y="257161"/>
                    <a:pt x="81854" y="267435"/>
                    <a:pt x="88946" y="277360"/>
                  </a:cubicBezTo>
                  <a:cubicBezTo>
                    <a:pt x="90949" y="280180"/>
                    <a:pt x="92965" y="283006"/>
                    <a:pt x="95027" y="285786"/>
                  </a:cubicBezTo>
                  <a:cubicBezTo>
                    <a:pt x="102984" y="296434"/>
                    <a:pt x="111516" y="306735"/>
                    <a:pt x="120310" y="316680"/>
                  </a:cubicBezTo>
                  <a:cubicBezTo>
                    <a:pt x="121662" y="318214"/>
                    <a:pt x="122908" y="319841"/>
                    <a:pt x="124288" y="321361"/>
                  </a:cubicBezTo>
                  <a:cubicBezTo>
                    <a:pt x="133055" y="331032"/>
                    <a:pt x="142150" y="340275"/>
                    <a:pt x="151673" y="349215"/>
                  </a:cubicBezTo>
                  <a:cubicBezTo>
                    <a:pt x="153126" y="350575"/>
                    <a:pt x="154647" y="351847"/>
                    <a:pt x="156120" y="353194"/>
                  </a:cubicBezTo>
                  <a:cubicBezTo>
                    <a:pt x="159348" y="352885"/>
                    <a:pt x="162603" y="352731"/>
                    <a:pt x="165483" y="351084"/>
                  </a:cubicBezTo>
                  <a:cubicBezTo>
                    <a:pt x="199378" y="331715"/>
                    <a:pt x="182407" y="322339"/>
                    <a:pt x="178589" y="295610"/>
                  </a:cubicBezTo>
                  <a:cubicBezTo>
                    <a:pt x="176594" y="281667"/>
                    <a:pt x="193096" y="282296"/>
                    <a:pt x="194502" y="272445"/>
                  </a:cubicBezTo>
                  <a:cubicBezTo>
                    <a:pt x="196042" y="261662"/>
                    <a:pt x="186532" y="249767"/>
                    <a:pt x="191462" y="239909"/>
                  </a:cubicBezTo>
                  <a:cubicBezTo>
                    <a:pt x="202445" y="217935"/>
                    <a:pt x="246386" y="213690"/>
                    <a:pt x="249976" y="192158"/>
                  </a:cubicBezTo>
                  <a:cubicBezTo>
                    <a:pt x="253552" y="170680"/>
                    <a:pt x="236005" y="136979"/>
                    <a:pt x="219550" y="123819"/>
                  </a:cubicBezTo>
                  <a:cubicBezTo>
                    <a:pt x="199337" y="107645"/>
                    <a:pt x="162134" y="111181"/>
                    <a:pt x="142779" y="96668"/>
                  </a:cubicBezTo>
                  <a:cubicBezTo>
                    <a:pt x="131642" y="88317"/>
                    <a:pt x="142223" y="69223"/>
                    <a:pt x="133885" y="59217"/>
                  </a:cubicBezTo>
                  <a:cubicBezTo>
                    <a:pt x="122212" y="45213"/>
                    <a:pt x="78345" y="35060"/>
                    <a:pt x="60389" y="32066"/>
                  </a:cubicBezTo>
                  <a:cubicBezTo>
                    <a:pt x="48260" y="30044"/>
                    <a:pt x="36406" y="34892"/>
                    <a:pt x="24345" y="29722"/>
                  </a:cubicBezTo>
                  <a:cubicBezTo>
                    <a:pt x="15035" y="25737"/>
                    <a:pt x="13448" y="11506"/>
                    <a:pt x="819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872464" y="3482618"/>
              <a:ext cx="976272" cy="700696"/>
            </a:xfrm>
            <a:custGeom>
              <a:rect b="b" l="l" r="r" t="t"/>
              <a:pathLst>
                <a:path extrusionOk="0" h="255962" w="356629">
                  <a:moveTo>
                    <a:pt x="103593" y="0"/>
                  </a:moveTo>
                  <a:cubicBezTo>
                    <a:pt x="89328" y="0"/>
                    <a:pt x="77641" y="11479"/>
                    <a:pt x="77641" y="25744"/>
                  </a:cubicBezTo>
                  <a:cubicBezTo>
                    <a:pt x="77641" y="39266"/>
                    <a:pt x="88256" y="50149"/>
                    <a:pt x="101504" y="51274"/>
                  </a:cubicBezTo>
                  <a:lnTo>
                    <a:pt x="29716" y="51274"/>
                  </a:lnTo>
                  <a:cubicBezTo>
                    <a:pt x="13401" y="51274"/>
                    <a:pt x="0" y="62961"/>
                    <a:pt x="0" y="77226"/>
                  </a:cubicBezTo>
                  <a:cubicBezTo>
                    <a:pt x="0" y="91491"/>
                    <a:pt x="13401" y="102970"/>
                    <a:pt x="29716" y="102970"/>
                  </a:cubicBezTo>
                  <a:cubicBezTo>
                    <a:pt x="29716" y="102970"/>
                    <a:pt x="108094" y="103292"/>
                    <a:pt x="107156" y="103600"/>
                  </a:cubicBezTo>
                  <a:cubicBezTo>
                    <a:pt x="117042" y="106815"/>
                    <a:pt x="124529" y="116432"/>
                    <a:pt x="124522" y="128085"/>
                  </a:cubicBezTo>
                  <a:cubicBezTo>
                    <a:pt x="124522" y="139725"/>
                    <a:pt x="117028" y="149141"/>
                    <a:pt x="107156" y="152363"/>
                  </a:cubicBezTo>
                  <a:cubicBezTo>
                    <a:pt x="108094" y="152671"/>
                    <a:pt x="62995" y="152992"/>
                    <a:pt x="62995" y="152992"/>
                  </a:cubicBezTo>
                  <a:cubicBezTo>
                    <a:pt x="50899" y="152992"/>
                    <a:pt x="41228" y="164471"/>
                    <a:pt x="41228" y="178730"/>
                  </a:cubicBezTo>
                  <a:cubicBezTo>
                    <a:pt x="41228" y="192995"/>
                    <a:pt x="50899" y="204474"/>
                    <a:pt x="62995" y="204474"/>
                  </a:cubicBezTo>
                  <a:lnTo>
                    <a:pt x="137917" y="204474"/>
                  </a:lnTo>
                  <a:cubicBezTo>
                    <a:pt x="125031" y="204977"/>
                    <a:pt x="114691" y="216275"/>
                    <a:pt x="114691" y="230219"/>
                  </a:cubicBezTo>
                  <a:cubicBezTo>
                    <a:pt x="114691" y="244484"/>
                    <a:pt x="125453" y="255963"/>
                    <a:pt x="138754" y="255963"/>
                  </a:cubicBezTo>
                  <a:lnTo>
                    <a:pt x="332559" y="255963"/>
                  </a:lnTo>
                  <a:cubicBezTo>
                    <a:pt x="345860" y="255963"/>
                    <a:pt x="356629" y="244484"/>
                    <a:pt x="356629" y="230219"/>
                  </a:cubicBezTo>
                  <a:cubicBezTo>
                    <a:pt x="356629" y="215953"/>
                    <a:pt x="345860" y="204267"/>
                    <a:pt x="332559" y="204267"/>
                  </a:cubicBezTo>
                  <a:lnTo>
                    <a:pt x="240264" y="204267"/>
                  </a:lnTo>
                  <a:cubicBezTo>
                    <a:pt x="251938" y="203724"/>
                    <a:pt x="261193" y="192647"/>
                    <a:pt x="261193" y="178730"/>
                  </a:cubicBezTo>
                  <a:cubicBezTo>
                    <a:pt x="261193" y="166072"/>
                    <a:pt x="253384" y="156033"/>
                    <a:pt x="243191" y="153829"/>
                  </a:cubicBezTo>
                  <a:lnTo>
                    <a:pt x="307860" y="153829"/>
                  </a:lnTo>
                  <a:cubicBezTo>
                    <a:pt x="321161" y="153829"/>
                    <a:pt x="332137" y="142350"/>
                    <a:pt x="332137" y="128085"/>
                  </a:cubicBezTo>
                  <a:cubicBezTo>
                    <a:pt x="332137" y="113820"/>
                    <a:pt x="321161" y="102133"/>
                    <a:pt x="307860" y="102133"/>
                  </a:cubicBezTo>
                  <a:lnTo>
                    <a:pt x="272492" y="102133"/>
                  </a:lnTo>
                  <a:cubicBezTo>
                    <a:pt x="286322" y="99997"/>
                    <a:pt x="296977" y="89938"/>
                    <a:pt x="296977" y="77226"/>
                  </a:cubicBezTo>
                  <a:cubicBezTo>
                    <a:pt x="296984" y="63678"/>
                    <a:pt x="284955" y="52774"/>
                    <a:pt x="269773" y="51696"/>
                  </a:cubicBezTo>
                  <a:lnTo>
                    <a:pt x="311423" y="51696"/>
                  </a:lnTo>
                  <a:cubicBezTo>
                    <a:pt x="325688" y="51696"/>
                    <a:pt x="337375" y="40003"/>
                    <a:pt x="337375" y="25744"/>
                  </a:cubicBezTo>
                  <a:cubicBezTo>
                    <a:pt x="337375" y="11479"/>
                    <a:pt x="325688" y="0"/>
                    <a:pt x="311423" y="0"/>
                  </a:cubicBezTo>
                  <a:lnTo>
                    <a:pt x="1035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7827116" y="3641804"/>
              <a:ext cx="151767" cy="141408"/>
            </a:xfrm>
            <a:custGeom>
              <a:rect b="b" l="l" r="r" t="t"/>
              <a:pathLst>
                <a:path extrusionOk="0" h="51656" w="55440">
                  <a:moveTo>
                    <a:pt x="25825" y="0"/>
                  </a:moveTo>
                  <a:lnTo>
                    <a:pt x="29616" y="0"/>
                  </a:lnTo>
                  <a:cubicBezTo>
                    <a:pt x="43881" y="0"/>
                    <a:pt x="55440" y="11560"/>
                    <a:pt x="55440" y="25824"/>
                  </a:cubicBezTo>
                  <a:lnTo>
                    <a:pt x="55440" y="25824"/>
                  </a:lnTo>
                  <a:cubicBezTo>
                    <a:pt x="55440" y="40090"/>
                    <a:pt x="43881" y="51656"/>
                    <a:pt x="29616" y="51656"/>
                  </a:cubicBezTo>
                  <a:lnTo>
                    <a:pt x="25825" y="51656"/>
                  </a:lnTo>
                  <a:cubicBezTo>
                    <a:pt x="11560" y="51656"/>
                    <a:pt x="0" y="40090"/>
                    <a:pt x="0" y="25824"/>
                  </a:cubicBezTo>
                  <a:lnTo>
                    <a:pt x="0" y="25824"/>
                  </a:lnTo>
                  <a:cubicBezTo>
                    <a:pt x="0" y="11560"/>
                    <a:pt x="11560" y="0"/>
                    <a:pt x="25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435949" y="4309127"/>
              <a:ext cx="1224363" cy="590969"/>
            </a:xfrm>
            <a:custGeom>
              <a:rect b="b" l="l" r="r" t="t"/>
              <a:pathLst>
                <a:path extrusionOk="0" h="215879" w="447256">
                  <a:moveTo>
                    <a:pt x="111972" y="0"/>
                  </a:moveTo>
                  <a:cubicBezTo>
                    <a:pt x="96990" y="0"/>
                    <a:pt x="84975" y="12229"/>
                    <a:pt x="84975" y="27211"/>
                  </a:cubicBezTo>
                  <a:cubicBezTo>
                    <a:pt x="84975" y="41068"/>
                    <a:pt x="95436" y="51957"/>
                    <a:pt x="108831" y="53578"/>
                  </a:cubicBezTo>
                  <a:lnTo>
                    <a:pt x="27003" y="53578"/>
                  </a:lnTo>
                  <a:cubicBezTo>
                    <a:pt x="12021" y="53578"/>
                    <a:pt x="0" y="65600"/>
                    <a:pt x="0" y="80575"/>
                  </a:cubicBezTo>
                  <a:cubicBezTo>
                    <a:pt x="7" y="95557"/>
                    <a:pt x="12021" y="107786"/>
                    <a:pt x="27003" y="107786"/>
                  </a:cubicBezTo>
                  <a:lnTo>
                    <a:pt x="75558" y="107786"/>
                  </a:lnTo>
                  <a:cubicBezTo>
                    <a:pt x="62519" y="109761"/>
                    <a:pt x="52326" y="120571"/>
                    <a:pt x="52326" y="134153"/>
                  </a:cubicBezTo>
                  <a:cubicBezTo>
                    <a:pt x="52326" y="149135"/>
                    <a:pt x="64555" y="161364"/>
                    <a:pt x="79530" y="161364"/>
                  </a:cubicBezTo>
                  <a:lnTo>
                    <a:pt x="229026" y="162509"/>
                  </a:lnTo>
                  <a:cubicBezTo>
                    <a:pt x="216141" y="164612"/>
                    <a:pt x="206215" y="175394"/>
                    <a:pt x="206215" y="188876"/>
                  </a:cubicBezTo>
                  <a:cubicBezTo>
                    <a:pt x="206215" y="203858"/>
                    <a:pt x="218230" y="215880"/>
                    <a:pt x="233212" y="215880"/>
                  </a:cubicBezTo>
                  <a:lnTo>
                    <a:pt x="420046" y="214734"/>
                  </a:lnTo>
                  <a:cubicBezTo>
                    <a:pt x="435028" y="214734"/>
                    <a:pt x="447257" y="202713"/>
                    <a:pt x="447257" y="187731"/>
                  </a:cubicBezTo>
                  <a:cubicBezTo>
                    <a:pt x="447257" y="172756"/>
                    <a:pt x="435028" y="160527"/>
                    <a:pt x="420046" y="160527"/>
                  </a:cubicBezTo>
                  <a:lnTo>
                    <a:pt x="352658" y="160527"/>
                  </a:lnTo>
                  <a:cubicBezTo>
                    <a:pt x="365597" y="158444"/>
                    <a:pt x="375676" y="147668"/>
                    <a:pt x="375676" y="134153"/>
                  </a:cubicBezTo>
                  <a:cubicBezTo>
                    <a:pt x="375676" y="120296"/>
                    <a:pt x="365034" y="109225"/>
                    <a:pt x="351606" y="107578"/>
                  </a:cubicBezTo>
                  <a:lnTo>
                    <a:pt x="213475" y="107578"/>
                  </a:lnTo>
                  <a:cubicBezTo>
                    <a:pt x="198500" y="107578"/>
                    <a:pt x="186271" y="95349"/>
                    <a:pt x="186271" y="80367"/>
                  </a:cubicBezTo>
                  <a:cubicBezTo>
                    <a:pt x="186271" y="65385"/>
                    <a:pt x="198500" y="53370"/>
                    <a:pt x="213475" y="53370"/>
                  </a:cubicBezTo>
                  <a:lnTo>
                    <a:pt x="281915" y="53370"/>
                  </a:lnTo>
                  <a:cubicBezTo>
                    <a:pt x="294820" y="51288"/>
                    <a:pt x="304940" y="40693"/>
                    <a:pt x="304940" y="27211"/>
                  </a:cubicBezTo>
                  <a:cubicBezTo>
                    <a:pt x="304940" y="12229"/>
                    <a:pt x="292711" y="0"/>
                    <a:pt x="277729" y="0"/>
                  </a:cubicBezTo>
                  <a:lnTo>
                    <a:pt x="111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5294453" y="4309127"/>
              <a:ext cx="164562" cy="148501"/>
            </a:xfrm>
            <a:custGeom>
              <a:rect b="b" l="l" r="r" t="t"/>
              <a:pathLst>
                <a:path extrusionOk="0" h="54247" w="60114">
                  <a:moveTo>
                    <a:pt x="27124" y="0"/>
                  </a:moveTo>
                  <a:lnTo>
                    <a:pt x="32991" y="0"/>
                  </a:lnTo>
                  <a:cubicBezTo>
                    <a:pt x="47972" y="0"/>
                    <a:pt x="60115" y="12142"/>
                    <a:pt x="60115" y="27124"/>
                  </a:cubicBezTo>
                  <a:lnTo>
                    <a:pt x="60115" y="27124"/>
                  </a:lnTo>
                  <a:cubicBezTo>
                    <a:pt x="60115" y="42106"/>
                    <a:pt x="47972" y="54248"/>
                    <a:pt x="32991" y="54248"/>
                  </a:cubicBezTo>
                  <a:lnTo>
                    <a:pt x="27124" y="54248"/>
                  </a:lnTo>
                  <a:cubicBezTo>
                    <a:pt x="12142" y="54248"/>
                    <a:pt x="0" y="42106"/>
                    <a:pt x="0" y="27124"/>
                  </a:cubicBezTo>
                  <a:lnTo>
                    <a:pt x="0" y="27124"/>
                  </a:lnTo>
                  <a:cubicBezTo>
                    <a:pt x="0" y="12142"/>
                    <a:pt x="12142" y="0"/>
                    <a:pt x="27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070137" y="4183368"/>
              <a:ext cx="1309727" cy="1311432"/>
            </a:xfrm>
            <a:custGeom>
              <a:rect b="b" l="l" r="r" t="t"/>
              <a:pathLst>
                <a:path extrusionOk="0" h="479062" w="478439">
                  <a:moveTo>
                    <a:pt x="0" y="0"/>
                  </a:moveTo>
                  <a:lnTo>
                    <a:pt x="1045" y="210334"/>
                  </a:lnTo>
                  <a:lnTo>
                    <a:pt x="2304" y="479062"/>
                  </a:lnTo>
                  <a:cubicBezTo>
                    <a:pt x="80970" y="478506"/>
                    <a:pt x="154667" y="458180"/>
                    <a:pt x="219965" y="424017"/>
                  </a:cubicBezTo>
                  <a:cubicBezTo>
                    <a:pt x="227105" y="420280"/>
                    <a:pt x="234598" y="417206"/>
                    <a:pt x="241523" y="413134"/>
                  </a:cubicBezTo>
                  <a:cubicBezTo>
                    <a:pt x="264120" y="399833"/>
                    <a:pt x="285558" y="384597"/>
                    <a:pt x="305563" y="367928"/>
                  </a:cubicBezTo>
                  <a:cubicBezTo>
                    <a:pt x="325219" y="351579"/>
                    <a:pt x="343583" y="333651"/>
                    <a:pt x="360400" y="314350"/>
                  </a:cubicBezTo>
                  <a:cubicBezTo>
                    <a:pt x="360722" y="313974"/>
                    <a:pt x="361123" y="313680"/>
                    <a:pt x="361445" y="313305"/>
                  </a:cubicBezTo>
                  <a:cubicBezTo>
                    <a:pt x="361465" y="313251"/>
                    <a:pt x="361425" y="313151"/>
                    <a:pt x="361445" y="313097"/>
                  </a:cubicBezTo>
                  <a:cubicBezTo>
                    <a:pt x="397014" y="271989"/>
                    <a:pt x="425531" y="224820"/>
                    <a:pt x="445576" y="173292"/>
                  </a:cubicBezTo>
                  <a:cubicBezTo>
                    <a:pt x="445817" y="172669"/>
                    <a:pt x="446185" y="172019"/>
                    <a:pt x="446413" y="171403"/>
                  </a:cubicBezTo>
                  <a:cubicBezTo>
                    <a:pt x="451148" y="159074"/>
                    <a:pt x="455434" y="146523"/>
                    <a:pt x="459185" y="133731"/>
                  </a:cubicBezTo>
                  <a:cubicBezTo>
                    <a:pt x="459339" y="133189"/>
                    <a:pt x="459439" y="132813"/>
                    <a:pt x="459600" y="132271"/>
                  </a:cubicBezTo>
                  <a:cubicBezTo>
                    <a:pt x="460089" y="130590"/>
                    <a:pt x="460390" y="128721"/>
                    <a:pt x="460859" y="127034"/>
                  </a:cubicBezTo>
                  <a:cubicBezTo>
                    <a:pt x="464315" y="114577"/>
                    <a:pt x="467536" y="101959"/>
                    <a:pt x="470068" y="89154"/>
                  </a:cubicBezTo>
                  <a:cubicBezTo>
                    <a:pt x="471327" y="82463"/>
                    <a:pt x="472017" y="75639"/>
                    <a:pt x="472994" y="68855"/>
                  </a:cubicBezTo>
                  <a:cubicBezTo>
                    <a:pt x="473135" y="67917"/>
                    <a:pt x="473263" y="66859"/>
                    <a:pt x="473416" y="65921"/>
                  </a:cubicBezTo>
                  <a:cubicBezTo>
                    <a:pt x="474347" y="59519"/>
                    <a:pt x="475694" y="53170"/>
                    <a:pt x="476343" y="46667"/>
                  </a:cubicBezTo>
                  <a:cubicBezTo>
                    <a:pt x="476377" y="46358"/>
                    <a:pt x="476316" y="46137"/>
                    <a:pt x="476343" y="45830"/>
                  </a:cubicBezTo>
                  <a:cubicBezTo>
                    <a:pt x="476357" y="45675"/>
                    <a:pt x="476330" y="45568"/>
                    <a:pt x="476343" y="45414"/>
                  </a:cubicBezTo>
                  <a:cubicBezTo>
                    <a:pt x="477783" y="30486"/>
                    <a:pt x="478439" y="15297"/>
                    <a:pt x="478439" y="0"/>
                  </a:cubicBezTo>
                  <a:lnTo>
                    <a:pt x="458555" y="0"/>
                  </a:lnTo>
                  <a:lnTo>
                    <a:pt x="292168" y="0"/>
                  </a:lnTo>
                  <a:lnTo>
                    <a:pt x="279819" y="0"/>
                  </a:lnTo>
                  <a:lnTo>
                    <a:pt x="207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081217" y="3370553"/>
              <a:ext cx="629398" cy="812753"/>
            </a:xfrm>
            <a:custGeom>
              <a:rect b="b" l="l" r="r" t="t"/>
              <a:pathLst>
                <a:path extrusionOk="0" h="296896" w="229917">
                  <a:moveTo>
                    <a:pt x="0" y="296896"/>
                  </a:moveTo>
                  <a:lnTo>
                    <a:pt x="113204" y="0"/>
                  </a:lnTo>
                  <a:lnTo>
                    <a:pt x="229917" y="296836"/>
                  </a:lnTo>
                  <a:lnTo>
                    <a:pt x="0" y="2968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755416" y="3370553"/>
              <a:ext cx="629398" cy="812753"/>
            </a:xfrm>
            <a:custGeom>
              <a:rect b="b" l="l" r="r" t="t"/>
              <a:pathLst>
                <a:path extrusionOk="0" h="296896" w="229917">
                  <a:moveTo>
                    <a:pt x="0" y="296896"/>
                  </a:moveTo>
                  <a:lnTo>
                    <a:pt x="113204" y="0"/>
                  </a:lnTo>
                  <a:lnTo>
                    <a:pt x="229917" y="296836"/>
                  </a:lnTo>
                  <a:lnTo>
                    <a:pt x="0" y="2968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429635" y="3370553"/>
              <a:ext cx="629398" cy="812753"/>
            </a:xfrm>
            <a:custGeom>
              <a:rect b="b" l="l" r="r" t="t"/>
              <a:pathLst>
                <a:path extrusionOk="0" h="296896" w="229917">
                  <a:moveTo>
                    <a:pt x="0" y="296896"/>
                  </a:moveTo>
                  <a:lnTo>
                    <a:pt x="113204" y="0"/>
                  </a:lnTo>
                  <a:lnTo>
                    <a:pt x="229917" y="296836"/>
                  </a:lnTo>
                  <a:lnTo>
                    <a:pt x="0" y="2968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4766474" y="3370443"/>
              <a:ext cx="629414" cy="812734"/>
            </a:xfrm>
            <a:custGeom>
              <a:rect b="b" l="l" r="r" t="t"/>
              <a:pathLst>
                <a:path extrusionOk="0" h="296889" w="229923">
                  <a:moveTo>
                    <a:pt x="0" y="296890"/>
                  </a:moveTo>
                  <a:lnTo>
                    <a:pt x="113211" y="0"/>
                  </a:lnTo>
                  <a:lnTo>
                    <a:pt x="229924" y="296836"/>
                  </a:lnTo>
                  <a:lnTo>
                    <a:pt x="0" y="29689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843886" y="3370315"/>
              <a:ext cx="471523" cy="812991"/>
            </a:xfrm>
            <a:custGeom>
              <a:rect b="b" l="l" r="r" t="t"/>
              <a:pathLst>
                <a:path extrusionOk="0" h="296983" w="172246">
                  <a:moveTo>
                    <a:pt x="84975" y="0"/>
                  </a:moveTo>
                  <a:lnTo>
                    <a:pt x="80367" y="11928"/>
                  </a:lnTo>
                  <a:lnTo>
                    <a:pt x="80367" y="12136"/>
                  </a:lnTo>
                  <a:lnTo>
                    <a:pt x="81204" y="104437"/>
                  </a:lnTo>
                  <a:lnTo>
                    <a:pt x="81204" y="104645"/>
                  </a:lnTo>
                  <a:lnTo>
                    <a:pt x="54623" y="79530"/>
                  </a:lnTo>
                  <a:lnTo>
                    <a:pt x="51067" y="88739"/>
                  </a:lnTo>
                  <a:lnTo>
                    <a:pt x="81204" y="117202"/>
                  </a:lnTo>
                  <a:lnTo>
                    <a:pt x="81834" y="195473"/>
                  </a:lnTo>
                  <a:lnTo>
                    <a:pt x="29301" y="145873"/>
                  </a:lnTo>
                  <a:lnTo>
                    <a:pt x="25952" y="155082"/>
                  </a:lnTo>
                  <a:lnTo>
                    <a:pt x="81834" y="208031"/>
                  </a:lnTo>
                  <a:lnTo>
                    <a:pt x="82463" y="288398"/>
                  </a:lnTo>
                  <a:lnTo>
                    <a:pt x="3349" y="213891"/>
                  </a:lnTo>
                  <a:cubicBezTo>
                    <a:pt x="3275" y="214078"/>
                    <a:pt x="0" y="222892"/>
                    <a:pt x="0" y="222892"/>
                  </a:cubicBezTo>
                  <a:lnTo>
                    <a:pt x="78485" y="296984"/>
                  </a:lnTo>
                  <a:lnTo>
                    <a:pt x="93554" y="296984"/>
                  </a:lnTo>
                  <a:lnTo>
                    <a:pt x="172247" y="222476"/>
                  </a:lnTo>
                  <a:lnTo>
                    <a:pt x="171202" y="219751"/>
                  </a:lnTo>
                  <a:lnTo>
                    <a:pt x="170780" y="218498"/>
                  </a:lnTo>
                  <a:lnTo>
                    <a:pt x="168898" y="213475"/>
                  </a:lnTo>
                  <a:lnTo>
                    <a:pt x="91672" y="286516"/>
                  </a:lnTo>
                  <a:lnTo>
                    <a:pt x="91043" y="207193"/>
                  </a:lnTo>
                  <a:lnTo>
                    <a:pt x="145873" y="155290"/>
                  </a:lnTo>
                  <a:lnTo>
                    <a:pt x="145873" y="155082"/>
                  </a:lnTo>
                  <a:lnTo>
                    <a:pt x="145873" y="154874"/>
                  </a:lnTo>
                  <a:lnTo>
                    <a:pt x="145666" y="154452"/>
                  </a:lnTo>
                  <a:lnTo>
                    <a:pt x="145250" y="153408"/>
                  </a:lnTo>
                  <a:lnTo>
                    <a:pt x="144199" y="150688"/>
                  </a:lnTo>
                  <a:lnTo>
                    <a:pt x="142525" y="146503"/>
                  </a:lnTo>
                  <a:lnTo>
                    <a:pt x="142317" y="146081"/>
                  </a:lnTo>
                  <a:lnTo>
                    <a:pt x="91043" y="194636"/>
                  </a:lnTo>
                  <a:lnTo>
                    <a:pt x="90413" y="117617"/>
                  </a:lnTo>
                  <a:lnTo>
                    <a:pt x="120135" y="89576"/>
                  </a:lnTo>
                  <a:lnTo>
                    <a:pt x="116573" y="80367"/>
                  </a:lnTo>
                  <a:lnTo>
                    <a:pt x="90413" y="105060"/>
                  </a:lnTo>
                  <a:lnTo>
                    <a:pt x="89576" y="11928"/>
                  </a:lnTo>
                  <a:lnTo>
                    <a:pt x="89576" y="11720"/>
                  </a:lnTo>
                  <a:lnTo>
                    <a:pt x="849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440693" y="3370443"/>
              <a:ext cx="629398" cy="812734"/>
            </a:xfrm>
            <a:custGeom>
              <a:rect b="b" l="l" r="r" t="t"/>
              <a:pathLst>
                <a:path extrusionOk="0" h="296889" w="229917">
                  <a:moveTo>
                    <a:pt x="0" y="296890"/>
                  </a:moveTo>
                  <a:lnTo>
                    <a:pt x="113204" y="0"/>
                  </a:lnTo>
                  <a:lnTo>
                    <a:pt x="229917" y="296836"/>
                  </a:lnTo>
                  <a:lnTo>
                    <a:pt x="0" y="29689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518104" y="3370315"/>
              <a:ext cx="471507" cy="812991"/>
            </a:xfrm>
            <a:custGeom>
              <a:rect b="b" l="l" r="r" t="t"/>
              <a:pathLst>
                <a:path extrusionOk="0" h="296983" w="172240">
                  <a:moveTo>
                    <a:pt x="84968" y="0"/>
                  </a:moveTo>
                  <a:lnTo>
                    <a:pt x="80367" y="11928"/>
                  </a:lnTo>
                  <a:lnTo>
                    <a:pt x="80367" y="12136"/>
                  </a:lnTo>
                  <a:lnTo>
                    <a:pt x="81204" y="104437"/>
                  </a:lnTo>
                  <a:lnTo>
                    <a:pt x="81204" y="104645"/>
                  </a:lnTo>
                  <a:lnTo>
                    <a:pt x="54623" y="79530"/>
                  </a:lnTo>
                  <a:lnTo>
                    <a:pt x="51067" y="88739"/>
                  </a:lnTo>
                  <a:lnTo>
                    <a:pt x="81204" y="117202"/>
                  </a:lnTo>
                  <a:lnTo>
                    <a:pt x="81827" y="195473"/>
                  </a:lnTo>
                  <a:lnTo>
                    <a:pt x="29301" y="145873"/>
                  </a:lnTo>
                  <a:lnTo>
                    <a:pt x="25952" y="155082"/>
                  </a:lnTo>
                  <a:lnTo>
                    <a:pt x="81827" y="208031"/>
                  </a:lnTo>
                  <a:lnTo>
                    <a:pt x="82457" y="288398"/>
                  </a:lnTo>
                  <a:lnTo>
                    <a:pt x="3349" y="213891"/>
                  </a:lnTo>
                  <a:cubicBezTo>
                    <a:pt x="3275" y="214078"/>
                    <a:pt x="-7" y="222892"/>
                    <a:pt x="0" y="222892"/>
                  </a:cubicBezTo>
                  <a:lnTo>
                    <a:pt x="78479" y="296984"/>
                  </a:lnTo>
                  <a:lnTo>
                    <a:pt x="93548" y="296984"/>
                  </a:lnTo>
                  <a:lnTo>
                    <a:pt x="172240" y="222476"/>
                  </a:lnTo>
                  <a:lnTo>
                    <a:pt x="171196" y="219751"/>
                  </a:lnTo>
                  <a:lnTo>
                    <a:pt x="170780" y="218498"/>
                  </a:lnTo>
                  <a:lnTo>
                    <a:pt x="168892" y="213475"/>
                  </a:lnTo>
                  <a:lnTo>
                    <a:pt x="91666" y="286516"/>
                  </a:lnTo>
                  <a:lnTo>
                    <a:pt x="91036" y="207193"/>
                  </a:lnTo>
                  <a:lnTo>
                    <a:pt x="145873" y="155290"/>
                  </a:lnTo>
                  <a:lnTo>
                    <a:pt x="145873" y="155082"/>
                  </a:lnTo>
                  <a:lnTo>
                    <a:pt x="145873" y="154874"/>
                  </a:lnTo>
                  <a:lnTo>
                    <a:pt x="145666" y="154452"/>
                  </a:lnTo>
                  <a:lnTo>
                    <a:pt x="145244" y="153408"/>
                  </a:lnTo>
                  <a:lnTo>
                    <a:pt x="144199" y="150688"/>
                  </a:lnTo>
                  <a:lnTo>
                    <a:pt x="142525" y="146503"/>
                  </a:lnTo>
                  <a:lnTo>
                    <a:pt x="142317" y="146081"/>
                  </a:lnTo>
                  <a:lnTo>
                    <a:pt x="91036" y="194636"/>
                  </a:lnTo>
                  <a:lnTo>
                    <a:pt x="90413" y="117617"/>
                  </a:lnTo>
                  <a:lnTo>
                    <a:pt x="120129" y="89576"/>
                  </a:lnTo>
                  <a:lnTo>
                    <a:pt x="116573" y="80367"/>
                  </a:lnTo>
                  <a:lnTo>
                    <a:pt x="90413" y="105060"/>
                  </a:lnTo>
                  <a:lnTo>
                    <a:pt x="89576" y="11928"/>
                  </a:lnTo>
                  <a:lnTo>
                    <a:pt x="89576" y="11720"/>
                  </a:lnTo>
                  <a:lnTo>
                    <a:pt x="849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070137" y="3370443"/>
              <a:ext cx="629398" cy="812734"/>
            </a:xfrm>
            <a:custGeom>
              <a:rect b="b" l="l" r="r" t="t"/>
              <a:pathLst>
                <a:path extrusionOk="0" h="296889" w="229917">
                  <a:moveTo>
                    <a:pt x="0" y="296890"/>
                  </a:moveTo>
                  <a:lnTo>
                    <a:pt x="113211" y="0"/>
                  </a:lnTo>
                  <a:lnTo>
                    <a:pt x="229917" y="296836"/>
                  </a:lnTo>
                  <a:lnTo>
                    <a:pt x="0" y="29689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6147548" y="3370315"/>
              <a:ext cx="471523" cy="812991"/>
            </a:xfrm>
            <a:custGeom>
              <a:rect b="b" l="l" r="r" t="t"/>
              <a:pathLst>
                <a:path extrusionOk="0" h="296983" w="172246">
                  <a:moveTo>
                    <a:pt x="84968" y="0"/>
                  </a:moveTo>
                  <a:lnTo>
                    <a:pt x="80367" y="11928"/>
                  </a:lnTo>
                  <a:lnTo>
                    <a:pt x="80367" y="12136"/>
                  </a:lnTo>
                  <a:lnTo>
                    <a:pt x="81204" y="104437"/>
                  </a:lnTo>
                  <a:lnTo>
                    <a:pt x="81204" y="104645"/>
                  </a:lnTo>
                  <a:lnTo>
                    <a:pt x="54623" y="79530"/>
                  </a:lnTo>
                  <a:lnTo>
                    <a:pt x="51067" y="88739"/>
                  </a:lnTo>
                  <a:lnTo>
                    <a:pt x="81204" y="117202"/>
                  </a:lnTo>
                  <a:lnTo>
                    <a:pt x="81834" y="195473"/>
                  </a:lnTo>
                  <a:lnTo>
                    <a:pt x="29301" y="145873"/>
                  </a:lnTo>
                  <a:lnTo>
                    <a:pt x="25952" y="155082"/>
                  </a:lnTo>
                  <a:lnTo>
                    <a:pt x="81834" y="208031"/>
                  </a:lnTo>
                  <a:lnTo>
                    <a:pt x="82456" y="288398"/>
                  </a:lnTo>
                  <a:lnTo>
                    <a:pt x="3349" y="213891"/>
                  </a:lnTo>
                  <a:cubicBezTo>
                    <a:pt x="3275" y="214078"/>
                    <a:pt x="-7" y="222892"/>
                    <a:pt x="0" y="222892"/>
                  </a:cubicBezTo>
                  <a:lnTo>
                    <a:pt x="78485" y="296984"/>
                  </a:lnTo>
                  <a:lnTo>
                    <a:pt x="93554" y="296984"/>
                  </a:lnTo>
                  <a:lnTo>
                    <a:pt x="172247" y="222476"/>
                  </a:lnTo>
                  <a:lnTo>
                    <a:pt x="171195" y="219751"/>
                  </a:lnTo>
                  <a:lnTo>
                    <a:pt x="170780" y="218498"/>
                  </a:lnTo>
                  <a:lnTo>
                    <a:pt x="168898" y="213475"/>
                  </a:lnTo>
                  <a:lnTo>
                    <a:pt x="91665" y="286516"/>
                  </a:lnTo>
                  <a:lnTo>
                    <a:pt x="91043" y="207193"/>
                  </a:lnTo>
                  <a:lnTo>
                    <a:pt x="145873" y="155290"/>
                  </a:lnTo>
                  <a:lnTo>
                    <a:pt x="145873" y="155082"/>
                  </a:lnTo>
                  <a:lnTo>
                    <a:pt x="145873" y="154874"/>
                  </a:lnTo>
                  <a:lnTo>
                    <a:pt x="145666" y="154452"/>
                  </a:lnTo>
                  <a:lnTo>
                    <a:pt x="145243" y="153408"/>
                  </a:lnTo>
                  <a:lnTo>
                    <a:pt x="144198" y="150688"/>
                  </a:lnTo>
                  <a:lnTo>
                    <a:pt x="142524" y="146503"/>
                  </a:lnTo>
                  <a:lnTo>
                    <a:pt x="142317" y="146081"/>
                  </a:lnTo>
                  <a:lnTo>
                    <a:pt x="91043" y="194636"/>
                  </a:lnTo>
                  <a:lnTo>
                    <a:pt x="90413" y="117617"/>
                  </a:lnTo>
                  <a:lnTo>
                    <a:pt x="120129" y="89576"/>
                  </a:lnTo>
                  <a:lnTo>
                    <a:pt x="116572" y="80367"/>
                  </a:lnTo>
                  <a:lnTo>
                    <a:pt x="90413" y="105060"/>
                  </a:lnTo>
                  <a:lnTo>
                    <a:pt x="89576" y="11928"/>
                  </a:lnTo>
                  <a:lnTo>
                    <a:pt x="89576" y="11720"/>
                  </a:lnTo>
                  <a:lnTo>
                    <a:pt x="849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6744356" y="3370443"/>
              <a:ext cx="629395" cy="812734"/>
            </a:xfrm>
            <a:custGeom>
              <a:rect b="b" l="l" r="r" t="t"/>
              <a:pathLst>
                <a:path extrusionOk="0" h="296889" w="229916">
                  <a:moveTo>
                    <a:pt x="0" y="296890"/>
                  </a:moveTo>
                  <a:lnTo>
                    <a:pt x="113204" y="0"/>
                  </a:lnTo>
                  <a:lnTo>
                    <a:pt x="229917" y="296836"/>
                  </a:lnTo>
                  <a:lnTo>
                    <a:pt x="0" y="29689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6821751" y="3370315"/>
              <a:ext cx="471523" cy="812991"/>
            </a:xfrm>
            <a:custGeom>
              <a:rect b="b" l="l" r="r" t="t"/>
              <a:pathLst>
                <a:path extrusionOk="0" h="296983" w="172246">
                  <a:moveTo>
                    <a:pt x="84975" y="0"/>
                  </a:moveTo>
                  <a:lnTo>
                    <a:pt x="80367" y="11928"/>
                  </a:lnTo>
                  <a:lnTo>
                    <a:pt x="80367" y="12136"/>
                  </a:lnTo>
                  <a:lnTo>
                    <a:pt x="81204" y="104437"/>
                  </a:lnTo>
                  <a:lnTo>
                    <a:pt x="81204" y="104645"/>
                  </a:lnTo>
                  <a:lnTo>
                    <a:pt x="54629" y="79530"/>
                  </a:lnTo>
                  <a:lnTo>
                    <a:pt x="51067" y="88739"/>
                  </a:lnTo>
                  <a:lnTo>
                    <a:pt x="81204" y="117202"/>
                  </a:lnTo>
                  <a:lnTo>
                    <a:pt x="81834" y="195473"/>
                  </a:lnTo>
                  <a:lnTo>
                    <a:pt x="29301" y="145873"/>
                  </a:lnTo>
                  <a:lnTo>
                    <a:pt x="25952" y="155082"/>
                  </a:lnTo>
                  <a:lnTo>
                    <a:pt x="81834" y="208031"/>
                  </a:lnTo>
                  <a:lnTo>
                    <a:pt x="82463" y="288398"/>
                  </a:lnTo>
                  <a:lnTo>
                    <a:pt x="3349" y="213891"/>
                  </a:lnTo>
                  <a:cubicBezTo>
                    <a:pt x="3282" y="214078"/>
                    <a:pt x="0" y="222892"/>
                    <a:pt x="0" y="222892"/>
                  </a:cubicBezTo>
                  <a:lnTo>
                    <a:pt x="78485" y="296984"/>
                  </a:lnTo>
                  <a:lnTo>
                    <a:pt x="93554" y="296984"/>
                  </a:lnTo>
                  <a:lnTo>
                    <a:pt x="172247" y="222476"/>
                  </a:lnTo>
                  <a:lnTo>
                    <a:pt x="171202" y="219751"/>
                  </a:lnTo>
                  <a:lnTo>
                    <a:pt x="170780" y="218498"/>
                  </a:lnTo>
                  <a:lnTo>
                    <a:pt x="168898" y="213475"/>
                  </a:lnTo>
                  <a:lnTo>
                    <a:pt x="91672" y="286516"/>
                  </a:lnTo>
                  <a:lnTo>
                    <a:pt x="91043" y="207193"/>
                  </a:lnTo>
                  <a:lnTo>
                    <a:pt x="145880" y="155290"/>
                  </a:lnTo>
                  <a:lnTo>
                    <a:pt x="145880" y="155082"/>
                  </a:lnTo>
                  <a:lnTo>
                    <a:pt x="145880" y="154874"/>
                  </a:lnTo>
                  <a:lnTo>
                    <a:pt x="145666" y="154452"/>
                  </a:lnTo>
                  <a:lnTo>
                    <a:pt x="145250" y="153408"/>
                  </a:lnTo>
                  <a:lnTo>
                    <a:pt x="144205" y="150688"/>
                  </a:lnTo>
                  <a:lnTo>
                    <a:pt x="142531" y="146503"/>
                  </a:lnTo>
                  <a:lnTo>
                    <a:pt x="142317" y="146081"/>
                  </a:lnTo>
                  <a:lnTo>
                    <a:pt x="91043" y="194636"/>
                  </a:lnTo>
                  <a:lnTo>
                    <a:pt x="90413" y="117617"/>
                  </a:lnTo>
                  <a:lnTo>
                    <a:pt x="120135" y="89576"/>
                  </a:lnTo>
                  <a:lnTo>
                    <a:pt x="116579" y="80367"/>
                  </a:lnTo>
                  <a:lnTo>
                    <a:pt x="90413" y="105060"/>
                  </a:lnTo>
                  <a:lnTo>
                    <a:pt x="89576" y="11928"/>
                  </a:lnTo>
                  <a:lnTo>
                    <a:pt x="89576" y="11720"/>
                  </a:lnTo>
                  <a:lnTo>
                    <a:pt x="849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7722166" y="4309127"/>
              <a:ext cx="175123" cy="175123"/>
            </a:xfrm>
            <a:custGeom>
              <a:rect b="b" l="l" r="r" t="t"/>
              <a:pathLst>
                <a:path extrusionOk="0" h="63972" w="63972">
                  <a:moveTo>
                    <a:pt x="0" y="31986"/>
                  </a:moveTo>
                  <a:cubicBezTo>
                    <a:pt x="0" y="14325"/>
                    <a:pt x="14319" y="0"/>
                    <a:pt x="31986" y="0"/>
                  </a:cubicBezTo>
                  <a:cubicBezTo>
                    <a:pt x="49654" y="0"/>
                    <a:pt x="63972" y="14325"/>
                    <a:pt x="63972" y="31986"/>
                  </a:cubicBezTo>
                  <a:cubicBezTo>
                    <a:pt x="63972" y="49654"/>
                    <a:pt x="49654" y="63972"/>
                    <a:pt x="31986" y="63972"/>
                  </a:cubicBezTo>
                  <a:cubicBezTo>
                    <a:pt x="14319" y="63972"/>
                    <a:pt x="0" y="49654"/>
                    <a:pt x="0" y="31986"/>
                  </a:cubicBezTo>
                  <a:close/>
                </a:path>
              </a:pathLst>
            </a:custGeom>
            <a:solidFill>
              <a:srgbClr val="FAFFF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4260813" y="4664204"/>
              <a:ext cx="175123" cy="175123"/>
            </a:xfrm>
            <a:custGeom>
              <a:rect b="b" l="l" r="r" t="t"/>
              <a:pathLst>
                <a:path extrusionOk="0" h="63972" w="63972">
                  <a:moveTo>
                    <a:pt x="0" y="31986"/>
                  </a:moveTo>
                  <a:cubicBezTo>
                    <a:pt x="0" y="14319"/>
                    <a:pt x="14325" y="0"/>
                    <a:pt x="31986" y="0"/>
                  </a:cubicBezTo>
                  <a:cubicBezTo>
                    <a:pt x="49654" y="0"/>
                    <a:pt x="63972" y="14319"/>
                    <a:pt x="63972" y="31986"/>
                  </a:cubicBezTo>
                  <a:cubicBezTo>
                    <a:pt x="63972" y="49647"/>
                    <a:pt x="49654" y="63972"/>
                    <a:pt x="31986" y="63972"/>
                  </a:cubicBezTo>
                  <a:cubicBezTo>
                    <a:pt x="14325" y="63972"/>
                    <a:pt x="0" y="49647"/>
                    <a:pt x="0" y="31986"/>
                  </a:cubicBezTo>
                  <a:close/>
                </a:path>
              </a:pathLst>
            </a:custGeom>
            <a:solidFill>
              <a:srgbClr val="FAFFF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623092" y="5033528"/>
              <a:ext cx="175123" cy="175123"/>
            </a:xfrm>
            <a:custGeom>
              <a:rect b="b" l="l" r="r" t="t"/>
              <a:pathLst>
                <a:path extrusionOk="0" h="63972" w="63972">
                  <a:moveTo>
                    <a:pt x="0" y="31986"/>
                  </a:moveTo>
                  <a:cubicBezTo>
                    <a:pt x="0" y="14319"/>
                    <a:pt x="14319" y="0"/>
                    <a:pt x="31986" y="0"/>
                  </a:cubicBezTo>
                  <a:cubicBezTo>
                    <a:pt x="49647" y="0"/>
                    <a:pt x="63972" y="14319"/>
                    <a:pt x="63972" y="31986"/>
                  </a:cubicBezTo>
                  <a:cubicBezTo>
                    <a:pt x="63972" y="49647"/>
                    <a:pt x="49647" y="63972"/>
                    <a:pt x="31986" y="63972"/>
                  </a:cubicBezTo>
                  <a:cubicBezTo>
                    <a:pt x="14319" y="63972"/>
                    <a:pt x="0" y="49647"/>
                    <a:pt x="0" y="31986"/>
                  </a:cubicBezTo>
                  <a:close/>
                </a:path>
              </a:pathLst>
            </a:custGeom>
            <a:solidFill>
              <a:srgbClr val="FAFFF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5"/>
          <p:cNvGrpSpPr/>
          <p:nvPr/>
        </p:nvGrpSpPr>
        <p:grpSpPr>
          <a:xfrm>
            <a:off x="-1540702" y="-1256266"/>
            <a:ext cx="7366725" cy="7366725"/>
            <a:chOff x="1203456" y="-426697"/>
            <a:chExt cx="9822300" cy="9822300"/>
          </a:xfrm>
        </p:grpSpPr>
        <p:sp>
          <p:nvSpPr>
            <p:cNvPr id="92" name="Google Shape;92;p15"/>
            <p:cNvSpPr/>
            <p:nvPr/>
          </p:nvSpPr>
          <p:spPr>
            <a:xfrm>
              <a:off x="1203456" y="-426697"/>
              <a:ext cx="9822300" cy="98223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272356" y="642203"/>
              <a:ext cx="7684500" cy="76845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148056" y="1517903"/>
              <a:ext cx="5933100" cy="59331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981006" y="2350853"/>
              <a:ext cx="4267200" cy="42672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15"/>
          <p:cNvGrpSpPr/>
          <p:nvPr/>
        </p:nvGrpSpPr>
        <p:grpSpPr>
          <a:xfrm flipH="1">
            <a:off x="7188240" y="4127620"/>
            <a:ext cx="1815580" cy="876334"/>
            <a:chOff x="581277" y="3084757"/>
            <a:chExt cx="2420773" cy="1168445"/>
          </a:xfrm>
        </p:grpSpPr>
        <p:sp>
          <p:nvSpPr>
            <p:cNvPr id="97" name="Google Shape;97;p15"/>
            <p:cNvSpPr/>
            <p:nvPr/>
          </p:nvSpPr>
          <p:spPr>
            <a:xfrm>
              <a:off x="581277" y="3084757"/>
              <a:ext cx="2420773" cy="1168445"/>
            </a:xfrm>
            <a:custGeom>
              <a:rect b="b" l="l" r="r" t="t"/>
              <a:pathLst>
                <a:path extrusionOk="0" h="215879" w="447256">
                  <a:moveTo>
                    <a:pt x="111972" y="0"/>
                  </a:moveTo>
                  <a:cubicBezTo>
                    <a:pt x="96990" y="0"/>
                    <a:pt x="84975" y="12229"/>
                    <a:pt x="84975" y="27211"/>
                  </a:cubicBezTo>
                  <a:cubicBezTo>
                    <a:pt x="84975" y="41068"/>
                    <a:pt x="95436" y="51957"/>
                    <a:pt x="108831" y="53578"/>
                  </a:cubicBezTo>
                  <a:lnTo>
                    <a:pt x="27003" y="53578"/>
                  </a:lnTo>
                  <a:cubicBezTo>
                    <a:pt x="12021" y="53578"/>
                    <a:pt x="0" y="65600"/>
                    <a:pt x="0" y="80575"/>
                  </a:cubicBezTo>
                  <a:cubicBezTo>
                    <a:pt x="7" y="95557"/>
                    <a:pt x="12021" y="107786"/>
                    <a:pt x="27003" y="107786"/>
                  </a:cubicBezTo>
                  <a:lnTo>
                    <a:pt x="75558" y="107786"/>
                  </a:lnTo>
                  <a:cubicBezTo>
                    <a:pt x="62519" y="109761"/>
                    <a:pt x="52326" y="120571"/>
                    <a:pt x="52326" y="134153"/>
                  </a:cubicBezTo>
                  <a:cubicBezTo>
                    <a:pt x="52326" y="149135"/>
                    <a:pt x="64555" y="161364"/>
                    <a:pt x="79530" y="161364"/>
                  </a:cubicBezTo>
                  <a:lnTo>
                    <a:pt x="229026" y="162509"/>
                  </a:lnTo>
                  <a:cubicBezTo>
                    <a:pt x="216141" y="164612"/>
                    <a:pt x="206215" y="175394"/>
                    <a:pt x="206215" y="188876"/>
                  </a:cubicBezTo>
                  <a:cubicBezTo>
                    <a:pt x="206215" y="203858"/>
                    <a:pt x="218230" y="215880"/>
                    <a:pt x="233212" y="215880"/>
                  </a:cubicBezTo>
                  <a:lnTo>
                    <a:pt x="420046" y="214734"/>
                  </a:lnTo>
                  <a:cubicBezTo>
                    <a:pt x="435028" y="214734"/>
                    <a:pt x="447257" y="202713"/>
                    <a:pt x="447257" y="187731"/>
                  </a:cubicBezTo>
                  <a:cubicBezTo>
                    <a:pt x="447257" y="172756"/>
                    <a:pt x="435028" y="160527"/>
                    <a:pt x="420046" y="160527"/>
                  </a:cubicBezTo>
                  <a:lnTo>
                    <a:pt x="352658" y="160527"/>
                  </a:lnTo>
                  <a:cubicBezTo>
                    <a:pt x="365597" y="158444"/>
                    <a:pt x="375676" y="147668"/>
                    <a:pt x="375676" y="134153"/>
                  </a:cubicBezTo>
                  <a:cubicBezTo>
                    <a:pt x="375676" y="120296"/>
                    <a:pt x="365034" y="109225"/>
                    <a:pt x="351606" y="107578"/>
                  </a:cubicBezTo>
                  <a:lnTo>
                    <a:pt x="213475" y="107578"/>
                  </a:lnTo>
                  <a:cubicBezTo>
                    <a:pt x="198500" y="107578"/>
                    <a:pt x="186271" y="95349"/>
                    <a:pt x="186271" y="80367"/>
                  </a:cubicBezTo>
                  <a:cubicBezTo>
                    <a:pt x="186271" y="65385"/>
                    <a:pt x="198500" y="53370"/>
                    <a:pt x="213475" y="53370"/>
                  </a:cubicBezTo>
                  <a:lnTo>
                    <a:pt x="281915" y="53370"/>
                  </a:lnTo>
                  <a:cubicBezTo>
                    <a:pt x="294820" y="51288"/>
                    <a:pt x="304940" y="40693"/>
                    <a:pt x="304940" y="27211"/>
                  </a:cubicBezTo>
                  <a:cubicBezTo>
                    <a:pt x="304940" y="12229"/>
                    <a:pt x="292711" y="0"/>
                    <a:pt x="277729" y="0"/>
                  </a:cubicBezTo>
                  <a:lnTo>
                    <a:pt x="111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405322" y="3099436"/>
              <a:ext cx="258607" cy="258607"/>
            </a:xfrm>
            <a:custGeom>
              <a:rect b="b" l="l" r="r" t="t"/>
              <a:pathLst>
                <a:path extrusionOk="0" h="63972" w="63972">
                  <a:moveTo>
                    <a:pt x="0" y="31986"/>
                  </a:moveTo>
                  <a:cubicBezTo>
                    <a:pt x="0" y="14319"/>
                    <a:pt x="14319" y="0"/>
                    <a:pt x="31986" y="0"/>
                  </a:cubicBezTo>
                  <a:cubicBezTo>
                    <a:pt x="49647" y="0"/>
                    <a:pt x="63972" y="14319"/>
                    <a:pt x="63972" y="31986"/>
                  </a:cubicBezTo>
                  <a:cubicBezTo>
                    <a:pt x="63972" y="49647"/>
                    <a:pt x="49647" y="63972"/>
                    <a:pt x="31986" y="63972"/>
                  </a:cubicBezTo>
                  <a:cubicBezTo>
                    <a:pt x="14319" y="63972"/>
                    <a:pt x="0" y="49647"/>
                    <a:pt x="0" y="31986"/>
                  </a:cubicBezTo>
                  <a:close/>
                </a:path>
              </a:pathLst>
            </a:custGeom>
            <a:solidFill>
              <a:srgbClr val="FAFFF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15"/>
          <p:cNvGrpSpPr/>
          <p:nvPr/>
        </p:nvGrpSpPr>
        <p:grpSpPr>
          <a:xfrm flipH="1">
            <a:off x="156262" y="3962779"/>
            <a:ext cx="1868998" cy="981880"/>
            <a:chOff x="9968793" y="4590490"/>
            <a:chExt cx="1524592" cy="800946"/>
          </a:xfrm>
        </p:grpSpPr>
        <p:sp>
          <p:nvSpPr>
            <p:cNvPr id="100" name="Google Shape;100;p15"/>
            <p:cNvSpPr/>
            <p:nvPr/>
          </p:nvSpPr>
          <p:spPr>
            <a:xfrm>
              <a:off x="9968793" y="4590490"/>
              <a:ext cx="1436908" cy="800946"/>
            </a:xfrm>
            <a:custGeom>
              <a:rect b="b" l="l" r="r" t="t"/>
              <a:pathLst>
                <a:path extrusionOk="0" h="292583" w="524898">
                  <a:moveTo>
                    <a:pt x="177055" y="0"/>
                  </a:moveTo>
                  <a:cubicBezTo>
                    <a:pt x="160506" y="0"/>
                    <a:pt x="147132" y="13375"/>
                    <a:pt x="147132" y="29930"/>
                  </a:cubicBezTo>
                  <a:cubicBezTo>
                    <a:pt x="147132" y="46479"/>
                    <a:pt x="160506" y="59854"/>
                    <a:pt x="177055" y="59854"/>
                  </a:cubicBezTo>
                  <a:lnTo>
                    <a:pt x="243405" y="59854"/>
                  </a:lnTo>
                  <a:cubicBezTo>
                    <a:pt x="232134" y="64160"/>
                    <a:pt x="224151" y="74909"/>
                    <a:pt x="224151" y="87694"/>
                  </a:cubicBezTo>
                  <a:cubicBezTo>
                    <a:pt x="224144" y="103506"/>
                    <a:pt x="236460" y="116077"/>
                    <a:pt x="251985" y="117202"/>
                  </a:cubicBezTo>
                  <a:lnTo>
                    <a:pt x="166172" y="117202"/>
                  </a:lnTo>
                  <a:cubicBezTo>
                    <a:pt x="149623" y="117202"/>
                    <a:pt x="136249" y="130577"/>
                    <a:pt x="136249" y="147132"/>
                  </a:cubicBezTo>
                  <a:cubicBezTo>
                    <a:pt x="136242" y="163681"/>
                    <a:pt x="149623" y="177270"/>
                    <a:pt x="166172" y="177270"/>
                  </a:cubicBezTo>
                  <a:cubicBezTo>
                    <a:pt x="154894" y="181570"/>
                    <a:pt x="146710" y="192312"/>
                    <a:pt x="146710" y="205104"/>
                  </a:cubicBezTo>
                  <a:cubicBezTo>
                    <a:pt x="146710" y="217514"/>
                    <a:pt x="154372" y="228176"/>
                    <a:pt x="165127" y="232730"/>
                  </a:cubicBezTo>
                  <a:lnTo>
                    <a:pt x="29930" y="232730"/>
                  </a:lnTo>
                  <a:cubicBezTo>
                    <a:pt x="13374" y="232730"/>
                    <a:pt x="0" y="246104"/>
                    <a:pt x="0" y="262660"/>
                  </a:cubicBezTo>
                  <a:cubicBezTo>
                    <a:pt x="0" y="279209"/>
                    <a:pt x="13374" y="292584"/>
                    <a:pt x="29930" y="292584"/>
                  </a:cubicBezTo>
                  <a:lnTo>
                    <a:pt x="273121" y="292584"/>
                  </a:lnTo>
                  <a:cubicBezTo>
                    <a:pt x="289677" y="292584"/>
                    <a:pt x="303051" y="279209"/>
                    <a:pt x="303051" y="262660"/>
                  </a:cubicBezTo>
                  <a:cubicBezTo>
                    <a:pt x="303051" y="250243"/>
                    <a:pt x="295389" y="239581"/>
                    <a:pt x="284634" y="235034"/>
                  </a:cubicBezTo>
                  <a:lnTo>
                    <a:pt x="417742" y="235034"/>
                  </a:lnTo>
                  <a:cubicBezTo>
                    <a:pt x="434291" y="235034"/>
                    <a:pt x="447672" y="221653"/>
                    <a:pt x="447672" y="205104"/>
                  </a:cubicBezTo>
                  <a:cubicBezTo>
                    <a:pt x="447665" y="188548"/>
                    <a:pt x="434291" y="175174"/>
                    <a:pt x="417742" y="175174"/>
                  </a:cubicBezTo>
                  <a:lnTo>
                    <a:pt x="314772" y="175174"/>
                  </a:lnTo>
                  <a:cubicBezTo>
                    <a:pt x="302308" y="171557"/>
                    <a:pt x="292798" y="160754"/>
                    <a:pt x="292798" y="147132"/>
                  </a:cubicBezTo>
                  <a:cubicBezTo>
                    <a:pt x="292798" y="133068"/>
                    <a:pt x="302750" y="121897"/>
                    <a:pt x="315816" y="118669"/>
                  </a:cubicBezTo>
                  <a:cubicBezTo>
                    <a:pt x="314162" y="118267"/>
                    <a:pt x="494968" y="117617"/>
                    <a:pt x="494968" y="117617"/>
                  </a:cubicBezTo>
                  <a:cubicBezTo>
                    <a:pt x="511524" y="117617"/>
                    <a:pt x="524898" y="104243"/>
                    <a:pt x="524898" y="87694"/>
                  </a:cubicBezTo>
                  <a:cubicBezTo>
                    <a:pt x="524898" y="71138"/>
                    <a:pt x="511517" y="57764"/>
                    <a:pt x="494968" y="57764"/>
                  </a:cubicBezTo>
                  <a:lnTo>
                    <a:pt x="428625" y="57764"/>
                  </a:lnTo>
                  <a:cubicBezTo>
                    <a:pt x="439936" y="53464"/>
                    <a:pt x="448087" y="42709"/>
                    <a:pt x="448087" y="29930"/>
                  </a:cubicBezTo>
                  <a:cubicBezTo>
                    <a:pt x="448087" y="13375"/>
                    <a:pt x="434498" y="0"/>
                    <a:pt x="417949" y="0"/>
                  </a:cubicBezTo>
                  <a:lnTo>
                    <a:pt x="1770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1318262" y="5058366"/>
              <a:ext cx="175123" cy="175123"/>
            </a:xfrm>
            <a:custGeom>
              <a:rect b="b" l="l" r="r" t="t"/>
              <a:pathLst>
                <a:path extrusionOk="0" h="63972" w="63972">
                  <a:moveTo>
                    <a:pt x="0" y="31986"/>
                  </a:moveTo>
                  <a:cubicBezTo>
                    <a:pt x="0" y="14325"/>
                    <a:pt x="14319" y="0"/>
                    <a:pt x="31986" y="0"/>
                  </a:cubicBezTo>
                  <a:cubicBezTo>
                    <a:pt x="49654" y="0"/>
                    <a:pt x="63972" y="14325"/>
                    <a:pt x="63972" y="31986"/>
                  </a:cubicBezTo>
                  <a:cubicBezTo>
                    <a:pt x="63972" y="49654"/>
                    <a:pt x="49654" y="63972"/>
                    <a:pt x="31986" y="63972"/>
                  </a:cubicBezTo>
                  <a:cubicBezTo>
                    <a:pt x="14319" y="63972"/>
                    <a:pt x="0" y="49654"/>
                    <a:pt x="0" y="31986"/>
                  </a:cubicBezTo>
                  <a:close/>
                </a:path>
              </a:pathLst>
            </a:custGeom>
            <a:solidFill>
              <a:srgbClr val="FAFFF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5"/>
          <p:cNvSpPr txBox="1"/>
          <p:nvPr>
            <p:ph type="title"/>
          </p:nvPr>
        </p:nvSpPr>
        <p:spPr>
          <a:xfrm>
            <a:off x="3845250" y="1302281"/>
            <a:ext cx="46440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ldrich"/>
              <a:buNone/>
              <a:defRPr sz="53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845438" y="2355506"/>
            <a:ext cx="4644000" cy="12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15"/>
          <p:cNvSpPr/>
          <p:nvPr>
            <p:ph idx="2" type="pic"/>
          </p:nvPr>
        </p:nvSpPr>
        <p:spPr>
          <a:xfrm>
            <a:off x="986269" y="1305019"/>
            <a:ext cx="2244300" cy="22443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05" name="Google Shape;105;p15"/>
          <p:cNvGrpSpPr/>
          <p:nvPr/>
        </p:nvGrpSpPr>
        <p:grpSpPr>
          <a:xfrm rot="695496">
            <a:off x="7866469" y="-117759"/>
            <a:ext cx="1443331" cy="1552460"/>
            <a:chOff x="10463935" y="-190643"/>
            <a:chExt cx="1924451" cy="2069956"/>
          </a:xfrm>
        </p:grpSpPr>
        <p:grpSp>
          <p:nvGrpSpPr>
            <p:cNvPr id="106" name="Google Shape;106;p15"/>
            <p:cNvGrpSpPr/>
            <p:nvPr/>
          </p:nvGrpSpPr>
          <p:grpSpPr>
            <a:xfrm rot="-8645107">
              <a:off x="11624464" y="-302749"/>
              <a:ext cx="64692" cy="1378966"/>
              <a:chOff x="2713538" y="4539969"/>
              <a:chExt cx="11478" cy="216830"/>
            </a:xfrm>
          </p:grpSpPr>
          <p:sp>
            <p:nvSpPr>
              <p:cNvPr id="107" name="Google Shape;107;p15"/>
              <p:cNvSpPr/>
              <p:nvPr/>
            </p:nvSpPr>
            <p:spPr>
              <a:xfrm>
                <a:off x="2713538" y="4539969"/>
                <a:ext cx="8036" cy="216823"/>
              </a:xfrm>
              <a:custGeom>
                <a:rect b="b" l="l" r="r" t="t"/>
                <a:pathLst>
                  <a:path extrusionOk="0" h="216823" w="8036">
                    <a:moveTo>
                      <a:pt x="663" y="0"/>
                    </a:moveTo>
                    <a:lnTo>
                      <a:pt x="8037" y="20"/>
                    </a:lnTo>
                    <a:lnTo>
                      <a:pt x="7367" y="216824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718514" y="4539982"/>
                <a:ext cx="6502" cy="216817"/>
              </a:xfrm>
              <a:custGeom>
                <a:rect b="b" l="l" r="r" t="t"/>
                <a:pathLst>
                  <a:path extrusionOk="0" h="216817" w="6502">
                    <a:moveTo>
                      <a:pt x="663" y="0"/>
                    </a:moveTo>
                    <a:lnTo>
                      <a:pt x="6503" y="20"/>
                    </a:lnTo>
                    <a:lnTo>
                      <a:pt x="5833" y="216817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" name="Google Shape;109;p15"/>
            <p:cNvGrpSpPr/>
            <p:nvPr/>
          </p:nvGrpSpPr>
          <p:grpSpPr>
            <a:xfrm rot="-8645091">
              <a:off x="10695262" y="-12489"/>
              <a:ext cx="755986" cy="764426"/>
              <a:chOff x="2739953" y="4535520"/>
              <a:chExt cx="156481" cy="158228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2739953" y="4535520"/>
                <a:ext cx="154947" cy="157139"/>
              </a:xfrm>
              <a:custGeom>
                <a:rect b="b" l="l" r="r" t="t"/>
                <a:pathLst>
                  <a:path extrusionOk="0" h="157139" w="154947">
                    <a:moveTo>
                      <a:pt x="143227" y="169"/>
                    </a:moveTo>
                    <a:cubicBezTo>
                      <a:pt x="121521" y="-795"/>
                      <a:pt x="73482" y="1328"/>
                      <a:pt x="36908" y="34707"/>
                    </a:cubicBezTo>
                    <a:cubicBezTo>
                      <a:pt x="-11868" y="79204"/>
                      <a:pt x="1748" y="156932"/>
                      <a:pt x="1748" y="156932"/>
                    </a:cubicBezTo>
                    <a:cubicBezTo>
                      <a:pt x="1748" y="156932"/>
                      <a:pt x="3248" y="157113"/>
                      <a:pt x="3422" y="157139"/>
                    </a:cubicBezTo>
                    <a:lnTo>
                      <a:pt x="154948" y="2265"/>
                    </a:lnTo>
                    <a:cubicBezTo>
                      <a:pt x="154934" y="2198"/>
                      <a:pt x="154733" y="1220"/>
                      <a:pt x="154733" y="1220"/>
                    </a:cubicBezTo>
                    <a:cubicBezTo>
                      <a:pt x="154733" y="1220"/>
                      <a:pt x="150460" y="491"/>
                      <a:pt x="143227" y="1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743375" y="4537785"/>
                <a:ext cx="153059" cy="155963"/>
              </a:xfrm>
              <a:custGeom>
                <a:rect b="b" l="l" r="r" t="t"/>
                <a:pathLst>
                  <a:path extrusionOk="0" h="155963" w="153059">
                    <a:moveTo>
                      <a:pt x="151526" y="0"/>
                    </a:moveTo>
                    <a:lnTo>
                      <a:pt x="0" y="154874"/>
                    </a:lnTo>
                    <a:cubicBezTo>
                      <a:pt x="4768" y="155557"/>
                      <a:pt x="73000" y="164385"/>
                      <a:pt x="119499" y="117410"/>
                    </a:cubicBezTo>
                    <a:cubicBezTo>
                      <a:pt x="162764" y="73710"/>
                      <a:pt x="152021" y="3101"/>
                      <a:pt x="151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" name="Google Shape;112;p15"/>
            <p:cNvGrpSpPr/>
            <p:nvPr/>
          </p:nvGrpSpPr>
          <p:grpSpPr>
            <a:xfrm rot="-8645091">
              <a:off x="11480051" y="555923"/>
              <a:ext cx="755996" cy="764426"/>
              <a:chOff x="2539378" y="4535520"/>
              <a:chExt cx="156483" cy="158228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2540916" y="4535520"/>
                <a:ext cx="154945" cy="157139"/>
              </a:xfrm>
              <a:custGeom>
                <a:rect b="b" l="l" r="r" t="t"/>
                <a:pathLst>
                  <a:path extrusionOk="0" h="157139" w="154945">
                    <a:moveTo>
                      <a:pt x="11720" y="169"/>
                    </a:moveTo>
                    <a:cubicBezTo>
                      <a:pt x="33419" y="-795"/>
                      <a:pt x="81459" y="1328"/>
                      <a:pt x="118039" y="34707"/>
                    </a:cubicBezTo>
                    <a:cubicBezTo>
                      <a:pt x="166809" y="79204"/>
                      <a:pt x="153200" y="156932"/>
                      <a:pt x="153200" y="156932"/>
                    </a:cubicBezTo>
                    <a:cubicBezTo>
                      <a:pt x="153200" y="156932"/>
                      <a:pt x="151693" y="157113"/>
                      <a:pt x="151526" y="157139"/>
                    </a:cubicBezTo>
                    <a:lnTo>
                      <a:pt x="0" y="2265"/>
                    </a:lnTo>
                    <a:cubicBezTo>
                      <a:pt x="7" y="2198"/>
                      <a:pt x="208" y="1220"/>
                      <a:pt x="208" y="1220"/>
                    </a:cubicBezTo>
                    <a:cubicBezTo>
                      <a:pt x="208" y="1220"/>
                      <a:pt x="4481" y="491"/>
                      <a:pt x="11720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39378" y="4537785"/>
                <a:ext cx="153064" cy="155963"/>
              </a:xfrm>
              <a:custGeom>
                <a:rect b="b" l="l" r="r" t="t"/>
                <a:pathLst>
                  <a:path extrusionOk="0" h="155963" w="153064">
                    <a:moveTo>
                      <a:pt x="1539" y="0"/>
                    </a:moveTo>
                    <a:lnTo>
                      <a:pt x="153064" y="154874"/>
                    </a:lnTo>
                    <a:cubicBezTo>
                      <a:pt x="148289" y="155557"/>
                      <a:pt x="80057" y="164385"/>
                      <a:pt x="33558" y="117410"/>
                    </a:cubicBezTo>
                    <a:cubicBezTo>
                      <a:pt x="-9706" y="73710"/>
                      <a:pt x="1036" y="3101"/>
                      <a:pt x="15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" name="Google Shape;115;p15"/>
            <p:cNvGrpSpPr/>
            <p:nvPr/>
          </p:nvGrpSpPr>
          <p:grpSpPr>
            <a:xfrm rot="-8645091">
              <a:off x="10717639" y="753406"/>
              <a:ext cx="584934" cy="1054596"/>
              <a:chOff x="2657637" y="4345112"/>
              <a:chExt cx="121075" cy="218290"/>
            </a:xfrm>
          </p:grpSpPr>
          <p:sp>
            <p:nvSpPr>
              <p:cNvPr id="116" name="Google Shape;116;p15"/>
              <p:cNvSpPr/>
              <p:nvPr/>
            </p:nvSpPr>
            <p:spPr>
              <a:xfrm>
                <a:off x="2657637" y="4345112"/>
                <a:ext cx="62022" cy="218290"/>
              </a:xfrm>
              <a:custGeom>
                <a:rect b="b" l="l" r="r" t="t"/>
                <a:pathLst>
                  <a:path extrusionOk="0" h="218290" w="62022">
                    <a:moveTo>
                      <a:pt x="52171" y="7287"/>
                    </a:moveTo>
                    <a:cubicBezTo>
                      <a:pt x="35957" y="21746"/>
                      <a:pt x="3053" y="56806"/>
                      <a:pt x="166" y="106239"/>
                    </a:cubicBezTo>
                    <a:cubicBezTo>
                      <a:pt x="-3678" y="172153"/>
                      <a:pt x="60335" y="218291"/>
                      <a:pt x="60335" y="218291"/>
                    </a:cubicBezTo>
                    <a:cubicBezTo>
                      <a:pt x="60335" y="218291"/>
                      <a:pt x="61540" y="217373"/>
                      <a:pt x="61681" y="217273"/>
                    </a:cubicBezTo>
                    <a:lnTo>
                      <a:pt x="62022" y="603"/>
                    </a:lnTo>
                    <a:cubicBezTo>
                      <a:pt x="61962" y="556"/>
                      <a:pt x="61138" y="0"/>
                      <a:pt x="61138" y="0"/>
                    </a:cubicBezTo>
                    <a:cubicBezTo>
                      <a:pt x="61138" y="0"/>
                      <a:pt x="57575" y="2464"/>
                      <a:pt x="52171" y="72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719318" y="4345715"/>
                <a:ext cx="59394" cy="216669"/>
              </a:xfrm>
              <a:custGeom>
                <a:rect b="b" l="l" r="r" t="t"/>
                <a:pathLst>
                  <a:path extrusionOk="0" h="216669" w="59394">
                    <a:moveTo>
                      <a:pt x="342" y="0"/>
                    </a:moveTo>
                    <a:lnTo>
                      <a:pt x="0" y="216670"/>
                    </a:lnTo>
                    <a:cubicBezTo>
                      <a:pt x="3891" y="213824"/>
                      <a:pt x="58902" y="172501"/>
                      <a:pt x="59391" y="106406"/>
                    </a:cubicBezTo>
                    <a:cubicBezTo>
                      <a:pt x="59853" y="44912"/>
                      <a:pt x="2860" y="1868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Six columns">
  <p:cSld name="CUSTOM_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>
            <a:off x="144556" y="73507"/>
            <a:ext cx="8863694" cy="4999108"/>
          </a:xfrm>
          <a:custGeom>
            <a:rect b="b" l="l" r="r" t="t"/>
            <a:pathLst>
              <a:path extrusionOk="0" h="3114709" w="4714731">
                <a:moveTo>
                  <a:pt x="91423" y="2670201"/>
                </a:moveTo>
                <a:cubicBezTo>
                  <a:pt x="-24903" y="2193927"/>
                  <a:pt x="311084" y="2089039"/>
                  <a:pt x="73431" y="1475991"/>
                </a:cubicBezTo>
                <a:cubicBezTo>
                  <a:pt x="-164223" y="862937"/>
                  <a:pt x="230370" y="665796"/>
                  <a:pt x="471001" y="382843"/>
                </a:cubicBezTo>
                <a:cubicBezTo>
                  <a:pt x="1143815" y="-408291"/>
                  <a:pt x="1371877" y="616317"/>
                  <a:pt x="1858112" y="513574"/>
                </a:cubicBezTo>
                <a:cubicBezTo>
                  <a:pt x="2207997" y="439643"/>
                  <a:pt x="2492122" y="162477"/>
                  <a:pt x="2853969" y="83169"/>
                </a:cubicBezTo>
                <a:cubicBezTo>
                  <a:pt x="3319643" y="-18893"/>
                  <a:pt x="4285750" y="-58865"/>
                  <a:pt x="4458533" y="152137"/>
                </a:cubicBezTo>
                <a:cubicBezTo>
                  <a:pt x="4823641" y="598020"/>
                  <a:pt x="3990354" y="564159"/>
                  <a:pt x="4458440" y="1333085"/>
                </a:cubicBezTo>
                <a:cubicBezTo>
                  <a:pt x="4814834" y="1918540"/>
                  <a:pt x="4814834" y="2305260"/>
                  <a:pt x="4361718" y="2716861"/>
                </a:cubicBezTo>
                <a:cubicBezTo>
                  <a:pt x="3965527" y="3076758"/>
                  <a:pt x="3353364" y="2649613"/>
                  <a:pt x="3014978" y="2597361"/>
                </a:cubicBezTo>
                <a:cubicBezTo>
                  <a:pt x="2758687" y="2557794"/>
                  <a:pt x="2531335" y="2552717"/>
                  <a:pt x="2302127" y="2687011"/>
                </a:cubicBezTo>
                <a:cubicBezTo>
                  <a:pt x="2278988" y="2700566"/>
                  <a:pt x="526488" y="3653513"/>
                  <a:pt x="91423" y="2670201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>
            <p:ph type="title"/>
          </p:nvPr>
        </p:nvSpPr>
        <p:spPr>
          <a:xfrm>
            <a:off x="368081" y="563906"/>
            <a:ext cx="840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368081" y="2056777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3336525" y="2056777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3" type="body"/>
          </p:nvPr>
        </p:nvSpPr>
        <p:spPr>
          <a:xfrm>
            <a:off x="368081" y="3587572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4" type="body"/>
          </p:nvPr>
        </p:nvSpPr>
        <p:spPr>
          <a:xfrm>
            <a:off x="3336525" y="3587572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5" type="title"/>
          </p:nvPr>
        </p:nvSpPr>
        <p:spPr>
          <a:xfrm>
            <a:off x="368081" y="1534950"/>
            <a:ext cx="24711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6" type="title"/>
          </p:nvPr>
        </p:nvSpPr>
        <p:spPr>
          <a:xfrm>
            <a:off x="3336525" y="1534950"/>
            <a:ext cx="24711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7" type="title"/>
          </p:nvPr>
        </p:nvSpPr>
        <p:spPr>
          <a:xfrm>
            <a:off x="368081" y="3065744"/>
            <a:ext cx="24711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8" type="title"/>
          </p:nvPr>
        </p:nvSpPr>
        <p:spPr>
          <a:xfrm>
            <a:off x="3336525" y="3065744"/>
            <a:ext cx="24711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9" type="body"/>
          </p:nvPr>
        </p:nvSpPr>
        <p:spPr>
          <a:xfrm>
            <a:off x="6304969" y="2056777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3" type="body"/>
          </p:nvPr>
        </p:nvSpPr>
        <p:spPr>
          <a:xfrm>
            <a:off x="6304969" y="3587572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4" type="title"/>
          </p:nvPr>
        </p:nvSpPr>
        <p:spPr>
          <a:xfrm>
            <a:off x="6304969" y="1534950"/>
            <a:ext cx="24711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15" type="title"/>
          </p:nvPr>
        </p:nvSpPr>
        <p:spPr>
          <a:xfrm>
            <a:off x="6304969" y="3065744"/>
            <a:ext cx="24711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grpSp>
        <p:nvGrpSpPr>
          <p:cNvPr id="133" name="Google Shape;133;p16"/>
          <p:cNvGrpSpPr/>
          <p:nvPr/>
        </p:nvGrpSpPr>
        <p:grpSpPr>
          <a:xfrm flipH="1">
            <a:off x="98575" y="104445"/>
            <a:ext cx="1395002" cy="732866"/>
            <a:chOff x="9968793" y="4590490"/>
            <a:chExt cx="1524592" cy="800946"/>
          </a:xfrm>
        </p:grpSpPr>
        <p:sp>
          <p:nvSpPr>
            <p:cNvPr id="134" name="Google Shape;134;p16"/>
            <p:cNvSpPr/>
            <p:nvPr/>
          </p:nvSpPr>
          <p:spPr>
            <a:xfrm>
              <a:off x="9968793" y="4590490"/>
              <a:ext cx="1436908" cy="800946"/>
            </a:xfrm>
            <a:custGeom>
              <a:rect b="b" l="l" r="r" t="t"/>
              <a:pathLst>
                <a:path extrusionOk="0" h="292583" w="524898">
                  <a:moveTo>
                    <a:pt x="177055" y="0"/>
                  </a:moveTo>
                  <a:cubicBezTo>
                    <a:pt x="160506" y="0"/>
                    <a:pt x="147132" y="13375"/>
                    <a:pt x="147132" y="29930"/>
                  </a:cubicBezTo>
                  <a:cubicBezTo>
                    <a:pt x="147132" y="46479"/>
                    <a:pt x="160506" y="59854"/>
                    <a:pt x="177055" y="59854"/>
                  </a:cubicBezTo>
                  <a:lnTo>
                    <a:pt x="243405" y="59854"/>
                  </a:lnTo>
                  <a:cubicBezTo>
                    <a:pt x="232134" y="64160"/>
                    <a:pt x="224151" y="74909"/>
                    <a:pt x="224151" y="87694"/>
                  </a:cubicBezTo>
                  <a:cubicBezTo>
                    <a:pt x="224144" y="103506"/>
                    <a:pt x="236460" y="116077"/>
                    <a:pt x="251985" y="117202"/>
                  </a:cubicBezTo>
                  <a:lnTo>
                    <a:pt x="166172" y="117202"/>
                  </a:lnTo>
                  <a:cubicBezTo>
                    <a:pt x="149623" y="117202"/>
                    <a:pt x="136249" y="130577"/>
                    <a:pt x="136249" y="147132"/>
                  </a:cubicBezTo>
                  <a:cubicBezTo>
                    <a:pt x="136242" y="163681"/>
                    <a:pt x="149623" y="177270"/>
                    <a:pt x="166172" y="177270"/>
                  </a:cubicBezTo>
                  <a:cubicBezTo>
                    <a:pt x="154894" y="181570"/>
                    <a:pt x="146710" y="192312"/>
                    <a:pt x="146710" y="205104"/>
                  </a:cubicBezTo>
                  <a:cubicBezTo>
                    <a:pt x="146710" y="217514"/>
                    <a:pt x="154372" y="228176"/>
                    <a:pt x="165127" y="232730"/>
                  </a:cubicBezTo>
                  <a:lnTo>
                    <a:pt x="29930" y="232730"/>
                  </a:lnTo>
                  <a:cubicBezTo>
                    <a:pt x="13374" y="232730"/>
                    <a:pt x="0" y="246104"/>
                    <a:pt x="0" y="262660"/>
                  </a:cubicBezTo>
                  <a:cubicBezTo>
                    <a:pt x="0" y="279209"/>
                    <a:pt x="13374" y="292584"/>
                    <a:pt x="29930" y="292584"/>
                  </a:cubicBezTo>
                  <a:lnTo>
                    <a:pt x="273121" y="292584"/>
                  </a:lnTo>
                  <a:cubicBezTo>
                    <a:pt x="289677" y="292584"/>
                    <a:pt x="303051" y="279209"/>
                    <a:pt x="303051" y="262660"/>
                  </a:cubicBezTo>
                  <a:cubicBezTo>
                    <a:pt x="303051" y="250243"/>
                    <a:pt x="295389" y="239581"/>
                    <a:pt x="284634" y="235034"/>
                  </a:cubicBezTo>
                  <a:lnTo>
                    <a:pt x="417742" y="235034"/>
                  </a:lnTo>
                  <a:cubicBezTo>
                    <a:pt x="434291" y="235034"/>
                    <a:pt x="447672" y="221653"/>
                    <a:pt x="447672" y="205104"/>
                  </a:cubicBezTo>
                  <a:cubicBezTo>
                    <a:pt x="447665" y="188548"/>
                    <a:pt x="434291" y="175174"/>
                    <a:pt x="417742" y="175174"/>
                  </a:cubicBezTo>
                  <a:lnTo>
                    <a:pt x="314772" y="175174"/>
                  </a:lnTo>
                  <a:cubicBezTo>
                    <a:pt x="302308" y="171557"/>
                    <a:pt x="292798" y="160754"/>
                    <a:pt x="292798" y="147132"/>
                  </a:cubicBezTo>
                  <a:cubicBezTo>
                    <a:pt x="292798" y="133068"/>
                    <a:pt x="302750" y="121897"/>
                    <a:pt x="315816" y="118669"/>
                  </a:cubicBezTo>
                  <a:cubicBezTo>
                    <a:pt x="314162" y="118267"/>
                    <a:pt x="494968" y="117617"/>
                    <a:pt x="494968" y="117617"/>
                  </a:cubicBezTo>
                  <a:cubicBezTo>
                    <a:pt x="511524" y="117617"/>
                    <a:pt x="524898" y="104243"/>
                    <a:pt x="524898" y="87694"/>
                  </a:cubicBezTo>
                  <a:cubicBezTo>
                    <a:pt x="524898" y="71138"/>
                    <a:pt x="511517" y="57764"/>
                    <a:pt x="494968" y="57764"/>
                  </a:cubicBezTo>
                  <a:lnTo>
                    <a:pt x="428625" y="57764"/>
                  </a:lnTo>
                  <a:cubicBezTo>
                    <a:pt x="439936" y="53464"/>
                    <a:pt x="448087" y="42709"/>
                    <a:pt x="448087" y="29930"/>
                  </a:cubicBezTo>
                  <a:cubicBezTo>
                    <a:pt x="448087" y="13375"/>
                    <a:pt x="434498" y="0"/>
                    <a:pt x="417949" y="0"/>
                  </a:cubicBezTo>
                  <a:lnTo>
                    <a:pt x="1770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11318262" y="5058366"/>
              <a:ext cx="175123" cy="175123"/>
            </a:xfrm>
            <a:custGeom>
              <a:rect b="b" l="l" r="r" t="t"/>
              <a:pathLst>
                <a:path extrusionOk="0" h="63972" w="63972">
                  <a:moveTo>
                    <a:pt x="0" y="31986"/>
                  </a:moveTo>
                  <a:cubicBezTo>
                    <a:pt x="0" y="14325"/>
                    <a:pt x="14319" y="0"/>
                    <a:pt x="31986" y="0"/>
                  </a:cubicBezTo>
                  <a:cubicBezTo>
                    <a:pt x="49654" y="0"/>
                    <a:pt x="63972" y="14325"/>
                    <a:pt x="63972" y="31986"/>
                  </a:cubicBezTo>
                  <a:cubicBezTo>
                    <a:pt x="63972" y="49654"/>
                    <a:pt x="49654" y="63972"/>
                    <a:pt x="31986" y="63972"/>
                  </a:cubicBezTo>
                  <a:cubicBezTo>
                    <a:pt x="14319" y="63972"/>
                    <a:pt x="0" y="49654"/>
                    <a:pt x="0" y="31986"/>
                  </a:cubicBezTo>
                  <a:close/>
                </a:path>
              </a:pathLst>
            </a:custGeom>
            <a:solidFill>
              <a:srgbClr val="FAFFF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6"/>
          <p:cNvGrpSpPr/>
          <p:nvPr/>
        </p:nvGrpSpPr>
        <p:grpSpPr>
          <a:xfrm flipH="1">
            <a:off x="7689523" y="4383251"/>
            <a:ext cx="1355391" cy="654212"/>
            <a:chOff x="581277" y="3084757"/>
            <a:chExt cx="2420773" cy="1168445"/>
          </a:xfrm>
        </p:grpSpPr>
        <p:sp>
          <p:nvSpPr>
            <p:cNvPr id="137" name="Google Shape;137;p16"/>
            <p:cNvSpPr/>
            <p:nvPr/>
          </p:nvSpPr>
          <p:spPr>
            <a:xfrm>
              <a:off x="581277" y="3084757"/>
              <a:ext cx="2420773" cy="1168445"/>
            </a:xfrm>
            <a:custGeom>
              <a:rect b="b" l="l" r="r" t="t"/>
              <a:pathLst>
                <a:path extrusionOk="0" h="215879" w="447256">
                  <a:moveTo>
                    <a:pt x="111972" y="0"/>
                  </a:moveTo>
                  <a:cubicBezTo>
                    <a:pt x="96990" y="0"/>
                    <a:pt x="84975" y="12229"/>
                    <a:pt x="84975" y="27211"/>
                  </a:cubicBezTo>
                  <a:cubicBezTo>
                    <a:pt x="84975" y="41068"/>
                    <a:pt x="95436" y="51957"/>
                    <a:pt x="108831" y="53578"/>
                  </a:cubicBezTo>
                  <a:lnTo>
                    <a:pt x="27003" y="53578"/>
                  </a:lnTo>
                  <a:cubicBezTo>
                    <a:pt x="12021" y="53578"/>
                    <a:pt x="0" y="65600"/>
                    <a:pt x="0" y="80575"/>
                  </a:cubicBezTo>
                  <a:cubicBezTo>
                    <a:pt x="7" y="95557"/>
                    <a:pt x="12021" y="107786"/>
                    <a:pt x="27003" y="107786"/>
                  </a:cubicBezTo>
                  <a:lnTo>
                    <a:pt x="75558" y="107786"/>
                  </a:lnTo>
                  <a:cubicBezTo>
                    <a:pt x="62519" y="109761"/>
                    <a:pt x="52326" y="120571"/>
                    <a:pt x="52326" y="134153"/>
                  </a:cubicBezTo>
                  <a:cubicBezTo>
                    <a:pt x="52326" y="149135"/>
                    <a:pt x="64555" y="161364"/>
                    <a:pt x="79530" y="161364"/>
                  </a:cubicBezTo>
                  <a:lnTo>
                    <a:pt x="229026" y="162509"/>
                  </a:lnTo>
                  <a:cubicBezTo>
                    <a:pt x="216141" y="164612"/>
                    <a:pt x="206215" y="175394"/>
                    <a:pt x="206215" y="188876"/>
                  </a:cubicBezTo>
                  <a:cubicBezTo>
                    <a:pt x="206215" y="203858"/>
                    <a:pt x="218230" y="215880"/>
                    <a:pt x="233212" y="215880"/>
                  </a:cubicBezTo>
                  <a:lnTo>
                    <a:pt x="420046" y="214734"/>
                  </a:lnTo>
                  <a:cubicBezTo>
                    <a:pt x="435028" y="214734"/>
                    <a:pt x="447257" y="202713"/>
                    <a:pt x="447257" y="187731"/>
                  </a:cubicBezTo>
                  <a:cubicBezTo>
                    <a:pt x="447257" y="172756"/>
                    <a:pt x="435028" y="160527"/>
                    <a:pt x="420046" y="160527"/>
                  </a:cubicBezTo>
                  <a:lnTo>
                    <a:pt x="352658" y="160527"/>
                  </a:lnTo>
                  <a:cubicBezTo>
                    <a:pt x="365597" y="158444"/>
                    <a:pt x="375676" y="147668"/>
                    <a:pt x="375676" y="134153"/>
                  </a:cubicBezTo>
                  <a:cubicBezTo>
                    <a:pt x="375676" y="120296"/>
                    <a:pt x="365034" y="109225"/>
                    <a:pt x="351606" y="107578"/>
                  </a:cubicBezTo>
                  <a:lnTo>
                    <a:pt x="213475" y="107578"/>
                  </a:lnTo>
                  <a:cubicBezTo>
                    <a:pt x="198500" y="107578"/>
                    <a:pt x="186271" y="95349"/>
                    <a:pt x="186271" y="80367"/>
                  </a:cubicBezTo>
                  <a:cubicBezTo>
                    <a:pt x="186271" y="65385"/>
                    <a:pt x="198500" y="53370"/>
                    <a:pt x="213475" y="53370"/>
                  </a:cubicBezTo>
                  <a:lnTo>
                    <a:pt x="281915" y="53370"/>
                  </a:lnTo>
                  <a:cubicBezTo>
                    <a:pt x="294820" y="51288"/>
                    <a:pt x="304940" y="40693"/>
                    <a:pt x="304940" y="27211"/>
                  </a:cubicBezTo>
                  <a:cubicBezTo>
                    <a:pt x="304940" y="12229"/>
                    <a:pt x="292711" y="0"/>
                    <a:pt x="277729" y="0"/>
                  </a:cubicBezTo>
                  <a:lnTo>
                    <a:pt x="111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2405322" y="3099436"/>
              <a:ext cx="258607" cy="258607"/>
            </a:xfrm>
            <a:custGeom>
              <a:rect b="b" l="l" r="r" t="t"/>
              <a:pathLst>
                <a:path extrusionOk="0" h="63972" w="63972">
                  <a:moveTo>
                    <a:pt x="0" y="31986"/>
                  </a:moveTo>
                  <a:cubicBezTo>
                    <a:pt x="0" y="14319"/>
                    <a:pt x="14319" y="0"/>
                    <a:pt x="31986" y="0"/>
                  </a:cubicBezTo>
                  <a:cubicBezTo>
                    <a:pt x="49647" y="0"/>
                    <a:pt x="63972" y="14319"/>
                    <a:pt x="63972" y="31986"/>
                  </a:cubicBezTo>
                  <a:cubicBezTo>
                    <a:pt x="63972" y="49647"/>
                    <a:pt x="49647" y="63972"/>
                    <a:pt x="31986" y="63972"/>
                  </a:cubicBezTo>
                  <a:cubicBezTo>
                    <a:pt x="14319" y="63972"/>
                    <a:pt x="0" y="49647"/>
                    <a:pt x="0" y="31986"/>
                  </a:cubicBezTo>
                  <a:close/>
                </a:path>
              </a:pathLst>
            </a:custGeom>
            <a:solidFill>
              <a:srgbClr val="FAFFF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2895919" y="1680488"/>
            <a:ext cx="5494800" cy="15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ldrich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2895919" y="3243225"/>
            <a:ext cx="54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42" name="Google Shape;142;p17"/>
          <p:cNvGrpSpPr/>
          <p:nvPr/>
        </p:nvGrpSpPr>
        <p:grpSpPr>
          <a:xfrm>
            <a:off x="148934" y="928016"/>
            <a:ext cx="2531998" cy="4240381"/>
            <a:chOff x="6181628" y="2412529"/>
            <a:chExt cx="3375997" cy="5653841"/>
          </a:xfrm>
        </p:grpSpPr>
        <p:grpSp>
          <p:nvGrpSpPr>
            <p:cNvPr id="143" name="Google Shape;143;p17"/>
            <p:cNvGrpSpPr/>
            <p:nvPr/>
          </p:nvGrpSpPr>
          <p:grpSpPr>
            <a:xfrm>
              <a:off x="6243850" y="5591713"/>
              <a:ext cx="2838101" cy="2474657"/>
              <a:chOff x="4655912" y="5272951"/>
              <a:chExt cx="2838101" cy="2474657"/>
            </a:xfrm>
          </p:grpSpPr>
          <p:sp>
            <p:nvSpPr>
              <p:cNvPr id="144" name="Google Shape;144;p17"/>
              <p:cNvSpPr/>
              <p:nvPr/>
            </p:nvSpPr>
            <p:spPr>
              <a:xfrm>
                <a:off x="6454516" y="5272951"/>
                <a:ext cx="1039314" cy="1310345"/>
              </a:xfrm>
              <a:custGeom>
                <a:rect b="b" l="l" r="r" t="t"/>
                <a:pathLst>
                  <a:path extrusionOk="0" h="478665" w="379658">
                    <a:moveTo>
                      <a:pt x="0" y="478666"/>
                    </a:moveTo>
                    <a:cubicBezTo>
                      <a:pt x="0" y="478666"/>
                      <a:pt x="2960" y="295516"/>
                      <a:pt x="33158" y="264983"/>
                    </a:cubicBezTo>
                    <a:cubicBezTo>
                      <a:pt x="62874" y="234932"/>
                      <a:pt x="93313" y="225375"/>
                      <a:pt x="122942" y="196959"/>
                    </a:cubicBezTo>
                    <a:cubicBezTo>
                      <a:pt x="152570" y="168536"/>
                      <a:pt x="183813" y="130160"/>
                      <a:pt x="198527" y="112305"/>
                    </a:cubicBezTo>
                    <a:cubicBezTo>
                      <a:pt x="205653" y="103659"/>
                      <a:pt x="233601" y="127421"/>
                      <a:pt x="219088" y="151002"/>
                    </a:cubicBezTo>
                    <a:cubicBezTo>
                      <a:pt x="204575" y="174583"/>
                      <a:pt x="146818" y="217312"/>
                      <a:pt x="167693" y="235655"/>
                    </a:cubicBezTo>
                    <a:cubicBezTo>
                      <a:pt x="190135" y="255386"/>
                      <a:pt x="285599" y="145564"/>
                      <a:pt x="285599" y="145564"/>
                    </a:cubicBezTo>
                    <a:cubicBezTo>
                      <a:pt x="285599" y="145564"/>
                      <a:pt x="332553" y="26152"/>
                      <a:pt x="340020" y="10119"/>
                    </a:cubicBezTo>
                    <a:cubicBezTo>
                      <a:pt x="347079" y="-5044"/>
                      <a:pt x="384316" y="-4187"/>
                      <a:pt x="379173" y="19676"/>
                    </a:cubicBezTo>
                    <a:cubicBezTo>
                      <a:pt x="370339" y="60676"/>
                      <a:pt x="350903" y="152817"/>
                      <a:pt x="330343" y="177610"/>
                    </a:cubicBezTo>
                    <a:cubicBezTo>
                      <a:pt x="309789" y="202397"/>
                      <a:pt x="227546" y="291826"/>
                      <a:pt x="177545" y="332739"/>
                    </a:cubicBezTo>
                    <a:cubicBezTo>
                      <a:pt x="167633" y="340850"/>
                      <a:pt x="116780" y="332572"/>
                      <a:pt x="116901" y="337842"/>
                    </a:cubicBezTo>
                    <a:cubicBezTo>
                      <a:pt x="117745" y="375622"/>
                      <a:pt x="117732" y="478478"/>
                      <a:pt x="117732" y="478478"/>
                    </a:cubicBezTo>
                    <a:lnTo>
                      <a:pt x="0" y="478666"/>
                    </a:lnTo>
                    <a:close/>
                  </a:path>
                </a:pathLst>
              </a:custGeom>
              <a:solidFill>
                <a:srgbClr val="F4C17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7"/>
              <p:cNvSpPr/>
              <p:nvPr/>
            </p:nvSpPr>
            <p:spPr>
              <a:xfrm>
                <a:off x="6896577" y="5577399"/>
                <a:ext cx="169101" cy="295488"/>
              </a:xfrm>
              <a:custGeom>
                <a:rect b="b" l="l" r="r" t="t"/>
                <a:pathLst>
                  <a:path extrusionOk="0" h="107941" w="61772">
                    <a:moveTo>
                      <a:pt x="45313" y="155"/>
                    </a:moveTo>
                    <a:cubicBezTo>
                      <a:pt x="44007" y="-374"/>
                      <a:pt x="43330" y="624"/>
                      <a:pt x="42172" y="571"/>
                    </a:cubicBezTo>
                    <a:cubicBezTo>
                      <a:pt x="38977" y="13061"/>
                      <a:pt x="36051" y="26228"/>
                      <a:pt x="32126" y="35945"/>
                    </a:cubicBezTo>
                    <a:cubicBezTo>
                      <a:pt x="19910" y="66184"/>
                      <a:pt x="9429" y="67175"/>
                      <a:pt x="1573" y="87849"/>
                    </a:cubicBezTo>
                    <a:cubicBezTo>
                      <a:pt x="-1481" y="95886"/>
                      <a:pt x="367" y="102469"/>
                      <a:pt x="3247" y="107941"/>
                    </a:cubicBezTo>
                    <a:cubicBezTo>
                      <a:pt x="10493" y="86985"/>
                      <a:pt x="46578" y="57718"/>
                      <a:pt x="57663" y="39709"/>
                    </a:cubicBezTo>
                    <a:cubicBezTo>
                      <a:pt x="68546" y="22022"/>
                      <a:pt x="55499" y="4294"/>
                      <a:pt x="45313" y="155"/>
                    </a:cubicBezTo>
                    <a:close/>
                  </a:path>
                </a:pathLst>
              </a:custGeom>
              <a:solidFill>
                <a:srgbClr val="EC9F6B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7"/>
              <p:cNvSpPr/>
              <p:nvPr/>
            </p:nvSpPr>
            <p:spPr>
              <a:xfrm>
                <a:off x="6615933" y="5273547"/>
                <a:ext cx="878081" cy="1309166"/>
              </a:xfrm>
              <a:custGeom>
                <a:rect b="b" l="l" r="r" t="t"/>
                <a:pathLst>
                  <a:path extrusionOk="0" h="478234" w="320760">
                    <a:moveTo>
                      <a:pt x="305209" y="9"/>
                    </a:moveTo>
                    <a:cubicBezTo>
                      <a:pt x="304713" y="-58"/>
                      <a:pt x="304245" y="263"/>
                      <a:pt x="303742" y="217"/>
                    </a:cubicBezTo>
                    <a:cubicBezTo>
                      <a:pt x="290977" y="42121"/>
                      <a:pt x="263900" y="145494"/>
                      <a:pt x="252475" y="157026"/>
                    </a:cubicBezTo>
                    <a:cubicBezTo>
                      <a:pt x="196412" y="213665"/>
                      <a:pt x="184765" y="223028"/>
                      <a:pt x="133398" y="260727"/>
                    </a:cubicBezTo>
                    <a:cubicBezTo>
                      <a:pt x="104197" y="282158"/>
                      <a:pt x="52903" y="258878"/>
                      <a:pt x="18379" y="297582"/>
                    </a:cubicBezTo>
                    <a:cubicBezTo>
                      <a:pt x="-3568" y="322188"/>
                      <a:pt x="-300" y="456528"/>
                      <a:pt x="905" y="478234"/>
                    </a:cubicBezTo>
                    <a:lnTo>
                      <a:pt x="58669" y="478234"/>
                    </a:lnTo>
                    <a:cubicBezTo>
                      <a:pt x="58669" y="478234"/>
                      <a:pt x="58883" y="375371"/>
                      <a:pt x="58040" y="337592"/>
                    </a:cubicBezTo>
                    <a:cubicBezTo>
                      <a:pt x="57919" y="332321"/>
                      <a:pt x="108604" y="340686"/>
                      <a:pt x="118523" y="332569"/>
                    </a:cubicBezTo>
                    <a:cubicBezTo>
                      <a:pt x="168525" y="291662"/>
                      <a:pt x="250747" y="202280"/>
                      <a:pt x="271307" y="177487"/>
                    </a:cubicBezTo>
                    <a:cubicBezTo>
                      <a:pt x="291862" y="152693"/>
                      <a:pt x="311444" y="60472"/>
                      <a:pt x="320278" y="19472"/>
                    </a:cubicBezTo>
                    <a:cubicBezTo>
                      <a:pt x="322850" y="7544"/>
                      <a:pt x="314759" y="1315"/>
                      <a:pt x="305209" y="9"/>
                    </a:cubicBezTo>
                    <a:close/>
                  </a:path>
                </a:pathLst>
              </a:custGeom>
              <a:solidFill>
                <a:srgbClr val="EC9F6B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7"/>
              <p:cNvSpPr/>
              <p:nvPr/>
            </p:nvSpPr>
            <p:spPr>
              <a:xfrm>
                <a:off x="6424631" y="6601732"/>
                <a:ext cx="379434" cy="1145876"/>
              </a:xfrm>
              <a:custGeom>
                <a:rect b="b" l="l" r="r" t="t"/>
                <a:pathLst>
                  <a:path extrusionOk="0" h="418585" w="138606">
                    <a:moveTo>
                      <a:pt x="0" y="0"/>
                    </a:moveTo>
                    <a:lnTo>
                      <a:pt x="138607" y="0"/>
                    </a:lnTo>
                    <a:lnTo>
                      <a:pt x="138607" y="418586"/>
                    </a:lnTo>
                    <a:lnTo>
                      <a:pt x="0" y="4185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7"/>
              <p:cNvSpPr/>
              <p:nvPr/>
            </p:nvSpPr>
            <p:spPr>
              <a:xfrm>
                <a:off x="6614362" y="6601732"/>
                <a:ext cx="189717" cy="1145876"/>
              </a:xfrm>
              <a:custGeom>
                <a:rect b="b" l="l" r="r" t="t"/>
                <a:pathLst>
                  <a:path extrusionOk="0" h="418585" w="69303">
                    <a:moveTo>
                      <a:pt x="0" y="0"/>
                    </a:moveTo>
                    <a:lnTo>
                      <a:pt x="69303" y="0"/>
                    </a:lnTo>
                    <a:lnTo>
                      <a:pt x="69303" y="418586"/>
                    </a:lnTo>
                    <a:lnTo>
                      <a:pt x="0" y="4185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7"/>
              <p:cNvSpPr/>
              <p:nvPr/>
            </p:nvSpPr>
            <p:spPr>
              <a:xfrm>
                <a:off x="4656088" y="5272951"/>
                <a:ext cx="1039295" cy="1310345"/>
              </a:xfrm>
              <a:custGeom>
                <a:rect b="b" l="l" r="r" t="t"/>
                <a:pathLst>
                  <a:path extrusionOk="0" h="478665" w="379651">
                    <a:moveTo>
                      <a:pt x="379651" y="478666"/>
                    </a:moveTo>
                    <a:cubicBezTo>
                      <a:pt x="379651" y="478666"/>
                      <a:pt x="376692" y="295516"/>
                      <a:pt x="346500" y="264983"/>
                    </a:cubicBezTo>
                    <a:cubicBezTo>
                      <a:pt x="316784" y="234932"/>
                      <a:pt x="286339" y="225375"/>
                      <a:pt x="256710" y="196959"/>
                    </a:cubicBezTo>
                    <a:cubicBezTo>
                      <a:pt x="227081" y="168536"/>
                      <a:pt x="195845" y="130160"/>
                      <a:pt x="181131" y="112305"/>
                    </a:cubicBezTo>
                    <a:cubicBezTo>
                      <a:pt x="173999" y="103659"/>
                      <a:pt x="146058" y="127421"/>
                      <a:pt x="160571" y="151002"/>
                    </a:cubicBezTo>
                    <a:cubicBezTo>
                      <a:pt x="175084" y="174583"/>
                      <a:pt x="232841" y="217312"/>
                      <a:pt x="211965" y="235655"/>
                    </a:cubicBezTo>
                    <a:cubicBezTo>
                      <a:pt x="189516" y="255386"/>
                      <a:pt x="94060" y="145564"/>
                      <a:pt x="94060" y="145564"/>
                    </a:cubicBezTo>
                    <a:cubicBezTo>
                      <a:pt x="94060" y="145564"/>
                      <a:pt x="47105" y="26152"/>
                      <a:pt x="39638" y="10119"/>
                    </a:cubicBezTo>
                    <a:cubicBezTo>
                      <a:pt x="32579" y="-5044"/>
                      <a:pt x="-4658" y="-4187"/>
                      <a:pt x="486" y="19676"/>
                    </a:cubicBezTo>
                    <a:cubicBezTo>
                      <a:pt x="9320" y="60676"/>
                      <a:pt x="28755" y="152817"/>
                      <a:pt x="49309" y="177610"/>
                    </a:cubicBezTo>
                    <a:cubicBezTo>
                      <a:pt x="69870" y="202397"/>
                      <a:pt x="152105" y="291826"/>
                      <a:pt x="202107" y="332739"/>
                    </a:cubicBezTo>
                    <a:cubicBezTo>
                      <a:pt x="212026" y="340850"/>
                      <a:pt x="262878" y="332572"/>
                      <a:pt x="262758" y="337842"/>
                    </a:cubicBezTo>
                    <a:cubicBezTo>
                      <a:pt x="261914" y="375622"/>
                      <a:pt x="261927" y="478478"/>
                      <a:pt x="261927" y="478478"/>
                    </a:cubicBezTo>
                    <a:lnTo>
                      <a:pt x="379651" y="478666"/>
                    </a:lnTo>
                    <a:close/>
                  </a:path>
                </a:pathLst>
              </a:custGeom>
              <a:solidFill>
                <a:srgbClr val="F4C17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7"/>
              <p:cNvSpPr/>
              <p:nvPr/>
            </p:nvSpPr>
            <p:spPr>
              <a:xfrm>
                <a:off x="5084302" y="5577399"/>
                <a:ext cx="169101" cy="295488"/>
              </a:xfrm>
              <a:custGeom>
                <a:rect b="b" l="l" r="r" t="t"/>
                <a:pathLst>
                  <a:path extrusionOk="0" h="107941" w="61772">
                    <a:moveTo>
                      <a:pt x="16459" y="155"/>
                    </a:moveTo>
                    <a:cubicBezTo>
                      <a:pt x="17765" y="-374"/>
                      <a:pt x="18435" y="624"/>
                      <a:pt x="19594" y="571"/>
                    </a:cubicBezTo>
                    <a:cubicBezTo>
                      <a:pt x="22795" y="13061"/>
                      <a:pt x="25715" y="26228"/>
                      <a:pt x="29640" y="35945"/>
                    </a:cubicBezTo>
                    <a:cubicBezTo>
                      <a:pt x="41862" y="66184"/>
                      <a:pt x="52343" y="67175"/>
                      <a:pt x="60199" y="87849"/>
                    </a:cubicBezTo>
                    <a:cubicBezTo>
                      <a:pt x="63253" y="95886"/>
                      <a:pt x="61405" y="102469"/>
                      <a:pt x="58525" y="107941"/>
                    </a:cubicBezTo>
                    <a:cubicBezTo>
                      <a:pt x="51278" y="86985"/>
                      <a:pt x="15194" y="57718"/>
                      <a:pt x="4110" y="39709"/>
                    </a:cubicBezTo>
                    <a:cubicBezTo>
                      <a:pt x="-6774" y="22022"/>
                      <a:pt x="6273" y="4294"/>
                      <a:pt x="16459" y="155"/>
                    </a:cubicBezTo>
                    <a:close/>
                  </a:path>
                </a:pathLst>
              </a:custGeom>
              <a:solidFill>
                <a:srgbClr val="EC9F6B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7"/>
              <p:cNvSpPr/>
              <p:nvPr/>
            </p:nvSpPr>
            <p:spPr>
              <a:xfrm>
                <a:off x="4655912" y="5273547"/>
                <a:ext cx="878081" cy="1309166"/>
              </a:xfrm>
              <a:custGeom>
                <a:rect b="b" l="l" r="r" t="t"/>
                <a:pathLst>
                  <a:path extrusionOk="0" h="478234" w="320760">
                    <a:moveTo>
                      <a:pt x="15552" y="9"/>
                    </a:moveTo>
                    <a:cubicBezTo>
                      <a:pt x="16041" y="-58"/>
                      <a:pt x="16516" y="263"/>
                      <a:pt x="17012" y="217"/>
                    </a:cubicBezTo>
                    <a:cubicBezTo>
                      <a:pt x="29783" y="42121"/>
                      <a:pt x="56860" y="145494"/>
                      <a:pt x="68279" y="157026"/>
                    </a:cubicBezTo>
                    <a:cubicBezTo>
                      <a:pt x="124342" y="213665"/>
                      <a:pt x="135995" y="223028"/>
                      <a:pt x="187363" y="260727"/>
                    </a:cubicBezTo>
                    <a:cubicBezTo>
                      <a:pt x="216556" y="282158"/>
                      <a:pt x="267858" y="258878"/>
                      <a:pt x="302382" y="297582"/>
                    </a:cubicBezTo>
                    <a:cubicBezTo>
                      <a:pt x="324329" y="322188"/>
                      <a:pt x="321061" y="456528"/>
                      <a:pt x="319855" y="478234"/>
                    </a:cubicBezTo>
                    <a:lnTo>
                      <a:pt x="262091" y="478234"/>
                    </a:lnTo>
                    <a:cubicBezTo>
                      <a:pt x="262091" y="478234"/>
                      <a:pt x="261877" y="375371"/>
                      <a:pt x="262721" y="337592"/>
                    </a:cubicBezTo>
                    <a:cubicBezTo>
                      <a:pt x="262835" y="332321"/>
                      <a:pt x="212150" y="340686"/>
                      <a:pt x="202238" y="332569"/>
                    </a:cubicBezTo>
                    <a:cubicBezTo>
                      <a:pt x="152236" y="291662"/>
                      <a:pt x="70014" y="202280"/>
                      <a:pt x="49453" y="177487"/>
                    </a:cubicBezTo>
                    <a:cubicBezTo>
                      <a:pt x="28892" y="152693"/>
                      <a:pt x="9317" y="60472"/>
                      <a:pt x="483" y="19472"/>
                    </a:cubicBezTo>
                    <a:cubicBezTo>
                      <a:pt x="-2089" y="7544"/>
                      <a:pt x="6001" y="1315"/>
                      <a:pt x="15552" y="9"/>
                    </a:cubicBezTo>
                    <a:close/>
                  </a:path>
                </a:pathLst>
              </a:custGeom>
              <a:solidFill>
                <a:srgbClr val="EC9F6B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7"/>
              <p:cNvSpPr/>
              <p:nvPr/>
            </p:nvSpPr>
            <p:spPr>
              <a:xfrm>
                <a:off x="5345884" y="6601732"/>
                <a:ext cx="379453" cy="1145876"/>
              </a:xfrm>
              <a:custGeom>
                <a:rect b="b" l="l" r="r" t="t"/>
                <a:pathLst>
                  <a:path extrusionOk="0" h="418585" w="138613">
                    <a:moveTo>
                      <a:pt x="138613" y="0"/>
                    </a:moveTo>
                    <a:lnTo>
                      <a:pt x="0" y="0"/>
                    </a:lnTo>
                    <a:lnTo>
                      <a:pt x="0" y="418586"/>
                    </a:lnTo>
                    <a:lnTo>
                      <a:pt x="138613" y="418586"/>
                    </a:lnTo>
                    <a:lnTo>
                      <a:pt x="1386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5345884" y="6601732"/>
                <a:ext cx="189733" cy="1145876"/>
              </a:xfrm>
              <a:custGeom>
                <a:rect b="b" l="l" r="r" t="t"/>
                <a:pathLst>
                  <a:path extrusionOk="0" h="418585" w="69309">
                    <a:moveTo>
                      <a:pt x="69310" y="0"/>
                    </a:moveTo>
                    <a:lnTo>
                      <a:pt x="0" y="0"/>
                    </a:lnTo>
                    <a:lnTo>
                      <a:pt x="0" y="418586"/>
                    </a:lnTo>
                    <a:lnTo>
                      <a:pt x="69310" y="418586"/>
                    </a:lnTo>
                    <a:lnTo>
                      <a:pt x="693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17"/>
            <p:cNvGrpSpPr/>
            <p:nvPr/>
          </p:nvGrpSpPr>
          <p:grpSpPr>
            <a:xfrm>
              <a:off x="6181628" y="2412529"/>
              <a:ext cx="3375997" cy="3358821"/>
              <a:chOff x="2153335" y="4345112"/>
              <a:chExt cx="1271131" cy="1264664"/>
            </a:xfrm>
          </p:grpSpPr>
          <p:grpSp>
            <p:nvGrpSpPr>
              <p:cNvPr id="155" name="Google Shape;155;p17"/>
              <p:cNvGrpSpPr/>
              <p:nvPr/>
            </p:nvGrpSpPr>
            <p:grpSpPr>
              <a:xfrm>
                <a:off x="2821491" y="5284973"/>
                <a:ext cx="602975" cy="292590"/>
                <a:chOff x="2821491" y="5284973"/>
                <a:chExt cx="602975" cy="292590"/>
              </a:xfrm>
            </p:grpSpPr>
            <p:sp>
              <p:nvSpPr>
                <p:cNvPr id="156" name="Google Shape;156;p17"/>
                <p:cNvSpPr/>
                <p:nvPr/>
              </p:nvSpPr>
              <p:spPr>
                <a:xfrm>
                  <a:off x="2821491" y="5284973"/>
                  <a:ext cx="524898" cy="292590"/>
                </a:xfrm>
                <a:custGeom>
                  <a:rect b="b" l="l" r="r" t="t"/>
                  <a:pathLst>
                    <a:path extrusionOk="0" h="292590" w="524898">
                      <a:moveTo>
                        <a:pt x="177062" y="0"/>
                      </a:moveTo>
                      <a:cubicBezTo>
                        <a:pt x="160507" y="0"/>
                        <a:pt x="147132" y="13374"/>
                        <a:pt x="147132" y="29930"/>
                      </a:cubicBezTo>
                      <a:cubicBezTo>
                        <a:pt x="147132" y="46479"/>
                        <a:pt x="160507" y="59860"/>
                        <a:pt x="177062" y="59860"/>
                      </a:cubicBezTo>
                      <a:lnTo>
                        <a:pt x="243405" y="59860"/>
                      </a:lnTo>
                      <a:cubicBezTo>
                        <a:pt x="232134" y="64166"/>
                        <a:pt x="224151" y="74909"/>
                        <a:pt x="224151" y="87694"/>
                      </a:cubicBezTo>
                      <a:cubicBezTo>
                        <a:pt x="224151" y="103506"/>
                        <a:pt x="236467" y="116083"/>
                        <a:pt x="251985" y="117202"/>
                      </a:cubicBezTo>
                      <a:lnTo>
                        <a:pt x="166179" y="117202"/>
                      </a:lnTo>
                      <a:cubicBezTo>
                        <a:pt x="149630" y="117202"/>
                        <a:pt x="136249" y="130576"/>
                        <a:pt x="136249" y="147132"/>
                      </a:cubicBezTo>
                      <a:cubicBezTo>
                        <a:pt x="136249" y="163681"/>
                        <a:pt x="149624" y="177270"/>
                        <a:pt x="166179" y="177270"/>
                      </a:cubicBezTo>
                      <a:cubicBezTo>
                        <a:pt x="154901" y="181569"/>
                        <a:pt x="146717" y="192312"/>
                        <a:pt x="146717" y="205104"/>
                      </a:cubicBezTo>
                      <a:cubicBezTo>
                        <a:pt x="146717" y="217521"/>
                        <a:pt x="154372" y="228182"/>
                        <a:pt x="165135" y="232730"/>
                      </a:cubicBezTo>
                      <a:lnTo>
                        <a:pt x="29930" y="232730"/>
                      </a:lnTo>
                      <a:cubicBezTo>
                        <a:pt x="13381" y="232730"/>
                        <a:pt x="0" y="246104"/>
                        <a:pt x="0" y="262660"/>
                      </a:cubicBezTo>
                      <a:cubicBezTo>
                        <a:pt x="0" y="279209"/>
                        <a:pt x="13381" y="292590"/>
                        <a:pt x="29930" y="292590"/>
                      </a:cubicBezTo>
                      <a:lnTo>
                        <a:pt x="273128" y="292590"/>
                      </a:lnTo>
                      <a:cubicBezTo>
                        <a:pt x="289677" y="292590"/>
                        <a:pt x="303051" y="279209"/>
                        <a:pt x="303051" y="262660"/>
                      </a:cubicBezTo>
                      <a:cubicBezTo>
                        <a:pt x="303051" y="250243"/>
                        <a:pt x="295396" y="239581"/>
                        <a:pt x="284634" y="235034"/>
                      </a:cubicBezTo>
                      <a:lnTo>
                        <a:pt x="417742" y="235034"/>
                      </a:lnTo>
                      <a:cubicBezTo>
                        <a:pt x="434298" y="235034"/>
                        <a:pt x="447672" y="221659"/>
                        <a:pt x="447672" y="205104"/>
                      </a:cubicBezTo>
                      <a:cubicBezTo>
                        <a:pt x="447672" y="188555"/>
                        <a:pt x="434298" y="175174"/>
                        <a:pt x="417742" y="175174"/>
                      </a:cubicBezTo>
                      <a:lnTo>
                        <a:pt x="314772" y="175174"/>
                      </a:lnTo>
                      <a:cubicBezTo>
                        <a:pt x="302308" y="171564"/>
                        <a:pt x="292798" y="160761"/>
                        <a:pt x="292798" y="147132"/>
                      </a:cubicBezTo>
                      <a:cubicBezTo>
                        <a:pt x="292798" y="133068"/>
                        <a:pt x="302757" y="121897"/>
                        <a:pt x="315823" y="118669"/>
                      </a:cubicBezTo>
                      <a:cubicBezTo>
                        <a:pt x="314169" y="118267"/>
                        <a:pt x="494975" y="117624"/>
                        <a:pt x="494975" y="117624"/>
                      </a:cubicBezTo>
                      <a:cubicBezTo>
                        <a:pt x="511524" y="117624"/>
                        <a:pt x="524898" y="104243"/>
                        <a:pt x="524898" y="87694"/>
                      </a:cubicBezTo>
                      <a:cubicBezTo>
                        <a:pt x="524898" y="71138"/>
                        <a:pt x="511524" y="57764"/>
                        <a:pt x="494975" y="57764"/>
                      </a:cubicBezTo>
                      <a:lnTo>
                        <a:pt x="428625" y="57764"/>
                      </a:lnTo>
                      <a:cubicBezTo>
                        <a:pt x="439943" y="53471"/>
                        <a:pt x="448094" y="42715"/>
                        <a:pt x="448094" y="29930"/>
                      </a:cubicBezTo>
                      <a:cubicBezTo>
                        <a:pt x="448094" y="13374"/>
                        <a:pt x="434505" y="0"/>
                        <a:pt x="417956" y="0"/>
                      </a:cubicBezTo>
                      <a:lnTo>
                        <a:pt x="17706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17"/>
                <p:cNvSpPr/>
                <p:nvPr/>
              </p:nvSpPr>
              <p:spPr>
                <a:xfrm>
                  <a:off x="3360260" y="5410191"/>
                  <a:ext cx="64206" cy="59940"/>
                </a:xfrm>
                <a:custGeom>
                  <a:rect b="b" l="l" r="r" t="t"/>
                  <a:pathLst>
                    <a:path extrusionOk="0" h="59940" w="64206">
                      <a:moveTo>
                        <a:pt x="29970" y="0"/>
                      </a:moveTo>
                      <a:lnTo>
                        <a:pt x="34236" y="0"/>
                      </a:lnTo>
                      <a:cubicBezTo>
                        <a:pt x="50785" y="0"/>
                        <a:pt x="64207" y="13415"/>
                        <a:pt x="64207" y="29971"/>
                      </a:cubicBezTo>
                      <a:lnTo>
                        <a:pt x="64207" y="29971"/>
                      </a:lnTo>
                      <a:cubicBezTo>
                        <a:pt x="64207" y="46520"/>
                        <a:pt x="50785" y="59941"/>
                        <a:pt x="34236" y="59941"/>
                      </a:cubicBezTo>
                      <a:lnTo>
                        <a:pt x="29970" y="59941"/>
                      </a:lnTo>
                      <a:cubicBezTo>
                        <a:pt x="13415" y="59941"/>
                        <a:pt x="0" y="46520"/>
                        <a:pt x="0" y="29971"/>
                      </a:cubicBezTo>
                      <a:lnTo>
                        <a:pt x="0" y="29971"/>
                      </a:lnTo>
                      <a:cubicBezTo>
                        <a:pt x="0" y="13415"/>
                        <a:pt x="13415" y="0"/>
                        <a:pt x="2997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8" name="Google Shape;158;p17"/>
              <p:cNvGrpSpPr/>
              <p:nvPr/>
            </p:nvGrpSpPr>
            <p:grpSpPr>
              <a:xfrm>
                <a:off x="2290921" y="4752312"/>
                <a:ext cx="857511" cy="857464"/>
                <a:chOff x="2290921" y="4752312"/>
                <a:chExt cx="857511" cy="857464"/>
              </a:xfrm>
            </p:grpSpPr>
            <p:grpSp>
              <p:nvGrpSpPr>
                <p:cNvPr id="159" name="Google Shape;159;p17"/>
                <p:cNvGrpSpPr/>
                <p:nvPr/>
              </p:nvGrpSpPr>
              <p:grpSpPr>
                <a:xfrm>
                  <a:off x="2290968" y="4752312"/>
                  <a:ext cx="857464" cy="857464"/>
                  <a:chOff x="2290968" y="4752312"/>
                  <a:chExt cx="857464" cy="857464"/>
                </a:xfrm>
              </p:grpSpPr>
              <p:sp>
                <p:nvSpPr>
                  <p:cNvPr id="160" name="Google Shape;160;p17"/>
                  <p:cNvSpPr/>
                  <p:nvPr/>
                </p:nvSpPr>
                <p:spPr>
                  <a:xfrm>
                    <a:off x="2290968" y="4752312"/>
                    <a:ext cx="857464" cy="857464"/>
                  </a:xfrm>
                  <a:custGeom>
                    <a:rect b="b" l="l" r="r" t="t"/>
                    <a:pathLst>
                      <a:path extrusionOk="0" h="857464" w="857464">
                        <a:moveTo>
                          <a:pt x="0" y="428732"/>
                        </a:moveTo>
                        <a:cubicBezTo>
                          <a:pt x="0" y="191950"/>
                          <a:pt x="191950" y="0"/>
                          <a:pt x="428732" y="0"/>
                        </a:cubicBezTo>
                        <a:cubicBezTo>
                          <a:pt x="665514" y="0"/>
                          <a:pt x="857464" y="191950"/>
                          <a:pt x="857464" y="428732"/>
                        </a:cubicBezTo>
                        <a:cubicBezTo>
                          <a:pt x="857464" y="665514"/>
                          <a:pt x="665514" y="857464"/>
                          <a:pt x="428732" y="857464"/>
                        </a:cubicBezTo>
                        <a:cubicBezTo>
                          <a:pt x="191950" y="857464"/>
                          <a:pt x="0" y="665514"/>
                          <a:pt x="0" y="42873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" name="Google Shape;161;p17"/>
                  <p:cNvSpPr/>
                  <p:nvPr/>
                </p:nvSpPr>
                <p:spPr>
                  <a:xfrm>
                    <a:off x="2310805" y="4785214"/>
                    <a:ext cx="342078" cy="317924"/>
                  </a:xfrm>
                  <a:custGeom>
                    <a:rect b="b" l="l" r="r" t="t"/>
                    <a:pathLst>
                      <a:path extrusionOk="0" h="317924" w="342078">
                        <a:moveTo>
                          <a:pt x="329633" y="35"/>
                        </a:moveTo>
                        <a:cubicBezTo>
                          <a:pt x="308858" y="-1746"/>
                          <a:pt x="282712" y="64905"/>
                          <a:pt x="246125" y="57585"/>
                        </a:cubicBezTo>
                        <a:cubicBezTo>
                          <a:pt x="223012" y="52964"/>
                          <a:pt x="278646" y="18988"/>
                          <a:pt x="246962" y="6311"/>
                        </a:cubicBezTo>
                        <a:cubicBezTo>
                          <a:pt x="243385" y="4877"/>
                          <a:pt x="238925" y="4476"/>
                          <a:pt x="233989" y="4844"/>
                        </a:cubicBezTo>
                        <a:cubicBezTo>
                          <a:pt x="233862" y="4857"/>
                          <a:pt x="233694" y="4837"/>
                          <a:pt x="233567" y="4844"/>
                        </a:cubicBezTo>
                        <a:cubicBezTo>
                          <a:pt x="122821" y="54564"/>
                          <a:pt x="36949" y="149619"/>
                          <a:pt x="0" y="266667"/>
                        </a:cubicBezTo>
                        <a:cubicBezTo>
                          <a:pt x="13173" y="260961"/>
                          <a:pt x="3730" y="289344"/>
                          <a:pt x="13816" y="291366"/>
                        </a:cubicBezTo>
                        <a:cubicBezTo>
                          <a:pt x="30298" y="294661"/>
                          <a:pt x="48836" y="269814"/>
                          <a:pt x="64461" y="281528"/>
                        </a:cubicBezTo>
                        <a:cubicBezTo>
                          <a:pt x="79630" y="292900"/>
                          <a:pt x="90855" y="329313"/>
                          <a:pt x="115735" y="314385"/>
                        </a:cubicBezTo>
                        <a:cubicBezTo>
                          <a:pt x="138834" y="300528"/>
                          <a:pt x="148411" y="259735"/>
                          <a:pt x="167224" y="240922"/>
                        </a:cubicBezTo>
                        <a:cubicBezTo>
                          <a:pt x="194080" y="214073"/>
                          <a:pt x="238845" y="237044"/>
                          <a:pt x="268313" y="219371"/>
                        </a:cubicBezTo>
                        <a:cubicBezTo>
                          <a:pt x="310365" y="194135"/>
                          <a:pt x="294144" y="139057"/>
                          <a:pt x="304518" y="97561"/>
                        </a:cubicBezTo>
                        <a:cubicBezTo>
                          <a:pt x="309661" y="76994"/>
                          <a:pt x="355471" y="27045"/>
                          <a:pt x="338212" y="5473"/>
                        </a:cubicBezTo>
                        <a:cubicBezTo>
                          <a:pt x="335446" y="2011"/>
                          <a:pt x="332600" y="290"/>
                          <a:pt x="329633" y="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2" name="Google Shape;162;p17"/>
                  <p:cNvSpPr/>
                  <p:nvPr/>
                </p:nvSpPr>
                <p:spPr>
                  <a:xfrm>
                    <a:off x="2638832" y="4806418"/>
                    <a:ext cx="156631" cy="166818"/>
                  </a:xfrm>
                  <a:custGeom>
                    <a:rect b="b" l="l" r="r" t="t"/>
                    <a:pathLst>
                      <a:path extrusionOk="0" h="166818" w="156631">
                        <a:moveTo>
                          <a:pt x="26231" y="69754"/>
                        </a:moveTo>
                        <a:cubicBezTo>
                          <a:pt x="30578" y="59915"/>
                          <a:pt x="6602" y="82706"/>
                          <a:pt x="3996" y="93140"/>
                        </a:cubicBezTo>
                        <a:cubicBezTo>
                          <a:pt x="3166" y="96456"/>
                          <a:pt x="2851" y="99671"/>
                          <a:pt x="3996" y="103106"/>
                        </a:cubicBezTo>
                        <a:cubicBezTo>
                          <a:pt x="6126" y="109495"/>
                          <a:pt x="18154" y="108986"/>
                          <a:pt x="16266" y="118443"/>
                        </a:cubicBezTo>
                        <a:cubicBezTo>
                          <a:pt x="14009" y="129728"/>
                          <a:pt x="-16042" y="162129"/>
                          <a:pt x="11665" y="166750"/>
                        </a:cubicBezTo>
                        <a:cubicBezTo>
                          <a:pt x="29714" y="169757"/>
                          <a:pt x="159594" y="72754"/>
                          <a:pt x="156580" y="48664"/>
                        </a:cubicBezTo>
                        <a:cubicBezTo>
                          <a:pt x="151410" y="7308"/>
                          <a:pt x="109652" y="43065"/>
                          <a:pt x="95240" y="39462"/>
                        </a:cubicBezTo>
                        <a:cubicBezTo>
                          <a:pt x="70802" y="33354"/>
                          <a:pt x="93606" y="-14170"/>
                          <a:pt x="47703" y="4194"/>
                        </a:cubicBezTo>
                        <a:cubicBezTo>
                          <a:pt x="17163" y="16410"/>
                          <a:pt x="34898" y="37560"/>
                          <a:pt x="38501" y="55569"/>
                        </a:cubicBezTo>
                        <a:cubicBezTo>
                          <a:pt x="40121" y="63686"/>
                          <a:pt x="25916" y="70470"/>
                          <a:pt x="26231" y="697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3" name="Google Shape;163;p17"/>
                  <p:cNvSpPr/>
                  <p:nvPr/>
                </p:nvSpPr>
                <p:spPr>
                  <a:xfrm>
                    <a:off x="2376601" y="5121001"/>
                    <a:ext cx="98456" cy="91197"/>
                  </a:xfrm>
                  <a:custGeom>
                    <a:rect b="b" l="l" r="r" t="t"/>
                    <a:pathLst>
                      <a:path extrusionOk="0" h="91197" w="98456">
                        <a:moveTo>
                          <a:pt x="30096" y="20094"/>
                        </a:moveTo>
                        <a:cubicBezTo>
                          <a:pt x="30143" y="14348"/>
                          <a:pt x="25957" y="465"/>
                          <a:pt x="23164" y="150"/>
                        </a:cubicBezTo>
                        <a:cubicBezTo>
                          <a:pt x="7486" y="-1591"/>
                          <a:pt x="-4583" y="12065"/>
                          <a:pt x="1693" y="27756"/>
                        </a:cubicBezTo>
                        <a:cubicBezTo>
                          <a:pt x="11538" y="52362"/>
                          <a:pt x="41441" y="42376"/>
                          <a:pt x="48781" y="71724"/>
                        </a:cubicBezTo>
                        <a:cubicBezTo>
                          <a:pt x="49083" y="72929"/>
                          <a:pt x="50589" y="89157"/>
                          <a:pt x="51534" y="89860"/>
                        </a:cubicBezTo>
                        <a:cubicBezTo>
                          <a:pt x="55123" y="92559"/>
                          <a:pt x="89681" y="90724"/>
                          <a:pt x="94470" y="88326"/>
                        </a:cubicBezTo>
                        <a:cubicBezTo>
                          <a:pt x="115238" y="77945"/>
                          <a:pt x="48312" y="36041"/>
                          <a:pt x="43865" y="31587"/>
                        </a:cubicBezTo>
                        <a:cubicBezTo>
                          <a:pt x="37275" y="24997"/>
                          <a:pt x="30029" y="29417"/>
                          <a:pt x="30096" y="2009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4" name="Google Shape;164;p17"/>
                  <p:cNvSpPr/>
                  <p:nvPr/>
                </p:nvSpPr>
                <p:spPr>
                  <a:xfrm>
                    <a:off x="2763408" y="5467870"/>
                    <a:ext cx="61410" cy="95731"/>
                  </a:xfrm>
                  <a:custGeom>
                    <a:rect b="b" l="l" r="r" t="t"/>
                    <a:pathLst>
                      <a:path extrusionOk="0" h="95731" w="61410">
                        <a:moveTo>
                          <a:pt x="47100" y="1304"/>
                        </a:moveTo>
                        <a:cubicBezTo>
                          <a:pt x="56302" y="-2085"/>
                          <a:pt x="24845" y="1357"/>
                          <a:pt x="18724" y="9012"/>
                        </a:cubicBezTo>
                        <a:cubicBezTo>
                          <a:pt x="11672" y="17826"/>
                          <a:pt x="-11313" y="86125"/>
                          <a:pt x="6816" y="95193"/>
                        </a:cubicBezTo>
                        <a:cubicBezTo>
                          <a:pt x="16902" y="100236"/>
                          <a:pt x="24892" y="68337"/>
                          <a:pt x="28536" y="62262"/>
                        </a:cubicBezTo>
                        <a:cubicBezTo>
                          <a:pt x="36853" y="48399"/>
                          <a:pt x="57374" y="44167"/>
                          <a:pt x="60763" y="27229"/>
                        </a:cubicBezTo>
                        <a:cubicBezTo>
                          <a:pt x="62725" y="17418"/>
                          <a:pt x="60113" y="12348"/>
                          <a:pt x="54461" y="4807"/>
                        </a:cubicBezTo>
                        <a:cubicBezTo>
                          <a:pt x="52565" y="2282"/>
                          <a:pt x="46364" y="1579"/>
                          <a:pt x="47100" y="13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" name="Google Shape;165;p17"/>
                  <p:cNvSpPr/>
                  <p:nvPr/>
                </p:nvSpPr>
                <p:spPr>
                  <a:xfrm>
                    <a:off x="2698316" y="4856615"/>
                    <a:ext cx="450068" cy="693796"/>
                  </a:xfrm>
                  <a:custGeom>
                    <a:rect b="b" l="l" r="r" t="t"/>
                    <a:pathLst>
                      <a:path extrusionOk="0" h="693796" w="450068">
                        <a:moveTo>
                          <a:pt x="301055" y="0"/>
                        </a:moveTo>
                        <a:cubicBezTo>
                          <a:pt x="294699" y="8526"/>
                          <a:pt x="292295" y="18712"/>
                          <a:pt x="283475" y="25322"/>
                        </a:cubicBezTo>
                        <a:cubicBezTo>
                          <a:pt x="260670" y="42427"/>
                          <a:pt x="232836" y="33815"/>
                          <a:pt x="226126" y="67388"/>
                        </a:cubicBezTo>
                        <a:cubicBezTo>
                          <a:pt x="218538" y="105328"/>
                          <a:pt x="293072" y="101812"/>
                          <a:pt x="237216" y="146503"/>
                        </a:cubicBezTo>
                        <a:cubicBezTo>
                          <a:pt x="226963" y="154707"/>
                          <a:pt x="212202" y="153073"/>
                          <a:pt x="202893" y="164713"/>
                        </a:cubicBezTo>
                        <a:cubicBezTo>
                          <a:pt x="189351" y="181643"/>
                          <a:pt x="174838" y="215779"/>
                          <a:pt x="151826" y="224988"/>
                        </a:cubicBezTo>
                        <a:cubicBezTo>
                          <a:pt x="141137" y="229261"/>
                          <a:pt x="104744" y="238510"/>
                          <a:pt x="93647" y="236286"/>
                        </a:cubicBezTo>
                        <a:cubicBezTo>
                          <a:pt x="86957" y="234947"/>
                          <a:pt x="82503" y="211640"/>
                          <a:pt x="71252" y="222892"/>
                        </a:cubicBezTo>
                        <a:cubicBezTo>
                          <a:pt x="65586" y="228558"/>
                          <a:pt x="67970" y="237244"/>
                          <a:pt x="63509" y="243191"/>
                        </a:cubicBezTo>
                        <a:cubicBezTo>
                          <a:pt x="48802" y="262801"/>
                          <a:pt x="23004" y="269518"/>
                          <a:pt x="41743" y="300747"/>
                        </a:cubicBezTo>
                        <a:cubicBezTo>
                          <a:pt x="46217" y="308201"/>
                          <a:pt x="93714" y="294191"/>
                          <a:pt x="103485" y="290286"/>
                        </a:cubicBezTo>
                        <a:cubicBezTo>
                          <a:pt x="117235" y="284781"/>
                          <a:pt x="109459" y="272163"/>
                          <a:pt x="118132" y="263497"/>
                        </a:cubicBezTo>
                        <a:cubicBezTo>
                          <a:pt x="127944" y="253686"/>
                          <a:pt x="203630" y="238771"/>
                          <a:pt x="219850" y="250940"/>
                        </a:cubicBezTo>
                        <a:cubicBezTo>
                          <a:pt x="261112" y="281881"/>
                          <a:pt x="187590" y="296300"/>
                          <a:pt x="171503" y="307029"/>
                        </a:cubicBezTo>
                        <a:cubicBezTo>
                          <a:pt x="163245" y="312535"/>
                          <a:pt x="145893" y="294130"/>
                          <a:pt x="136342" y="295725"/>
                        </a:cubicBezTo>
                        <a:cubicBezTo>
                          <a:pt x="121206" y="298249"/>
                          <a:pt x="9188" y="331059"/>
                          <a:pt x="5324" y="340723"/>
                        </a:cubicBezTo>
                        <a:cubicBezTo>
                          <a:pt x="-3236" y="362128"/>
                          <a:pt x="6087" y="373339"/>
                          <a:pt x="9509" y="393880"/>
                        </a:cubicBezTo>
                        <a:cubicBezTo>
                          <a:pt x="11920" y="408346"/>
                          <a:pt x="-10207" y="443500"/>
                          <a:pt x="5953" y="455622"/>
                        </a:cubicBezTo>
                        <a:cubicBezTo>
                          <a:pt x="14090" y="461730"/>
                          <a:pt x="27297" y="459962"/>
                          <a:pt x="35461" y="466089"/>
                        </a:cubicBezTo>
                        <a:cubicBezTo>
                          <a:pt x="56645" y="481975"/>
                          <a:pt x="58426" y="507271"/>
                          <a:pt x="88624" y="515897"/>
                        </a:cubicBezTo>
                        <a:cubicBezTo>
                          <a:pt x="108984" y="521717"/>
                          <a:pt x="142176" y="511383"/>
                          <a:pt x="160198" y="524898"/>
                        </a:cubicBezTo>
                        <a:cubicBezTo>
                          <a:pt x="170545" y="532660"/>
                          <a:pt x="166587" y="546209"/>
                          <a:pt x="178408" y="555665"/>
                        </a:cubicBezTo>
                        <a:cubicBezTo>
                          <a:pt x="186511" y="562148"/>
                          <a:pt x="203703" y="567111"/>
                          <a:pt x="208545" y="576802"/>
                        </a:cubicBezTo>
                        <a:cubicBezTo>
                          <a:pt x="222060" y="603832"/>
                          <a:pt x="236975" y="662246"/>
                          <a:pt x="238268" y="693797"/>
                        </a:cubicBezTo>
                        <a:cubicBezTo>
                          <a:pt x="278713" y="669988"/>
                          <a:pt x="314885" y="639924"/>
                          <a:pt x="345424" y="604636"/>
                        </a:cubicBezTo>
                        <a:cubicBezTo>
                          <a:pt x="345444" y="604589"/>
                          <a:pt x="345404" y="604475"/>
                          <a:pt x="345424" y="604428"/>
                        </a:cubicBezTo>
                        <a:cubicBezTo>
                          <a:pt x="346308" y="602366"/>
                          <a:pt x="348250" y="599278"/>
                          <a:pt x="348558" y="597731"/>
                        </a:cubicBezTo>
                        <a:cubicBezTo>
                          <a:pt x="352691" y="577083"/>
                          <a:pt x="336483" y="567225"/>
                          <a:pt x="339564" y="548754"/>
                        </a:cubicBezTo>
                        <a:cubicBezTo>
                          <a:pt x="342551" y="530805"/>
                          <a:pt x="372086" y="524282"/>
                          <a:pt x="367606" y="501873"/>
                        </a:cubicBezTo>
                        <a:cubicBezTo>
                          <a:pt x="365161" y="489664"/>
                          <a:pt x="350086" y="483134"/>
                          <a:pt x="347936" y="472365"/>
                        </a:cubicBezTo>
                        <a:cubicBezTo>
                          <a:pt x="345639" y="460906"/>
                          <a:pt x="358732" y="452889"/>
                          <a:pt x="356307" y="440761"/>
                        </a:cubicBezTo>
                        <a:cubicBezTo>
                          <a:pt x="354050" y="429482"/>
                          <a:pt x="344620" y="425692"/>
                          <a:pt x="346469" y="412719"/>
                        </a:cubicBezTo>
                        <a:cubicBezTo>
                          <a:pt x="349550" y="391141"/>
                          <a:pt x="385668" y="374645"/>
                          <a:pt x="367606" y="350562"/>
                        </a:cubicBezTo>
                        <a:cubicBezTo>
                          <a:pt x="344339" y="319540"/>
                          <a:pt x="317349" y="343228"/>
                          <a:pt x="287031" y="337167"/>
                        </a:cubicBezTo>
                        <a:cubicBezTo>
                          <a:pt x="272839" y="334327"/>
                          <a:pt x="294706" y="309507"/>
                          <a:pt x="281378" y="302844"/>
                        </a:cubicBezTo>
                        <a:cubicBezTo>
                          <a:pt x="274426" y="299368"/>
                          <a:pt x="256551" y="318080"/>
                          <a:pt x="252078" y="309119"/>
                        </a:cubicBezTo>
                        <a:cubicBezTo>
                          <a:pt x="246264" y="297492"/>
                          <a:pt x="259639" y="245026"/>
                          <a:pt x="275103" y="241939"/>
                        </a:cubicBezTo>
                        <a:cubicBezTo>
                          <a:pt x="290312" y="238898"/>
                          <a:pt x="293152" y="257851"/>
                          <a:pt x="304611" y="260149"/>
                        </a:cubicBezTo>
                        <a:cubicBezTo>
                          <a:pt x="313619" y="261950"/>
                          <a:pt x="322031" y="258347"/>
                          <a:pt x="331193" y="261401"/>
                        </a:cubicBezTo>
                        <a:cubicBezTo>
                          <a:pt x="332907" y="261970"/>
                          <a:pt x="336135" y="262995"/>
                          <a:pt x="337468" y="264334"/>
                        </a:cubicBezTo>
                        <a:cubicBezTo>
                          <a:pt x="343047" y="269907"/>
                          <a:pt x="336450" y="293648"/>
                          <a:pt x="342283" y="296562"/>
                        </a:cubicBezTo>
                        <a:cubicBezTo>
                          <a:pt x="363339" y="307090"/>
                          <a:pt x="425256" y="288029"/>
                          <a:pt x="432696" y="325233"/>
                        </a:cubicBezTo>
                        <a:cubicBezTo>
                          <a:pt x="433721" y="330356"/>
                          <a:pt x="424854" y="339116"/>
                          <a:pt x="423695" y="344909"/>
                        </a:cubicBezTo>
                        <a:cubicBezTo>
                          <a:pt x="419288" y="366930"/>
                          <a:pt x="399364" y="430279"/>
                          <a:pt x="403396" y="446413"/>
                        </a:cubicBezTo>
                        <a:cubicBezTo>
                          <a:pt x="405358" y="454256"/>
                          <a:pt x="411627" y="469867"/>
                          <a:pt x="420768" y="479484"/>
                        </a:cubicBezTo>
                        <a:cubicBezTo>
                          <a:pt x="420983" y="478928"/>
                          <a:pt x="421184" y="478359"/>
                          <a:pt x="421391" y="477810"/>
                        </a:cubicBezTo>
                        <a:cubicBezTo>
                          <a:pt x="425624" y="466779"/>
                          <a:pt x="429549" y="455548"/>
                          <a:pt x="432904" y="444109"/>
                        </a:cubicBezTo>
                        <a:cubicBezTo>
                          <a:pt x="433044" y="443627"/>
                          <a:pt x="433185" y="443131"/>
                          <a:pt x="433326" y="442649"/>
                        </a:cubicBezTo>
                        <a:cubicBezTo>
                          <a:pt x="433761" y="441142"/>
                          <a:pt x="433949" y="439548"/>
                          <a:pt x="434371" y="438041"/>
                        </a:cubicBezTo>
                        <a:cubicBezTo>
                          <a:pt x="440900" y="414534"/>
                          <a:pt x="445756" y="390363"/>
                          <a:pt x="448180" y="365416"/>
                        </a:cubicBezTo>
                        <a:cubicBezTo>
                          <a:pt x="448194" y="365282"/>
                          <a:pt x="448174" y="365135"/>
                          <a:pt x="448180" y="365001"/>
                        </a:cubicBezTo>
                        <a:cubicBezTo>
                          <a:pt x="449466" y="351653"/>
                          <a:pt x="450069" y="338078"/>
                          <a:pt x="450069" y="324396"/>
                        </a:cubicBezTo>
                        <a:cubicBezTo>
                          <a:pt x="450069" y="308175"/>
                          <a:pt x="449105" y="292215"/>
                          <a:pt x="447343" y="276470"/>
                        </a:cubicBezTo>
                        <a:cubicBezTo>
                          <a:pt x="447323" y="276262"/>
                          <a:pt x="447370" y="276048"/>
                          <a:pt x="447343" y="275840"/>
                        </a:cubicBezTo>
                        <a:cubicBezTo>
                          <a:pt x="445655" y="260952"/>
                          <a:pt x="443198" y="246272"/>
                          <a:pt x="440023" y="231893"/>
                        </a:cubicBezTo>
                        <a:cubicBezTo>
                          <a:pt x="439239" y="228337"/>
                          <a:pt x="437960" y="224954"/>
                          <a:pt x="437090" y="221425"/>
                        </a:cubicBezTo>
                        <a:cubicBezTo>
                          <a:pt x="434531" y="211111"/>
                          <a:pt x="431806" y="200878"/>
                          <a:pt x="428510" y="190872"/>
                        </a:cubicBezTo>
                        <a:cubicBezTo>
                          <a:pt x="426702" y="185354"/>
                          <a:pt x="424673" y="179962"/>
                          <a:pt x="422650" y="174544"/>
                        </a:cubicBezTo>
                        <a:cubicBezTo>
                          <a:pt x="419248" y="165496"/>
                          <a:pt x="415538" y="156509"/>
                          <a:pt x="411560" y="147755"/>
                        </a:cubicBezTo>
                        <a:cubicBezTo>
                          <a:pt x="409865" y="144025"/>
                          <a:pt x="408124" y="140341"/>
                          <a:pt x="406322" y="136664"/>
                        </a:cubicBezTo>
                        <a:cubicBezTo>
                          <a:pt x="401601" y="127027"/>
                          <a:pt x="396665" y="117624"/>
                          <a:pt x="391254" y="108409"/>
                        </a:cubicBezTo>
                        <a:cubicBezTo>
                          <a:pt x="389057" y="104651"/>
                          <a:pt x="386659" y="101001"/>
                          <a:pt x="384349" y="97318"/>
                        </a:cubicBezTo>
                        <a:cubicBezTo>
                          <a:pt x="378710" y="88350"/>
                          <a:pt x="372829" y="79456"/>
                          <a:pt x="366561" y="70951"/>
                        </a:cubicBezTo>
                        <a:cubicBezTo>
                          <a:pt x="364344" y="67937"/>
                          <a:pt x="362154" y="64897"/>
                          <a:pt x="359863" y="61950"/>
                        </a:cubicBezTo>
                        <a:cubicBezTo>
                          <a:pt x="352630" y="52660"/>
                          <a:pt x="345002" y="43820"/>
                          <a:pt x="337053" y="35161"/>
                        </a:cubicBezTo>
                        <a:cubicBezTo>
                          <a:pt x="335278" y="33225"/>
                          <a:pt x="333624" y="31203"/>
                          <a:pt x="331815" y="29301"/>
                        </a:cubicBezTo>
                        <a:cubicBezTo>
                          <a:pt x="322057" y="19054"/>
                          <a:pt x="311770" y="9249"/>
                          <a:pt x="30105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" name="Google Shape;166;p17"/>
                  <p:cNvSpPr/>
                  <p:nvPr/>
                </p:nvSpPr>
                <p:spPr>
                  <a:xfrm>
                    <a:off x="2835910" y="4970550"/>
                    <a:ext cx="75555" cy="54374"/>
                  </a:xfrm>
                  <a:custGeom>
                    <a:rect b="b" l="l" r="r" t="t"/>
                    <a:pathLst>
                      <a:path extrusionOk="0" h="54374" w="75555">
                        <a:moveTo>
                          <a:pt x="41859" y="5364"/>
                        </a:moveTo>
                        <a:cubicBezTo>
                          <a:pt x="45710" y="-2224"/>
                          <a:pt x="37961" y="461"/>
                          <a:pt x="32403" y="461"/>
                        </a:cubicBezTo>
                        <a:cubicBezTo>
                          <a:pt x="8091" y="461"/>
                          <a:pt x="15090" y="19066"/>
                          <a:pt x="11387" y="37591"/>
                        </a:cubicBezTo>
                        <a:cubicBezTo>
                          <a:pt x="10034" y="44328"/>
                          <a:pt x="-4774" y="47543"/>
                          <a:pt x="1575" y="52305"/>
                        </a:cubicBezTo>
                        <a:cubicBezTo>
                          <a:pt x="14119" y="61715"/>
                          <a:pt x="72064" y="36868"/>
                          <a:pt x="75144" y="21477"/>
                        </a:cubicBezTo>
                        <a:cubicBezTo>
                          <a:pt x="78406" y="5150"/>
                          <a:pt x="61529" y="1935"/>
                          <a:pt x="50619" y="4661"/>
                        </a:cubicBezTo>
                        <a:cubicBezTo>
                          <a:pt x="48288" y="5243"/>
                          <a:pt x="40205" y="8625"/>
                          <a:pt x="41859" y="536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7" name="Google Shape;167;p17"/>
                <p:cNvSpPr/>
                <p:nvPr/>
              </p:nvSpPr>
              <p:spPr>
                <a:xfrm>
                  <a:off x="2290921" y="5171179"/>
                  <a:ext cx="224153" cy="325654"/>
                </a:xfrm>
                <a:custGeom>
                  <a:rect b="b" l="l" r="r" t="t"/>
                  <a:pathLst>
                    <a:path extrusionOk="0" h="325654" w="224153">
                      <a:moveTo>
                        <a:pt x="422" y="0"/>
                      </a:moveTo>
                      <a:cubicBezTo>
                        <a:pt x="348" y="3309"/>
                        <a:pt x="7" y="6510"/>
                        <a:pt x="0" y="9832"/>
                      </a:cubicBezTo>
                      <a:cubicBezTo>
                        <a:pt x="0" y="134930"/>
                        <a:pt x="53926" y="247276"/>
                        <a:pt x="139390" y="325655"/>
                      </a:cubicBezTo>
                      <a:cubicBezTo>
                        <a:pt x="142417" y="325340"/>
                        <a:pt x="145485" y="325313"/>
                        <a:pt x="148177" y="323766"/>
                      </a:cubicBezTo>
                      <a:cubicBezTo>
                        <a:pt x="178489" y="306447"/>
                        <a:pt x="163313" y="298062"/>
                        <a:pt x="159897" y="274166"/>
                      </a:cubicBezTo>
                      <a:cubicBezTo>
                        <a:pt x="158116" y="261696"/>
                        <a:pt x="172870" y="262258"/>
                        <a:pt x="174129" y="253445"/>
                      </a:cubicBezTo>
                      <a:cubicBezTo>
                        <a:pt x="175509" y="243807"/>
                        <a:pt x="167003" y="233172"/>
                        <a:pt x="171410" y="224358"/>
                      </a:cubicBezTo>
                      <a:cubicBezTo>
                        <a:pt x="181235" y="204708"/>
                        <a:pt x="220521" y="200918"/>
                        <a:pt x="223736" y="181663"/>
                      </a:cubicBezTo>
                      <a:cubicBezTo>
                        <a:pt x="226930" y="162449"/>
                        <a:pt x="211238" y="132318"/>
                        <a:pt x="196525" y="120551"/>
                      </a:cubicBezTo>
                      <a:cubicBezTo>
                        <a:pt x="178449" y="106091"/>
                        <a:pt x="145183" y="109252"/>
                        <a:pt x="127878" y="96273"/>
                      </a:cubicBezTo>
                      <a:cubicBezTo>
                        <a:pt x="117925" y="88806"/>
                        <a:pt x="127382" y="71734"/>
                        <a:pt x="119928" y="62787"/>
                      </a:cubicBezTo>
                      <a:cubicBezTo>
                        <a:pt x="109487" y="50263"/>
                        <a:pt x="70268" y="41181"/>
                        <a:pt x="54208" y="38509"/>
                      </a:cubicBezTo>
                      <a:cubicBezTo>
                        <a:pt x="43365" y="36701"/>
                        <a:pt x="32763" y="41034"/>
                        <a:pt x="21980" y="36413"/>
                      </a:cubicBezTo>
                      <a:cubicBezTo>
                        <a:pt x="10575" y="31524"/>
                        <a:pt x="11955" y="9423"/>
                        <a:pt x="4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8" name="Google Shape;168;p17"/>
              <p:cNvSpPr/>
              <p:nvPr/>
            </p:nvSpPr>
            <p:spPr>
              <a:xfrm>
                <a:off x="2411103" y="4875462"/>
                <a:ext cx="735862" cy="733564"/>
              </a:xfrm>
              <a:custGeom>
                <a:rect b="b" l="l" r="r" t="t"/>
                <a:pathLst>
                  <a:path extrusionOk="0" h="733564" w="735862">
                    <a:moveTo>
                      <a:pt x="608406" y="0"/>
                    </a:moveTo>
                    <a:lnTo>
                      <a:pt x="0" y="603591"/>
                    </a:lnTo>
                    <a:cubicBezTo>
                      <a:pt x="77889" y="683650"/>
                      <a:pt x="186506" y="733565"/>
                      <a:pt x="307029" y="733565"/>
                    </a:cubicBezTo>
                    <a:cubicBezTo>
                      <a:pt x="543811" y="733565"/>
                      <a:pt x="735862" y="541514"/>
                      <a:pt x="735862" y="304726"/>
                    </a:cubicBezTo>
                    <a:cubicBezTo>
                      <a:pt x="735862" y="185434"/>
                      <a:pt x="687032" y="77722"/>
                      <a:pt x="608406" y="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9" name="Google Shape;169;p17"/>
              <p:cNvGrpSpPr/>
              <p:nvPr/>
            </p:nvGrpSpPr>
            <p:grpSpPr>
              <a:xfrm>
                <a:off x="2539378" y="4345112"/>
                <a:ext cx="357056" cy="411687"/>
                <a:chOff x="2539378" y="4345112"/>
                <a:chExt cx="357056" cy="411687"/>
              </a:xfrm>
            </p:grpSpPr>
            <p:grpSp>
              <p:nvGrpSpPr>
                <p:cNvPr id="170" name="Google Shape;170;p17"/>
                <p:cNvGrpSpPr/>
                <p:nvPr/>
              </p:nvGrpSpPr>
              <p:grpSpPr>
                <a:xfrm>
                  <a:off x="2713538" y="4539969"/>
                  <a:ext cx="11478" cy="216830"/>
                  <a:chOff x="2713538" y="4539969"/>
                  <a:chExt cx="11478" cy="216830"/>
                </a:xfrm>
              </p:grpSpPr>
              <p:sp>
                <p:nvSpPr>
                  <p:cNvPr id="171" name="Google Shape;171;p17"/>
                  <p:cNvSpPr/>
                  <p:nvPr/>
                </p:nvSpPr>
                <p:spPr>
                  <a:xfrm>
                    <a:off x="2713538" y="4539969"/>
                    <a:ext cx="8036" cy="216823"/>
                  </a:xfrm>
                  <a:custGeom>
                    <a:rect b="b" l="l" r="r" t="t"/>
                    <a:pathLst>
                      <a:path extrusionOk="0" h="216823" w="8036">
                        <a:moveTo>
                          <a:pt x="663" y="0"/>
                        </a:moveTo>
                        <a:lnTo>
                          <a:pt x="8037" y="20"/>
                        </a:lnTo>
                        <a:lnTo>
                          <a:pt x="7367" y="216824"/>
                        </a:lnTo>
                        <a:lnTo>
                          <a:pt x="0" y="216797"/>
                        </a:lnTo>
                        <a:lnTo>
                          <a:pt x="663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2" name="Google Shape;172;p17"/>
                  <p:cNvSpPr/>
                  <p:nvPr/>
                </p:nvSpPr>
                <p:spPr>
                  <a:xfrm>
                    <a:off x="2718514" y="4539982"/>
                    <a:ext cx="6502" cy="216817"/>
                  </a:xfrm>
                  <a:custGeom>
                    <a:rect b="b" l="l" r="r" t="t"/>
                    <a:pathLst>
                      <a:path extrusionOk="0" h="216817" w="6502">
                        <a:moveTo>
                          <a:pt x="663" y="0"/>
                        </a:moveTo>
                        <a:lnTo>
                          <a:pt x="6503" y="20"/>
                        </a:lnTo>
                        <a:lnTo>
                          <a:pt x="5833" y="216817"/>
                        </a:lnTo>
                        <a:lnTo>
                          <a:pt x="0" y="216797"/>
                        </a:lnTo>
                        <a:lnTo>
                          <a:pt x="66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3" name="Google Shape;173;p17"/>
                <p:cNvGrpSpPr/>
                <p:nvPr/>
              </p:nvGrpSpPr>
              <p:grpSpPr>
                <a:xfrm>
                  <a:off x="2739953" y="4535520"/>
                  <a:ext cx="156481" cy="158228"/>
                  <a:chOff x="2739953" y="4535520"/>
                  <a:chExt cx="156481" cy="158228"/>
                </a:xfrm>
              </p:grpSpPr>
              <p:sp>
                <p:nvSpPr>
                  <p:cNvPr id="174" name="Google Shape;174;p17"/>
                  <p:cNvSpPr/>
                  <p:nvPr/>
                </p:nvSpPr>
                <p:spPr>
                  <a:xfrm>
                    <a:off x="2739953" y="4535520"/>
                    <a:ext cx="154947" cy="157139"/>
                  </a:xfrm>
                  <a:custGeom>
                    <a:rect b="b" l="l" r="r" t="t"/>
                    <a:pathLst>
                      <a:path extrusionOk="0" h="157139" w="154947">
                        <a:moveTo>
                          <a:pt x="143227" y="169"/>
                        </a:moveTo>
                        <a:cubicBezTo>
                          <a:pt x="121521" y="-795"/>
                          <a:pt x="73482" y="1328"/>
                          <a:pt x="36908" y="34707"/>
                        </a:cubicBezTo>
                        <a:cubicBezTo>
                          <a:pt x="-11868" y="79204"/>
                          <a:pt x="1748" y="156932"/>
                          <a:pt x="1748" y="156932"/>
                        </a:cubicBezTo>
                        <a:cubicBezTo>
                          <a:pt x="1748" y="156932"/>
                          <a:pt x="3248" y="157113"/>
                          <a:pt x="3422" y="157139"/>
                        </a:cubicBezTo>
                        <a:lnTo>
                          <a:pt x="154948" y="2265"/>
                        </a:lnTo>
                        <a:cubicBezTo>
                          <a:pt x="154934" y="2198"/>
                          <a:pt x="154733" y="1220"/>
                          <a:pt x="154733" y="1220"/>
                        </a:cubicBezTo>
                        <a:cubicBezTo>
                          <a:pt x="154733" y="1220"/>
                          <a:pt x="150460" y="491"/>
                          <a:pt x="143227" y="16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5" name="Google Shape;175;p17"/>
                  <p:cNvSpPr/>
                  <p:nvPr/>
                </p:nvSpPr>
                <p:spPr>
                  <a:xfrm>
                    <a:off x="2743375" y="4537785"/>
                    <a:ext cx="153059" cy="155963"/>
                  </a:xfrm>
                  <a:custGeom>
                    <a:rect b="b" l="l" r="r" t="t"/>
                    <a:pathLst>
                      <a:path extrusionOk="0" h="155963" w="153059">
                        <a:moveTo>
                          <a:pt x="151526" y="0"/>
                        </a:moveTo>
                        <a:lnTo>
                          <a:pt x="0" y="154874"/>
                        </a:lnTo>
                        <a:cubicBezTo>
                          <a:pt x="4768" y="155557"/>
                          <a:pt x="73000" y="164385"/>
                          <a:pt x="119499" y="117410"/>
                        </a:cubicBezTo>
                        <a:cubicBezTo>
                          <a:pt x="162764" y="73710"/>
                          <a:pt x="152021" y="3101"/>
                          <a:pt x="15152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6" name="Google Shape;176;p17"/>
                <p:cNvGrpSpPr/>
                <p:nvPr/>
              </p:nvGrpSpPr>
              <p:grpSpPr>
                <a:xfrm>
                  <a:off x="2539378" y="4535520"/>
                  <a:ext cx="156483" cy="158228"/>
                  <a:chOff x="2539378" y="4535520"/>
                  <a:chExt cx="156483" cy="158228"/>
                </a:xfrm>
              </p:grpSpPr>
              <p:sp>
                <p:nvSpPr>
                  <p:cNvPr id="177" name="Google Shape;177;p17"/>
                  <p:cNvSpPr/>
                  <p:nvPr/>
                </p:nvSpPr>
                <p:spPr>
                  <a:xfrm>
                    <a:off x="2540916" y="4535520"/>
                    <a:ext cx="154945" cy="157139"/>
                  </a:xfrm>
                  <a:custGeom>
                    <a:rect b="b" l="l" r="r" t="t"/>
                    <a:pathLst>
                      <a:path extrusionOk="0" h="157139" w="154945">
                        <a:moveTo>
                          <a:pt x="11720" y="169"/>
                        </a:moveTo>
                        <a:cubicBezTo>
                          <a:pt x="33419" y="-795"/>
                          <a:pt x="81459" y="1328"/>
                          <a:pt x="118039" y="34707"/>
                        </a:cubicBezTo>
                        <a:cubicBezTo>
                          <a:pt x="166809" y="79204"/>
                          <a:pt x="153200" y="156932"/>
                          <a:pt x="153200" y="156932"/>
                        </a:cubicBezTo>
                        <a:cubicBezTo>
                          <a:pt x="153200" y="156932"/>
                          <a:pt x="151693" y="157113"/>
                          <a:pt x="151526" y="157139"/>
                        </a:cubicBezTo>
                        <a:lnTo>
                          <a:pt x="0" y="2265"/>
                        </a:lnTo>
                        <a:cubicBezTo>
                          <a:pt x="7" y="2198"/>
                          <a:pt x="208" y="1220"/>
                          <a:pt x="208" y="1220"/>
                        </a:cubicBezTo>
                        <a:cubicBezTo>
                          <a:pt x="208" y="1220"/>
                          <a:pt x="4481" y="491"/>
                          <a:pt x="11720" y="16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8" name="Google Shape;178;p17"/>
                  <p:cNvSpPr/>
                  <p:nvPr/>
                </p:nvSpPr>
                <p:spPr>
                  <a:xfrm>
                    <a:off x="2539378" y="4537785"/>
                    <a:ext cx="153064" cy="155963"/>
                  </a:xfrm>
                  <a:custGeom>
                    <a:rect b="b" l="l" r="r" t="t"/>
                    <a:pathLst>
                      <a:path extrusionOk="0" h="155963" w="153064">
                        <a:moveTo>
                          <a:pt x="1539" y="0"/>
                        </a:moveTo>
                        <a:lnTo>
                          <a:pt x="153064" y="154874"/>
                        </a:lnTo>
                        <a:cubicBezTo>
                          <a:pt x="148289" y="155557"/>
                          <a:pt x="80057" y="164385"/>
                          <a:pt x="33558" y="117410"/>
                        </a:cubicBezTo>
                        <a:cubicBezTo>
                          <a:pt x="-9706" y="73710"/>
                          <a:pt x="1036" y="3101"/>
                          <a:pt x="153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9" name="Google Shape;179;p17"/>
                <p:cNvGrpSpPr/>
                <p:nvPr/>
              </p:nvGrpSpPr>
              <p:grpSpPr>
                <a:xfrm>
                  <a:off x="2657637" y="4345112"/>
                  <a:ext cx="121075" cy="218290"/>
                  <a:chOff x="2657637" y="4345112"/>
                  <a:chExt cx="121075" cy="218290"/>
                </a:xfrm>
              </p:grpSpPr>
              <p:sp>
                <p:nvSpPr>
                  <p:cNvPr id="180" name="Google Shape;180;p17"/>
                  <p:cNvSpPr/>
                  <p:nvPr/>
                </p:nvSpPr>
                <p:spPr>
                  <a:xfrm>
                    <a:off x="2657637" y="4345112"/>
                    <a:ext cx="62022" cy="218290"/>
                  </a:xfrm>
                  <a:custGeom>
                    <a:rect b="b" l="l" r="r" t="t"/>
                    <a:pathLst>
                      <a:path extrusionOk="0" h="218290" w="62022">
                        <a:moveTo>
                          <a:pt x="52171" y="7287"/>
                        </a:moveTo>
                        <a:cubicBezTo>
                          <a:pt x="35957" y="21746"/>
                          <a:pt x="3053" y="56806"/>
                          <a:pt x="166" y="106239"/>
                        </a:cubicBezTo>
                        <a:cubicBezTo>
                          <a:pt x="-3678" y="172153"/>
                          <a:pt x="60335" y="218291"/>
                          <a:pt x="60335" y="218291"/>
                        </a:cubicBezTo>
                        <a:cubicBezTo>
                          <a:pt x="60335" y="218291"/>
                          <a:pt x="61540" y="217373"/>
                          <a:pt x="61681" y="217273"/>
                        </a:cubicBezTo>
                        <a:lnTo>
                          <a:pt x="62022" y="603"/>
                        </a:lnTo>
                        <a:cubicBezTo>
                          <a:pt x="61962" y="556"/>
                          <a:pt x="61138" y="0"/>
                          <a:pt x="61138" y="0"/>
                        </a:cubicBezTo>
                        <a:cubicBezTo>
                          <a:pt x="61138" y="0"/>
                          <a:pt x="57575" y="2464"/>
                          <a:pt x="52171" y="728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1" name="Google Shape;181;p17"/>
                  <p:cNvSpPr/>
                  <p:nvPr/>
                </p:nvSpPr>
                <p:spPr>
                  <a:xfrm>
                    <a:off x="2719318" y="4345715"/>
                    <a:ext cx="59394" cy="216669"/>
                  </a:xfrm>
                  <a:custGeom>
                    <a:rect b="b" l="l" r="r" t="t"/>
                    <a:pathLst>
                      <a:path extrusionOk="0" h="216669" w="59394">
                        <a:moveTo>
                          <a:pt x="342" y="0"/>
                        </a:moveTo>
                        <a:lnTo>
                          <a:pt x="0" y="216670"/>
                        </a:lnTo>
                        <a:cubicBezTo>
                          <a:pt x="3891" y="213824"/>
                          <a:pt x="58902" y="172501"/>
                          <a:pt x="59391" y="106406"/>
                        </a:cubicBezTo>
                        <a:cubicBezTo>
                          <a:pt x="59853" y="44912"/>
                          <a:pt x="2860" y="1868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82" name="Google Shape;182;p17"/>
              <p:cNvGrpSpPr/>
              <p:nvPr/>
            </p:nvGrpSpPr>
            <p:grpSpPr>
              <a:xfrm>
                <a:off x="2942431" y="4808690"/>
                <a:ext cx="404152" cy="255962"/>
                <a:chOff x="2942431" y="4808690"/>
                <a:chExt cx="404152" cy="255962"/>
              </a:xfrm>
            </p:grpSpPr>
            <p:sp>
              <p:nvSpPr>
                <p:cNvPr id="183" name="Google Shape;183;p17"/>
                <p:cNvSpPr/>
                <p:nvPr/>
              </p:nvSpPr>
              <p:spPr>
                <a:xfrm>
                  <a:off x="2942431" y="4808690"/>
                  <a:ext cx="356629" cy="255962"/>
                </a:xfrm>
                <a:custGeom>
                  <a:rect b="b" l="l" r="r" t="t"/>
                  <a:pathLst>
                    <a:path extrusionOk="0" h="255962" w="356629">
                      <a:moveTo>
                        <a:pt x="103600" y="0"/>
                      </a:moveTo>
                      <a:cubicBezTo>
                        <a:pt x="89335" y="0"/>
                        <a:pt x="77648" y="11479"/>
                        <a:pt x="77648" y="25744"/>
                      </a:cubicBezTo>
                      <a:cubicBezTo>
                        <a:pt x="77648" y="39266"/>
                        <a:pt x="88263" y="50149"/>
                        <a:pt x="101510" y="51274"/>
                      </a:cubicBezTo>
                      <a:lnTo>
                        <a:pt x="29722" y="51274"/>
                      </a:lnTo>
                      <a:cubicBezTo>
                        <a:pt x="13401" y="51274"/>
                        <a:pt x="0" y="62968"/>
                        <a:pt x="0" y="77226"/>
                      </a:cubicBezTo>
                      <a:cubicBezTo>
                        <a:pt x="0" y="91491"/>
                        <a:pt x="13408" y="102970"/>
                        <a:pt x="29722" y="102970"/>
                      </a:cubicBezTo>
                      <a:cubicBezTo>
                        <a:pt x="29722" y="102970"/>
                        <a:pt x="108101" y="103292"/>
                        <a:pt x="107156" y="103600"/>
                      </a:cubicBezTo>
                      <a:cubicBezTo>
                        <a:pt x="117048" y="106815"/>
                        <a:pt x="124529" y="116432"/>
                        <a:pt x="124529" y="128085"/>
                      </a:cubicBezTo>
                      <a:cubicBezTo>
                        <a:pt x="124529" y="139732"/>
                        <a:pt x="117035" y="149141"/>
                        <a:pt x="107156" y="152363"/>
                      </a:cubicBezTo>
                      <a:cubicBezTo>
                        <a:pt x="108101" y="152671"/>
                        <a:pt x="63001" y="152992"/>
                        <a:pt x="63001" y="152992"/>
                      </a:cubicBezTo>
                      <a:cubicBezTo>
                        <a:pt x="50906" y="152992"/>
                        <a:pt x="41235" y="164471"/>
                        <a:pt x="41235" y="178737"/>
                      </a:cubicBezTo>
                      <a:cubicBezTo>
                        <a:pt x="41235" y="193002"/>
                        <a:pt x="50906" y="204474"/>
                        <a:pt x="63001" y="204474"/>
                      </a:cubicBezTo>
                      <a:lnTo>
                        <a:pt x="137923" y="204474"/>
                      </a:lnTo>
                      <a:cubicBezTo>
                        <a:pt x="125038" y="204977"/>
                        <a:pt x="114691" y="216275"/>
                        <a:pt x="114691" y="230219"/>
                      </a:cubicBezTo>
                      <a:cubicBezTo>
                        <a:pt x="114691" y="244484"/>
                        <a:pt x="125460" y="255963"/>
                        <a:pt x="138761" y="255963"/>
                      </a:cubicBezTo>
                      <a:lnTo>
                        <a:pt x="332566" y="255963"/>
                      </a:lnTo>
                      <a:cubicBezTo>
                        <a:pt x="345867" y="255963"/>
                        <a:pt x="356629" y="244484"/>
                        <a:pt x="356629" y="230219"/>
                      </a:cubicBezTo>
                      <a:cubicBezTo>
                        <a:pt x="356629" y="215953"/>
                        <a:pt x="345867" y="204267"/>
                        <a:pt x="332566" y="204267"/>
                      </a:cubicBezTo>
                      <a:lnTo>
                        <a:pt x="240264" y="204267"/>
                      </a:lnTo>
                      <a:cubicBezTo>
                        <a:pt x="251944" y="203724"/>
                        <a:pt x="261193" y="192647"/>
                        <a:pt x="261193" y="178737"/>
                      </a:cubicBezTo>
                      <a:cubicBezTo>
                        <a:pt x="261193" y="166072"/>
                        <a:pt x="253391" y="156040"/>
                        <a:pt x="243198" y="153829"/>
                      </a:cubicBezTo>
                      <a:lnTo>
                        <a:pt x="307867" y="153829"/>
                      </a:lnTo>
                      <a:cubicBezTo>
                        <a:pt x="321167" y="153829"/>
                        <a:pt x="332144" y="142350"/>
                        <a:pt x="332144" y="128085"/>
                      </a:cubicBezTo>
                      <a:cubicBezTo>
                        <a:pt x="332144" y="113820"/>
                        <a:pt x="321167" y="102133"/>
                        <a:pt x="307867" y="102133"/>
                      </a:cubicBezTo>
                      <a:lnTo>
                        <a:pt x="272498" y="102133"/>
                      </a:lnTo>
                      <a:cubicBezTo>
                        <a:pt x="286328" y="99997"/>
                        <a:pt x="296984" y="89944"/>
                        <a:pt x="296984" y="77226"/>
                      </a:cubicBezTo>
                      <a:cubicBezTo>
                        <a:pt x="296984" y="63678"/>
                        <a:pt x="284962" y="52774"/>
                        <a:pt x="269779" y="51696"/>
                      </a:cubicBezTo>
                      <a:lnTo>
                        <a:pt x="311423" y="51696"/>
                      </a:lnTo>
                      <a:cubicBezTo>
                        <a:pt x="325688" y="51696"/>
                        <a:pt x="337375" y="40009"/>
                        <a:pt x="337375" y="25744"/>
                      </a:cubicBezTo>
                      <a:cubicBezTo>
                        <a:pt x="337375" y="11479"/>
                        <a:pt x="325688" y="0"/>
                        <a:pt x="311423" y="0"/>
                      </a:cubicBezTo>
                      <a:lnTo>
                        <a:pt x="10360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184;p17"/>
                <p:cNvSpPr/>
                <p:nvPr/>
              </p:nvSpPr>
              <p:spPr>
                <a:xfrm>
                  <a:off x="3291137" y="4866835"/>
                  <a:ext cx="55446" cy="51656"/>
                </a:xfrm>
                <a:custGeom>
                  <a:rect b="b" l="l" r="r" t="t"/>
                  <a:pathLst>
                    <a:path extrusionOk="0" h="51656" w="55446">
                      <a:moveTo>
                        <a:pt x="25831" y="0"/>
                      </a:moveTo>
                      <a:lnTo>
                        <a:pt x="29622" y="0"/>
                      </a:lnTo>
                      <a:cubicBezTo>
                        <a:pt x="43887" y="0"/>
                        <a:pt x="55447" y="11560"/>
                        <a:pt x="55447" y="25825"/>
                      </a:cubicBezTo>
                      <a:lnTo>
                        <a:pt x="55447" y="25825"/>
                      </a:lnTo>
                      <a:cubicBezTo>
                        <a:pt x="55447" y="40090"/>
                        <a:pt x="43887" y="51656"/>
                        <a:pt x="29622" y="51656"/>
                      </a:cubicBezTo>
                      <a:lnTo>
                        <a:pt x="25831" y="51656"/>
                      </a:lnTo>
                      <a:cubicBezTo>
                        <a:pt x="11566" y="51656"/>
                        <a:pt x="0" y="40090"/>
                        <a:pt x="0" y="25825"/>
                      </a:cubicBezTo>
                      <a:lnTo>
                        <a:pt x="0" y="25825"/>
                      </a:lnTo>
                      <a:cubicBezTo>
                        <a:pt x="0" y="11560"/>
                        <a:pt x="11566" y="0"/>
                        <a:pt x="258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5" name="Google Shape;185;p17"/>
              <p:cNvSpPr/>
              <p:nvPr/>
            </p:nvSpPr>
            <p:spPr>
              <a:xfrm>
                <a:off x="2153335" y="5284182"/>
                <a:ext cx="447253" cy="215879"/>
              </a:xfrm>
              <a:custGeom>
                <a:rect b="b" l="l" r="r" t="t"/>
                <a:pathLst>
                  <a:path extrusionOk="0" h="215879" w="447253">
                    <a:moveTo>
                      <a:pt x="111968" y="0"/>
                    </a:moveTo>
                    <a:cubicBezTo>
                      <a:pt x="96986" y="0"/>
                      <a:pt x="84972" y="12229"/>
                      <a:pt x="84972" y="27204"/>
                    </a:cubicBezTo>
                    <a:cubicBezTo>
                      <a:pt x="84972" y="41068"/>
                      <a:pt x="95433" y="51957"/>
                      <a:pt x="108834" y="53578"/>
                    </a:cubicBezTo>
                    <a:lnTo>
                      <a:pt x="26999" y="53578"/>
                    </a:lnTo>
                    <a:cubicBezTo>
                      <a:pt x="12018" y="53578"/>
                      <a:pt x="0" y="65593"/>
                      <a:pt x="0" y="80575"/>
                    </a:cubicBezTo>
                    <a:cubicBezTo>
                      <a:pt x="1" y="95557"/>
                      <a:pt x="12018" y="107786"/>
                      <a:pt x="26999" y="107786"/>
                    </a:cubicBezTo>
                    <a:lnTo>
                      <a:pt x="75555" y="107786"/>
                    </a:lnTo>
                    <a:cubicBezTo>
                      <a:pt x="62516" y="109762"/>
                      <a:pt x="52322" y="120571"/>
                      <a:pt x="52322" y="134153"/>
                    </a:cubicBezTo>
                    <a:cubicBezTo>
                      <a:pt x="52322" y="149135"/>
                      <a:pt x="64552" y="161364"/>
                      <a:pt x="79533" y="161364"/>
                    </a:cubicBezTo>
                    <a:lnTo>
                      <a:pt x="229023" y="162509"/>
                    </a:lnTo>
                    <a:cubicBezTo>
                      <a:pt x="216138" y="164612"/>
                      <a:pt x="206212" y="175395"/>
                      <a:pt x="206212" y="188876"/>
                    </a:cubicBezTo>
                    <a:cubicBezTo>
                      <a:pt x="206212" y="203858"/>
                      <a:pt x="218227" y="215880"/>
                      <a:pt x="233209" y="215880"/>
                    </a:cubicBezTo>
                    <a:lnTo>
                      <a:pt x="420042" y="214728"/>
                    </a:lnTo>
                    <a:cubicBezTo>
                      <a:pt x="435024" y="214728"/>
                      <a:pt x="447253" y="202713"/>
                      <a:pt x="447253" y="187731"/>
                    </a:cubicBezTo>
                    <a:cubicBezTo>
                      <a:pt x="447253" y="172749"/>
                      <a:pt x="435024" y="160527"/>
                      <a:pt x="420042" y="160527"/>
                    </a:cubicBezTo>
                    <a:lnTo>
                      <a:pt x="352655" y="160527"/>
                    </a:lnTo>
                    <a:cubicBezTo>
                      <a:pt x="365594" y="158444"/>
                      <a:pt x="375673" y="147668"/>
                      <a:pt x="375673" y="134153"/>
                    </a:cubicBezTo>
                    <a:cubicBezTo>
                      <a:pt x="375673" y="120297"/>
                      <a:pt x="365031" y="109219"/>
                      <a:pt x="351610" y="107572"/>
                    </a:cubicBezTo>
                    <a:lnTo>
                      <a:pt x="213479" y="107572"/>
                    </a:lnTo>
                    <a:cubicBezTo>
                      <a:pt x="198497" y="107572"/>
                      <a:pt x="186268" y="95349"/>
                      <a:pt x="186268" y="80367"/>
                    </a:cubicBezTo>
                    <a:cubicBezTo>
                      <a:pt x="186268" y="65385"/>
                      <a:pt x="198497" y="53370"/>
                      <a:pt x="213479" y="53370"/>
                    </a:cubicBezTo>
                    <a:lnTo>
                      <a:pt x="281911" y="53370"/>
                    </a:lnTo>
                    <a:cubicBezTo>
                      <a:pt x="294817" y="51288"/>
                      <a:pt x="304937" y="40693"/>
                      <a:pt x="304937" y="27204"/>
                    </a:cubicBezTo>
                    <a:cubicBezTo>
                      <a:pt x="304937" y="12229"/>
                      <a:pt x="292707" y="0"/>
                      <a:pt x="277726" y="0"/>
                    </a:cubicBezTo>
                    <a:lnTo>
                      <a:pt x="1119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6" name="Google Shape;186;p17"/>
          <p:cNvGrpSpPr/>
          <p:nvPr/>
        </p:nvGrpSpPr>
        <p:grpSpPr>
          <a:xfrm flipH="1">
            <a:off x="7168852" y="263526"/>
            <a:ext cx="1815580" cy="876334"/>
            <a:chOff x="581277" y="3084757"/>
            <a:chExt cx="2420773" cy="1168445"/>
          </a:xfrm>
        </p:grpSpPr>
        <p:sp>
          <p:nvSpPr>
            <p:cNvPr id="187" name="Google Shape;187;p17"/>
            <p:cNvSpPr/>
            <p:nvPr/>
          </p:nvSpPr>
          <p:spPr>
            <a:xfrm>
              <a:off x="581277" y="3084757"/>
              <a:ext cx="2420773" cy="1168445"/>
            </a:xfrm>
            <a:custGeom>
              <a:rect b="b" l="l" r="r" t="t"/>
              <a:pathLst>
                <a:path extrusionOk="0" h="215879" w="447256">
                  <a:moveTo>
                    <a:pt x="111972" y="0"/>
                  </a:moveTo>
                  <a:cubicBezTo>
                    <a:pt x="96990" y="0"/>
                    <a:pt x="84975" y="12229"/>
                    <a:pt x="84975" y="27211"/>
                  </a:cubicBezTo>
                  <a:cubicBezTo>
                    <a:pt x="84975" y="41068"/>
                    <a:pt x="95436" y="51957"/>
                    <a:pt x="108831" y="53578"/>
                  </a:cubicBezTo>
                  <a:lnTo>
                    <a:pt x="27003" y="53578"/>
                  </a:lnTo>
                  <a:cubicBezTo>
                    <a:pt x="12021" y="53578"/>
                    <a:pt x="0" y="65600"/>
                    <a:pt x="0" y="80575"/>
                  </a:cubicBezTo>
                  <a:cubicBezTo>
                    <a:pt x="7" y="95557"/>
                    <a:pt x="12021" y="107786"/>
                    <a:pt x="27003" y="107786"/>
                  </a:cubicBezTo>
                  <a:lnTo>
                    <a:pt x="75558" y="107786"/>
                  </a:lnTo>
                  <a:cubicBezTo>
                    <a:pt x="62519" y="109761"/>
                    <a:pt x="52326" y="120571"/>
                    <a:pt x="52326" y="134153"/>
                  </a:cubicBezTo>
                  <a:cubicBezTo>
                    <a:pt x="52326" y="149135"/>
                    <a:pt x="64555" y="161364"/>
                    <a:pt x="79530" y="161364"/>
                  </a:cubicBezTo>
                  <a:lnTo>
                    <a:pt x="229026" y="162509"/>
                  </a:lnTo>
                  <a:cubicBezTo>
                    <a:pt x="216141" y="164612"/>
                    <a:pt x="206215" y="175394"/>
                    <a:pt x="206215" y="188876"/>
                  </a:cubicBezTo>
                  <a:cubicBezTo>
                    <a:pt x="206215" y="203858"/>
                    <a:pt x="218230" y="215880"/>
                    <a:pt x="233212" y="215880"/>
                  </a:cubicBezTo>
                  <a:lnTo>
                    <a:pt x="420046" y="214734"/>
                  </a:lnTo>
                  <a:cubicBezTo>
                    <a:pt x="435028" y="214734"/>
                    <a:pt x="447257" y="202713"/>
                    <a:pt x="447257" y="187731"/>
                  </a:cubicBezTo>
                  <a:cubicBezTo>
                    <a:pt x="447257" y="172756"/>
                    <a:pt x="435028" y="160527"/>
                    <a:pt x="420046" y="160527"/>
                  </a:cubicBezTo>
                  <a:lnTo>
                    <a:pt x="352658" y="160527"/>
                  </a:lnTo>
                  <a:cubicBezTo>
                    <a:pt x="365597" y="158444"/>
                    <a:pt x="375676" y="147668"/>
                    <a:pt x="375676" y="134153"/>
                  </a:cubicBezTo>
                  <a:cubicBezTo>
                    <a:pt x="375676" y="120296"/>
                    <a:pt x="365034" y="109225"/>
                    <a:pt x="351606" y="107578"/>
                  </a:cubicBezTo>
                  <a:lnTo>
                    <a:pt x="213475" y="107578"/>
                  </a:lnTo>
                  <a:cubicBezTo>
                    <a:pt x="198500" y="107578"/>
                    <a:pt x="186271" y="95349"/>
                    <a:pt x="186271" y="80367"/>
                  </a:cubicBezTo>
                  <a:cubicBezTo>
                    <a:pt x="186271" y="65385"/>
                    <a:pt x="198500" y="53370"/>
                    <a:pt x="213475" y="53370"/>
                  </a:cubicBezTo>
                  <a:lnTo>
                    <a:pt x="281915" y="53370"/>
                  </a:lnTo>
                  <a:cubicBezTo>
                    <a:pt x="294820" y="51288"/>
                    <a:pt x="304940" y="40693"/>
                    <a:pt x="304940" y="27211"/>
                  </a:cubicBezTo>
                  <a:cubicBezTo>
                    <a:pt x="304940" y="12229"/>
                    <a:pt x="292711" y="0"/>
                    <a:pt x="277729" y="0"/>
                  </a:cubicBezTo>
                  <a:lnTo>
                    <a:pt x="111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2405322" y="3099436"/>
              <a:ext cx="258607" cy="258607"/>
            </a:xfrm>
            <a:custGeom>
              <a:rect b="b" l="l" r="r" t="t"/>
              <a:pathLst>
                <a:path extrusionOk="0" h="63972" w="63972">
                  <a:moveTo>
                    <a:pt x="0" y="31986"/>
                  </a:moveTo>
                  <a:cubicBezTo>
                    <a:pt x="0" y="14319"/>
                    <a:pt x="14319" y="0"/>
                    <a:pt x="31986" y="0"/>
                  </a:cubicBezTo>
                  <a:cubicBezTo>
                    <a:pt x="49647" y="0"/>
                    <a:pt x="63972" y="14319"/>
                    <a:pt x="63972" y="31986"/>
                  </a:cubicBezTo>
                  <a:cubicBezTo>
                    <a:pt x="63972" y="49647"/>
                    <a:pt x="49647" y="63972"/>
                    <a:pt x="31986" y="63972"/>
                  </a:cubicBezTo>
                  <a:cubicBezTo>
                    <a:pt x="14319" y="63972"/>
                    <a:pt x="0" y="49647"/>
                    <a:pt x="0" y="31986"/>
                  </a:cubicBezTo>
                  <a:close/>
                </a:path>
              </a:pathLst>
            </a:custGeom>
            <a:solidFill>
              <a:srgbClr val="FAFFF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17"/>
          <p:cNvGrpSpPr/>
          <p:nvPr/>
        </p:nvGrpSpPr>
        <p:grpSpPr>
          <a:xfrm>
            <a:off x="223245" y="1139868"/>
            <a:ext cx="520104" cy="520256"/>
            <a:chOff x="3041812" y="75577"/>
            <a:chExt cx="206088" cy="206148"/>
          </a:xfrm>
        </p:grpSpPr>
        <p:sp>
          <p:nvSpPr>
            <p:cNvPr id="190" name="Google Shape;190;p17"/>
            <p:cNvSpPr/>
            <p:nvPr/>
          </p:nvSpPr>
          <p:spPr>
            <a:xfrm>
              <a:off x="3041812" y="75637"/>
              <a:ext cx="206088" cy="206088"/>
            </a:xfrm>
            <a:custGeom>
              <a:rect b="b" l="l" r="r" t="t"/>
              <a:pathLst>
                <a:path extrusionOk="0" h="206088" w="206088">
                  <a:moveTo>
                    <a:pt x="103044" y="206088"/>
                  </a:moveTo>
                  <a:lnTo>
                    <a:pt x="82490" y="179761"/>
                  </a:lnTo>
                  <a:lnTo>
                    <a:pt x="51522" y="192285"/>
                  </a:lnTo>
                  <a:lnTo>
                    <a:pt x="46887" y="159208"/>
                  </a:lnTo>
                  <a:lnTo>
                    <a:pt x="13803" y="154566"/>
                  </a:lnTo>
                  <a:lnTo>
                    <a:pt x="26327" y="123598"/>
                  </a:lnTo>
                  <a:lnTo>
                    <a:pt x="0" y="103044"/>
                  </a:lnTo>
                  <a:lnTo>
                    <a:pt x="26327" y="82490"/>
                  </a:lnTo>
                  <a:lnTo>
                    <a:pt x="13803" y="51522"/>
                  </a:lnTo>
                  <a:lnTo>
                    <a:pt x="46887" y="46888"/>
                  </a:lnTo>
                  <a:lnTo>
                    <a:pt x="51522" y="13810"/>
                  </a:lnTo>
                  <a:lnTo>
                    <a:pt x="82490" y="26334"/>
                  </a:lnTo>
                  <a:lnTo>
                    <a:pt x="103044" y="0"/>
                  </a:lnTo>
                  <a:lnTo>
                    <a:pt x="123598" y="26334"/>
                  </a:lnTo>
                  <a:lnTo>
                    <a:pt x="154566" y="13810"/>
                  </a:lnTo>
                  <a:lnTo>
                    <a:pt x="159201" y="46888"/>
                  </a:lnTo>
                  <a:lnTo>
                    <a:pt x="192278" y="51522"/>
                  </a:lnTo>
                  <a:lnTo>
                    <a:pt x="179761" y="82490"/>
                  </a:lnTo>
                  <a:lnTo>
                    <a:pt x="206088" y="103044"/>
                  </a:lnTo>
                  <a:lnTo>
                    <a:pt x="179761" y="123598"/>
                  </a:lnTo>
                  <a:lnTo>
                    <a:pt x="192278" y="154566"/>
                  </a:lnTo>
                  <a:lnTo>
                    <a:pt x="159201" y="159208"/>
                  </a:lnTo>
                  <a:lnTo>
                    <a:pt x="154566" y="192285"/>
                  </a:lnTo>
                  <a:lnTo>
                    <a:pt x="123598" y="179761"/>
                  </a:lnTo>
                  <a:lnTo>
                    <a:pt x="103044" y="206088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086965" y="120790"/>
              <a:ext cx="115782" cy="115782"/>
            </a:xfrm>
            <a:custGeom>
              <a:rect b="b" l="l" r="r" t="t"/>
              <a:pathLst>
                <a:path extrusionOk="0" h="115782" w="115782">
                  <a:moveTo>
                    <a:pt x="0" y="57891"/>
                  </a:moveTo>
                  <a:cubicBezTo>
                    <a:pt x="0" y="25918"/>
                    <a:pt x="25918" y="0"/>
                    <a:pt x="57891" y="0"/>
                  </a:cubicBezTo>
                  <a:cubicBezTo>
                    <a:pt x="89864" y="0"/>
                    <a:pt x="115782" y="25918"/>
                    <a:pt x="115782" y="57891"/>
                  </a:cubicBezTo>
                  <a:cubicBezTo>
                    <a:pt x="115782" y="89864"/>
                    <a:pt x="89864" y="115782"/>
                    <a:pt x="57891" y="115782"/>
                  </a:cubicBezTo>
                  <a:cubicBezTo>
                    <a:pt x="25918" y="115782"/>
                    <a:pt x="0" y="89864"/>
                    <a:pt x="0" y="57891"/>
                  </a:cubicBezTo>
                  <a:close/>
                </a:path>
              </a:pathLst>
            </a:custGeom>
            <a:solidFill>
              <a:srgbClr val="F4932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3144856" y="75577"/>
              <a:ext cx="102970" cy="206148"/>
            </a:xfrm>
            <a:custGeom>
              <a:rect b="b" l="l" r="r" t="t"/>
              <a:pathLst>
                <a:path extrusionOk="0" h="206148" w="102970">
                  <a:moveTo>
                    <a:pt x="0" y="0"/>
                  </a:moveTo>
                  <a:lnTo>
                    <a:pt x="0" y="45207"/>
                  </a:lnTo>
                  <a:lnTo>
                    <a:pt x="0" y="160942"/>
                  </a:lnTo>
                  <a:lnTo>
                    <a:pt x="0" y="206149"/>
                  </a:lnTo>
                  <a:lnTo>
                    <a:pt x="20507" y="179775"/>
                  </a:lnTo>
                  <a:lnTo>
                    <a:pt x="51482" y="192332"/>
                  </a:lnTo>
                  <a:lnTo>
                    <a:pt x="56090" y="159268"/>
                  </a:lnTo>
                  <a:lnTo>
                    <a:pt x="89154" y="154660"/>
                  </a:lnTo>
                  <a:lnTo>
                    <a:pt x="76597" y="123685"/>
                  </a:lnTo>
                  <a:lnTo>
                    <a:pt x="102970" y="103178"/>
                  </a:lnTo>
                  <a:lnTo>
                    <a:pt x="76597" y="82664"/>
                  </a:lnTo>
                  <a:lnTo>
                    <a:pt x="89154" y="51690"/>
                  </a:lnTo>
                  <a:lnTo>
                    <a:pt x="56090" y="46881"/>
                  </a:lnTo>
                  <a:lnTo>
                    <a:pt x="51482" y="13810"/>
                  </a:lnTo>
                  <a:lnTo>
                    <a:pt x="20507" y="26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Two columns">
  <p:cSld name="CUSTOM_4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8"/>
          <p:cNvGrpSpPr/>
          <p:nvPr/>
        </p:nvGrpSpPr>
        <p:grpSpPr>
          <a:xfrm>
            <a:off x="888638" y="787840"/>
            <a:ext cx="7366725" cy="7366725"/>
            <a:chOff x="1203456" y="-426697"/>
            <a:chExt cx="9822300" cy="9822300"/>
          </a:xfrm>
        </p:grpSpPr>
        <p:sp>
          <p:nvSpPr>
            <p:cNvPr id="195" name="Google Shape;195;p18"/>
            <p:cNvSpPr/>
            <p:nvPr/>
          </p:nvSpPr>
          <p:spPr>
            <a:xfrm>
              <a:off x="1203456" y="-426697"/>
              <a:ext cx="9822300" cy="98223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2272356" y="642203"/>
              <a:ext cx="7684500" cy="76845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3148056" y="1517903"/>
              <a:ext cx="5933100" cy="59331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3981006" y="2350853"/>
              <a:ext cx="4267200" cy="42672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18"/>
          <p:cNvSpPr txBox="1"/>
          <p:nvPr>
            <p:ph type="title"/>
          </p:nvPr>
        </p:nvSpPr>
        <p:spPr>
          <a:xfrm>
            <a:off x="655013" y="455775"/>
            <a:ext cx="791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655013" y="1367089"/>
            <a:ext cx="3720600" cy="28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1" name="Google Shape;201;p18"/>
          <p:cNvSpPr txBox="1"/>
          <p:nvPr>
            <p:ph idx="2" type="body"/>
          </p:nvPr>
        </p:nvSpPr>
        <p:spPr>
          <a:xfrm>
            <a:off x="4848111" y="1356300"/>
            <a:ext cx="3720900" cy="28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02" name="Google Shape;202;p18"/>
          <p:cNvGrpSpPr/>
          <p:nvPr/>
        </p:nvGrpSpPr>
        <p:grpSpPr>
          <a:xfrm rot="695496">
            <a:off x="7866469" y="-117759"/>
            <a:ext cx="1443331" cy="1552460"/>
            <a:chOff x="10463935" y="-190643"/>
            <a:chExt cx="1924451" cy="2069956"/>
          </a:xfrm>
        </p:grpSpPr>
        <p:grpSp>
          <p:nvGrpSpPr>
            <p:cNvPr id="203" name="Google Shape;203;p18"/>
            <p:cNvGrpSpPr/>
            <p:nvPr/>
          </p:nvGrpSpPr>
          <p:grpSpPr>
            <a:xfrm rot="-8645107">
              <a:off x="11624464" y="-302749"/>
              <a:ext cx="64692" cy="1378966"/>
              <a:chOff x="2713538" y="4539969"/>
              <a:chExt cx="11478" cy="216830"/>
            </a:xfrm>
          </p:grpSpPr>
          <p:sp>
            <p:nvSpPr>
              <p:cNvPr id="204" name="Google Shape;204;p18"/>
              <p:cNvSpPr/>
              <p:nvPr/>
            </p:nvSpPr>
            <p:spPr>
              <a:xfrm>
                <a:off x="2713538" y="4539969"/>
                <a:ext cx="8036" cy="216823"/>
              </a:xfrm>
              <a:custGeom>
                <a:rect b="b" l="l" r="r" t="t"/>
                <a:pathLst>
                  <a:path extrusionOk="0" h="216823" w="8036">
                    <a:moveTo>
                      <a:pt x="663" y="0"/>
                    </a:moveTo>
                    <a:lnTo>
                      <a:pt x="8037" y="20"/>
                    </a:lnTo>
                    <a:lnTo>
                      <a:pt x="7367" y="216824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>
                <a:off x="2718514" y="4539982"/>
                <a:ext cx="6502" cy="216817"/>
              </a:xfrm>
              <a:custGeom>
                <a:rect b="b" l="l" r="r" t="t"/>
                <a:pathLst>
                  <a:path extrusionOk="0" h="216817" w="6502">
                    <a:moveTo>
                      <a:pt x="663" y="0"/>
                    </a:moveTo>
                    <a:lnTo>
                      <a:pt x="6503" y="20"/>
                    </a:lnTo>
                    <a:lnTo>
                      <a:pt x="5833" y="216817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" name="Google Shape;206;p18"/>
            <p:cNvGrpSpPr/>
            <p:nvPr/>
          </p:nvGrpSpPr>
          <p:grpSpPr>
            <a:xfrm rot="-8645091">
              <a:off x="10695262" y="-12489"/>
              <a:ext cx="755986" cy="764426"/>
              <a:chOff x="2739953" y="4535520"/>
              <a:chExt cx="156481" cy="158228"/>
            </a:xfrm>
          </p:grpSpPr>
          <p:sp>
            <p:nvSpPr>
              <p:cNvPr id="207" name="Google Shape;207;p18"/>
              <p:cNvSpPr/>
              <p:nvPr/>
            </p:nvSpPr>
            <p:spPr>
              <a:xfrm>
                <a:off x="2739953" y="4535520"/>
                <a:ext cx="154947" cy="157139"/>
              </a:xfrm>
              <a:custGeom>
                <a:rect b="b" l="l" r="r" t="t"/>
                <a:pathLst>
                  <a:path extrusionOk="0" h="157139" w="154947">
                    <a:moveTo>
                      <a:pt x="143227" y="169"/>
                    </a:moveTo>
                    <a:cubicBezTo>
                      <a:pt x="121521" y="-795"/>
                      <a:pt x="73482" y="1328"/>
                      <a:pt x="36908" y="34707"/>
                    </a:cubicBezTo>
                    <a:cubicBezTo>
                      <a:pt x="-11868" y="79204"/>
                      <a:pt x="1748" y="156932"/>
                      <a:pt x="1748" y="156932"/>
                    </a:cubicBezTo>
                    <a:cubicBezTo>
                      <a:pt x="1748" y="156932"/>
                      <a:pt x="3248" y="157113"/>
                      <a:pt x="3422" y="157139"/>
                    </a:cubicBezTo>
                    <a:lnTo>
                      <a:pt x="154948" y="2265"/>
                    </a:lnTo>
                    <a:cubicBezTo>
                      <a:pt x="154934" y="2198"/>
                      <a:pt x="154733" y="1220"/>
                      <a:pt x="154733" y="1220"/>
                    </a:cubicBezTo>
                    <a:cubicBezTo>
                      <a:pt x="154733" y="1220"/>
                      <a:pt x="150460" y="491"/>
                      <a:pt x="143227" y="1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>
                <a:off x="2743375" y="4537785"/>
                <a:ext cx="153059" cy="155963"/>
              </a:xfrm>
              <a:custGeom>
                <a:rect b="b" l="l" r="r" t="t"/>
                <a:pathLst>
                  <a:path extrusionOk="0" h="155963" w="153059">
                    <a:moveTo>
                      <a:pt x="151526" y="0"/>
                    </a:moveTo>
                    <a:lnTo>
                      <a:pt x="0" y="154874"/>
                    </a:lnTo>
                    <a:cubicBezTo>
                      <a:pt x="4768" y="155557"/>
                      <a:pt x="73000" y="164385"/>
                      <a:pt x="119499" y="117410"/>
                    </a:cubicBezTo>
                    <a:cubicBezTo>
                      <a:pt x="162764" y="73710"/>
                      <a:pt x="152021" y="3101"/>
                      <a:pt x="151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" name="Google Shape;209;p18"/>
            <p:cNvGrpSpPr/>
            <p:nvPr/>
          </p:nvGrpSpPr>
          <p:grpSpPr>
            <a:xfrm rot="-8645091">
              <a:off x="11480051" y="555923"/>
              <a:ext cx="755996" cy="764426"/>
              <a:chOff x="2539378" y="4535520"/>
              <a:chExt cx="156483" cy="158228"/>
            </a:xfrm>
          </p:grpSpPr>
          <p:sp>
            <p:nvSpPr>
              <p:cNvPr id="210" name="Google Shape;210;p18"/>
              <p:cNvSpPr/>
              <p:nvPr/>
            </p:nvSpPr>
            <p:spPr>
              <a:xfrm>
                <a:off x="2540916" y="4535520"/>
                <a:ext cx="154945" cy="157139"/>
              </a:xfrm>
              <a:custGeom>
                <a:rect b="b" l="l" r="r" t="t"/>
                <a:pathLst>
                  <a:path extrusionOk="0" h="157139" w="154945">
                    <a:moveTo>
                      <a:pt x="11720" y="169"/>
                    </a:moveTo>
                    <a:cubicBezTo>
                      <a:pt x="33419" y="-795"/>
                      <a:pt x="81459" y="1328"/>
                      <a:pt x="118039" y="34707"/>
                    </a:cubicBezTo>
                    <a:cubicBezTo>
                      <a:pt x="166809" y="79204"/>
                      <a:pt x="153200" y="156932"/>
                      <a:pt x="153200" y="156932"/>
                    </a:cubicBezTo>
                    <a:cubicBezTo>
                      <a:pt x="153200" y="156932"/>
                      <a:pt x="151693" y="157113"/>
                      <a:pt x="151526" y="157139"/>
                    </a:cubicBezTo>
                    <a:lnTo>
                      <a:pt x="0" y="2265"/>
                    </a:lnTo>
                    <a:cubicBezTo>
                      <a:pt x="7" y="2198"/>
                      <a:pt x="208" y="1220"/>
                      <a:pt x="208" y="1220"/>
                    </a:cubicBezTo>
                    <a:cubicBezTo>
                      <a:pt x="208" y="1220"/>
                      <a:pt x="4481" y="491"/>
                      <a:pt x="11720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2539378" y="4537785"/>
                <a:ext cx="153064" cy="155963"/>
              </a:xfrm>
              <a:custGeom>
                <a:rect b="b" l="l" r="r" t="t"/>
                <a:pathLst>
                  <a:path extrusionOk="0" h="155963" w="153064">
                    <a:moveTo>
                      <a:pt x="1539" y="0"/>
                    </a:moveTo>
                    <a:lnTo>
                      <a:pt x="153064" y="154874"/>
                    </a:lnTo>
                    <a:cubicBezTo>
                      <a:pt x="148289" y="155557"/>
                      <a:pt x="80057" y="164385"/>
                      <a:pt x="33558" y="117410"/>
                    </a:cubicBezTo>
                    <a:cubicBezTo>
                      <a:pt x="-9706" y="73710"/>
                      <a:pt x="1036" y="3101"/>
                      <a:pt x="15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2" name="Google Shape;212;p18"/>
            <p:cNvGrpSpPr/>
            <p:nvPr/>
          </p:nvGrpSpPr>
          <p:grpSpPr>
            <a:xfrm rot="-8645091">
              <a:off x="10717639" y="753406"/>
              <a:ext cx="584934" cy="1054596"/>
              <a:chOff x="2657637" y="4345112"/>
              <a:chExt cx="121075" cy="218290"/>
            </a:xfrm>
          </p:grpSpPr>
          <p:sp>
            <p:nvSpPr>
              <p:cNvPr id="213" name="Google Shape;213;p18"/>
              <p:cNvSpPr/>
              <p:nvPr/>
            </p:nvSpPr>
            <p:spPr>
              <a:xfrm>
                <a:off x="2657637" y="4345112"/>
                <a:ext cx="62022" cy="218290"/>
              </a:xfrm>
              <a:custGeom>
                <a:rect b="b" l="l" r="r" t="t"/>
                <a:pathLst>
                  <a:path extrusionOk="0" h="218290" w="62022">
                    <a:moveTo>
                      <a:pt x="52171" y="7287"/>
                    </a:moveTo>
                    <a:cubicBezTo>
                      <a:pt x="35957" y="21746"/>
                      <a:pt x="3053" y="56806"/>
                      <a:pt x="166" y="106239"/>
                    </a:cubicBezTo>
                    <a:cubicBezTo>
                      <a:pt x="-3678" y="172153"/>
                      <a:pt x="60335" y="218291"/>
                      <a:pt x="60335" y="218291"/>
                    </a:cubicBezTo>
                    <a:cubicBezTo>
                      <a:pt x="60335" y="218291"/>
                      <a:pt x="61540" y="217373"/>
                      <a:pt x="61681" y="217273"/>
                    </a:cubicBezTo>
                    <a:lnTo>
                      <a:pt x="62022" y="603"/>
                    </a:lnTo>
                    <a:cubicBezTo>
                      <a:pt x="61962" y="556"/>
                      <a:pt x="61138" y="0"/>
                      <a:pt x="61138" y="0"/>
                    </a:cubicBezTo>
                    <a:cubicBezTo>
                      <a:pt x="61138" y="0"/>
                      <a:pt x="57575" y="2464"/>
                      <a:pt x="52171" y="72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2719318" y="4345715"/>
                <a:ext cx="59394" cy="216669"/>
              </a:xfrm>
              <a:custGeom>
                <a:rect b="b" l="l" r="r" t="t"/>
                <a:pathLst>
                  <a:path extrusionOk="0" h="216669" w="59394">
                    <a:moveTo>
                      <a:pt x="342" y="0"/>
                    </a:moveTo>
                    <a:lnTo>
                      <a:pt x="0" y="216670"/>
                    </a:lnTo>
                    <a:cubicBezTo>
                      <a:pt x="3891" y="213824"/>
                      <a:pt x="58902" y="172501"/>
                      <a:pt x="59391" y="106406"/>
                    </a:cubicBezTo>
                    <a:cubicBezTo>
                      <a:pt x="59853" y="44912"/>
                      <a:pt x="2860" y="1868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5" name="Google Shape;215;p18"/>
          <p:cNvGrpSpPr/>
          <p:nvPr/>
        </p:nvGrpSpPr>
        <p:grpSpPr>
          <a:xfrm flipH="1" rot="-695496">
            <a:off x="-157889" y="-117759"/>
            <a:ext cx="1443331" cy="1552460"/>
            <a:chOff x="10463935" y="-190643"/>
            <a:chExt cx="1924451" cy="2069956"/>
          </a:xfrm>
        </p:grpSpPr>
        <p:grpSp>
          <p:nvGrpSpPr>
            <p:cNvPr id="216" name="Google Shape;216;p18"/>
            <p:cNvGrpSpPr/>
            <p:nvPr/>
          </p:nvGrpSpPr>
          <p:grpSpPr>
            <a:xfrm rot="-8645107">
              <a:off x="11624464" y="-302749"/>
              <a:ext cx="64692" cy="1378966"/>
              <a:chOff x="2713538" y="4539969"/>
              <a:chExt cx="11478" cy="216830"/>
            </a:xfrm>
          </p:grpSpPr>
          <p:sp>
            <p:nvSpPr>
              <p:cNvPr id="217" name="Google Shape;217;p18"/>
              <p:cNvSpPr/>
              <p:nvPr/>
            </p:nvSpPr>
            <p:spPr>
              <a:xfrm>
                <a:off x="2713538" y="4539969"/>
                <a:ext cx="8036" cy="216823"/>
              </a:xfrm>
              <a:custGeom>
                <a:rect b="b" l="l" r="r" t="t"/>
                <a:pathLst>
                  <a:path extrusionOk="0" h="216823" w="8036">
                    <a:moveTo>
                      <a:pt x="663" y="0"/>
                    </a:moveTo>
                    <a:lnTo>
                      <a:pt x="8037" y="20"/>
                    </a:lnTo>
                    <a:lnTo>
                      <a:pt x="7367" y="216824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>
                <a:off x="2718514" y="4539982"/>
                <a:ext cx="6502" cy="216817"/>
              </a:xfrm>
              <a:custGeom>
                <a:rect b="b" l="l" r="r" t="t"/>
                <a:pathLst>
                  <a:path extrusionOk="0" h="216817" w="6502">
                    <a:moveTo>
                      <a:pt x="663" y="0"/>
                    </a:moveTo>
                    <a:lnTo>
                      <a:pt x="6503" y="20"/>
                    </a:lnTo>
                    <a:lnTo>
                      <a:pt x="5833" y="216817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18"/>
            <p:cNvGrpSpPr/>
            <p:nvPr/>
          </p:nvGrpSpPr>
          <p:grpSpPr>
            <a:xfrm rot="-8645091">
              <a:off x="10695262" y="-12489"/>
              <a:ext cx="755986" cy="764426"/>
              <a:chOff x="2739953" y="4535520"/>
              <a:chExt cx="156481" cy="158228"/>
            </a:xfrm>
          </p:grpSpPr>
          <p:sp>
            <p:nvSpPr>
              <p:cNvPr id="220" name="Google Shape;220;p18"/>
              <p:cNvSpPr/>
              <p:nvPr/>
            </p:nvSpPr>
            <p:spPr>
              <a:xfrm>
                <a:off x="2739953" y="4535520"/>
                <a:ext cx="154947" cy="157139"/>
              </a:xfrm>
              <a:custGeom>
                <a:rect b="b" l="l" r="r" t="t"/>
                <a:pathLst>
                  <a:path extrusionOk="0" h="157139" w="154947">
                    <a:moveTo>
                      <a:pt x="143227" y="169"/>
                    </a:moveTo>
                    <a:cubicBezTo>
                      <a:pt x="121521" y="-795"/>
                      <a:pt x="73482" y="1328"/>
                      <a:pt x="36908" y="34707"/>
                    </a:cubicBezTo>
                    <a:cubicBezTo>
                      <a:pt x="-11868" y="79204"/>
                      <a:pt x="1748" y="156932"/>
                      <a:pt x="1748" y="156932"/>
                    </a:cubicBezTo>
                    <a:cubicBezTo>
                      <a:pt x="1748" y="156932"/>
                      <a:pt x="3248" y="157113"/>
                      <a:pt x="3422" y="157139"/>
                    </a:cubicBezTo>
                    <a:lnTo>
                      <a:pt x="154948" y="2265"/>
                    </a:lnTo>
                    <a:cubicBezTo>
                      <a:pt x="154934" y="2198"/>
                      <a:pt x="154733" y="1220"/>
                      <a:pt x="154733" y="1220"/>
                    </a:cubicBezTo>
                    <a:cubicBezTo>
                      <a:pt x="154733" y="1220"/>
                      <a:pt x="150460" y="491"/>
                      <a:pt x="143227" y="1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>
                <a:off x="2743375" y="4537785"/>
                <a:ext cx="153059" cy="155963"/>
              </a:xfrm>
              <a:custGeom>
                <a:rect b="b" l="l" r="r" t="t"/>
                <a:pathLst>
                  <a:path extrusionOk="0" h="155963" w="153059">
                    <a:moveTo>
                      <a:pt x="151526" y="0"/>
                    </a:moveTo>
                    <a:lnTo>
                      <a:pt x="0" y="154874"/>
                    </a:lnTo>
                    <a:cubicBezTo>
                      <a:pt x="4768" y="155557"/>
                      <a:pt x="73000" y="164385"/>
                      <a:pt x="119499" y="117410"/>
                    </a:cubicBezTo>
                    <a:cubicBezTo>
                      <a:pt x="162764" y="73710"/>
                      <a:pt x="152021" y="3101"/>
                      <a:pt x="151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8"/>
            <p:cNvGrpSpPr/>
            <p:nvPr/>
          </p:nvGrpSpPr>
          <p:grpSpPr>
            <a:xfrm rot="-8645091">
              <a:off x="11480051" y="555923"/>
              <a:ext cx="755996" cy="764426"/>
              <a:chOff x="2539378" y="4535520"/>
              <a:chExt cx="156483" cy="158228"/>
            </a:xfrm>
          </p:grpSpPr>
          <p:sp>
            <p:nvSpPr>
              <p:cNvPr id="223" name="Google Shape;223;p18"/>
              <p:cNvSpPr/>
              <p:nvPr/>
            </p:nvSpPr>
            <p:spPr>
              <a:xfrm>
                <a:off x="2540916" y="4535520"/>
                <a:ext cx="154945" cy="157139"/>
              </a:xfrm>
              <a:custGeom>
                <a:rect b="b" l="l" r="r" t="t"/>
                <a:pathLst>
                  <a:path extrusionOk="0" h="157139" w="154945">
                    <a:moveTo>
                      <a:pt x="11720" y="169"/>
                    </a:moveTo>
                    <a:cubicBezTo>
                      <a:pt x="33419" y="-795"/>
                      <a:pt x="81459" y="1328"/>
                      <a:pt x="118039" y="34707"/>
                    </a:cubicBezTo>
                    <a:cubicBezTo>
                      <a:pt x="166809" y="79204"/>
                      <a:pt x="153200" y="156932"/>
                      <a:pt x="153200" y="156932"/>
                    </a:cubicBezTo>
                    <a:cubicBezTo>
                      <a:pt x="153200" y="156932"/>
                      <a:pt x="151693" y="157113"/>
                      <a:pt x="151526" y="157139"/>
                    </a:cubicBezTo>
                    <a:lnTo>
                      <a:pt x="0" y="2265"/>
                    </a:lnTo>
                    <a:cubicBezTo>
                      <a:pt x="7" y="2198"/>
                      <a:pt x="208" y="1220"/>
                      <a:pt x="208" y="1220"/>
                    </a:cubicBezTo>
                    <a:cubicBezTo>
                      <a:pt x="208" y="1220"/>
                      <a:pt x="4481" y="491"/>
                      <a:pt x="11720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8"/>
              <p:cNvSpPr/>
              <p:nvPr/>
            </p:nvSpPr>
            <p:spPr>
              <a:xfrm>
                <a:off x="2539378" y="4537785"/>
                <a:ext cx="153064" cy="155963"/>
              </a:xfrm>
              <a:custGeom>
                <a:rect b="b" l="l" r="r" t="t"/>
                <a:pathLst>
                  <a:path extrusionOk="0" h="155963" w="153064">
                    <a:moveTo>
                      <a:pt x="1539" y="0"/>
                    </a:moveTo>
                    <a:lnTo>
                      <a:pt x="153064" y="154874"/>
                    </a:lnTo>
                    <a:cubicBezTo>
                      <a:pt x="148289" y="155557"/>
                      <a:pt x="80057" y="164385"/>
                      <a:pt x="33558" y="117410"/>
                    </a:cubicBezTo>
                    <a:cubicBezTo>
                      <a:pt x="-9706" y="73710"/>
                      <a:pt x="1036" y="3101"/>
                      <a:pt x="15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" name="Google Shape;225;p18"/>
            <p:cNvGrpSpPr/>
            <p:nvPr/>
          </p:nvGrpSpPr>
          <p:grpSpPr>
            <a:xfrm rot="-8645091">
              <a:off x="10717639" y="753406"/>
              <a:ext cx="584934" cy="1054596"/>
              <a:chOff x="2657637" y="4345112"/>
              <a:chExt cx="121075" cy="218290"/>
            </a:xfrm>
          </p:grpSpPr>
          <p:sp>
            <p:nvSpPr>
              <p:cNvPr id="226" name="Google Shape;226;p18"/>
              <p:cNvSpPr/>
              <p:nvPr/>
            </p:nvSpPr>
            <p:spPr>
              <a:xfrm>
                <a:off x="2657637" y="4345112"/>
                <a:ext cx="62022" cy="218290"/>
              </a:xfrm>
              <a:custGeom>
                <a:rect b="b" l="l" r="r" t="t"/>
                <a:pathLst>
                  <a:path extrusionOk="0" h="218290" w="62022">
                    <a:moveTo>
                      <a:pt x="52171" y="7287"/>
                    </a:moveTo>
                    <a:cubicBezTo>
                      <a:pt x="35957" y="21746"/>
                      <a:pt x="3053" y="56806"/>
                      <a:pt x="166" y="106239"/>
                    </a:cubicBezTo>
                    <a:cubicBezTo>
                      <a:pt x="-3678" y="172153"/>
                      <a:pt x="60335" y="218291"/>
                      <a:pt x="60335" y="218291"/>
                    </a:cubicBezTo>
                    <a:cubicBezTo>
                      <a:pt x="60335" y="218291"/>
                      <a:pt x="61540" y="217373"/>
                      <a:pt x="61681" y="217273"/>
                    </a:cubicBezTo>
                    <a:lnTo>
                      <a:pt x="62022" y="603"/>
                    </a:lnTo>
                    <a:cubicBezTo>
                      <a:pt x="61962" y="556"/>
                      <a:pt x="61138" y="0"/>
                      <a:pt x="61138" y="0"/>
                    </a:cubicBezTo>
                    <a:cubicBezTo>
                      <a:pt x="61138" y="0"/>
                      <a:pt x="57575" y="2464"/>
                      <a:pt x="52171" y="72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2719318" y="4345715"/>
                <a:ext cx="59394" cy="216669"/>
              </a:xfrm>
              <a:custGeom>
                <a:rect b="b" l="l" r="r" t="t"/>
                <a:pathLst>
                  <a:path extrusionOk="0" h="216669" w="59394">
                    <a:moveTo>
                      <a:pt x="342" y="0"/>
                    </a:moveTo>
                    <a:lnTo>
                      <a:pt x="0" y="216670"/>
                    </a:lnTo>
                    <a:cubicBezTo>
                      <a:pt x="3891" y="213824"/>
                      <a:pt x="58902" y="172501"/>
                      <a:pt x="59391" y="106406"/>
                    </a:cubicBezTo>
                    <a:cubicBezTo>
                      <a:pt x="59853" y="44912"/>
                      <a:pt x="2860" y="1868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One column">
  <p:cSld name="CUSTOM_5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9"/>
          <p:cNvGrpSpPr/>
          <p:nvPr/>
        </p:nvGrpSpPr>
        <p:grpSpPr>
          <a:xfrm>
            <a:off x="3690248" y="306527"/>
            <a:ext cx="7366725" cy="7366725"/>
            <a:chOff x="1203456" y="-426697"/>
            <a:chExt cx="9822300" cy="9822300"/>
          </a:xfrm>
        </p:grpSpPr>
        <p:sp>
          <p:nvSpPr>
            <p:cNvPr id="230" name="Google Shape;230;p19"/>
            <p:cNvSpPr/>
            <p:nvPr/>
          </p:nvSpPr>
          <p:spPr>
            <a:xfrm>
              <a:off x="1203456" y="-426697"/>
              <a:ext cx="9822300" cy="98223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2272356" y="642203"/>
              <a:ext cx="7684500" cy="76845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3148056" y="1517903"/>
              <a:ext cx="5933100" cy="59331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3981006" y="2350853"/>
              <a:ext cx="4267200" cy="42672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19"/>
          <p:cNvSpPr txBox="1"/>
          <p:nvPr>
            <p:ph type="title"/>
          </p:nvPr>
        </p:nvSpPr>
        <p:spPr>
          <a:xfrm>
            <a:off x="690356" y="820031"/>
            <a:ext cx="58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5" name="Google Shape;235;p19"/>
          <p:cNvSpPr txBox="1"/>
          <p:nvPr>
            <p:ph idx="1" type="body"/>
          </p:nvPr>
        </p:nvSpPr>
        <p:spPr>
          <a:xfrm>
            <a:off x="690356" y="1434881"/>
            <a:ext cx="58455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36" name="Google Shape;236;p19"/>
          <p:cNvGrpSpPr/>
          <p:nvPr/>
        </p:nvGrpSpPr>
        <p:grpSpPr>
          <a:xfrm>
            <a:off x="6261415" y="1653526"/>
            <a:ext cx="2531998" cy="3130265"/>
            <a:chOff x="8348553" y="2204701"/>
            <a:chExt cx="3375997" cy="4173687"/>
          </a:xfrm>
        </p:grpSpPr>
        <p:grpSp>
          <p:nvGrpSpPr>
            <p:cNvPr id="237" name="Google Shape;237;p19"/>
            <p:cNvGrpSpPr/>
            <p:nvPr/>
          </p:nvGrpSpPr>
          <p:grpSpPr>
            <a:xfrm>
              <a:off x="8348553" y="3019567"/>
              <a:ext cx="3375997" cy="3358821"/>
              <a:chOff x="2153335" y="4345112"/>
              <a:chExt cx="1271131" cy="1264664"/>
            </a:xfrm>
          </p:grpSpPr>
          <p:grpSp>
            <p:nvGrpSpPr>
              <p:cNvPr id="238" name="Google Shape;238;p19"/>
              <p:cNvGrpSpPr/>
              <p:nvPr/>
            </p:nvGrpSpPr>
            <p:grpSpPr>
              <a:xfrm>
                <a:off x="2821491" y="5284973"/>
                <a:ext cx="602975" cy="292590"/>
                <a:chOff x="2821491" y="5284973"/>
                <a:chExt cx="602975" cy="292590"/>
              </a:xfrm>
            </p:grpSpPr>
            <p:sp>
              <p:nvSpPr>
                <p:cNvPr id="239" name="Google Shape;239;p19"/>
                <p:cNvSpPr/>
                <p:nvPr/>
              </p:nvSpPr>
              <p:spPr>
                <a:xfrm>
                  <a:off x="2821491" y="5284973"/>
                  <a:ext cx="524898" cy="292590"/>
                </a:xfrm>
                <a:custGeom>
                  <a:rect b="b" l="l" r="r" t="t"/>
                  <a:pathLst>
                    <a:path extrusionOk="0" h="292590" w="524898">
                      <a:moveTo>
                        <a:pt x="177062" y="0"/>
                      </a:moveTo>
                      <a:cubicBezTo>
                        <a:pt x="160507" y="0"/>
                        <a:pt x="147132" y="13374"/>
                        <a:pt x="147132" y="29930"/>
                      </a:cubicBezTo>
                      <a:cubicBezTo>
                        <a:pt x="147132" y="46479"/>
                        <a:pt x="160507" y="59860"/>
                        <a:pt x="177062" y="59860"/>
                      </a:cubicBezTo>
                      <a:lnTo>
                        <a:pt x="243405" y="59860"/>
                      </a:lnTo>
                      <a:cubicBezTo>
                        <a:pt x="232134" y="64166"/>
                        <a:pt x="224151" y="74909"/>
                        <a:pt x="224151" y="87694"/>
                      </a:cubicBezTo>
                      <a:cubicBezTo>
                        <a:pt x="224151" y="103506"/>
                        <a:pt x="236467" y="116083"/>
                        <a:pt x="251985" y="117202"/>
                      </a:cubicBezTo>
                      <a:lnTo>
                        <a:pt x="166179" y="117202"/>
                      </a:lnTo>
                      <a:cubicBezTo>
                        <a:pt x="149630" y="117202"/>
                        <a:pt x="136249" y="130576"/>
                        <a:pt x="136249" y="147132"/>
                      </a:cubicBezTo>
                      <a:cubicBezTo>
                        <a:pt x="136249" y="163681"/>
                        <a:pt x="149624" y="177270"/>
                        <a:pt x="166179" y="177270"/>
                      </a:cubicBezTo>
                      <a:cubicBezTo>
                        <a:pt x="154901" y="181569"/>
                        <a:pt x="146717" y="192312"/>
                        <a:pt x="146717" y="205104"/>
                      </a:cubicBezTo>
                      <a:cubicBezTo>
                        <a:pt x="146717" y="217521"/>
                        <a:pt x="154372" y="228182"/>
                        <a:pt x="165135" y="232730"/>
                      </a:cubicBezTo>
                      <a:lnTo>
                        <a:pt x="29930" y="232730"/>
                      </a:lnTo>
                      <a:cubicBezTo>
                        <a:pt x="13381" y="232730"/>
                        <a:pt x="0" y="246104"/>
                        <a:pt x="0" y="262660"/>
                      </a:cubicBezTo>
                      <a:cubicBezTo>
                        <a:pt x="0" y="279209"/>
                        <a:pt x="13381" y="292590"/>
                        <a:pt x="29930" y="292590"/>
                      </a:cubicBezTo>
                      <a:lnTo>
                        <a:pt x="273128" y="292590"/>
                      </a:lnTo>
                      <a:cubicBezTo>
                        <a:pt x="289677" y="292590"/>
                        <a:pt x="303051" y="279209"/>
                        <a:pt x="303051" y="262660"/>
                      </a:cubicBezTo>
                      <a:cubicBezTo>
                        <a:pt x="303051" y="250243"/>
                        <a:pt x="295396" y="239581"/>
                        <a:pt x="284634" y="235034"/>
                      </a:cubicBezTo>
                      <a:lnTo>
                        <a:pt x="417742" y="235034"/>
                      </a:lnTo>
                      <a:cubicBezTo>
                        <a:pt x="434298" y="235034"/>
                        <a:pt x="447672" y="221659"/>
                        <a:pt x="447672" y="205104"/>
                      </a:cubicBezTo>
                      <a:cubicBezTo>
                        <a:pt x="447672" y="188555"/>
                        <a:pt x="434298" y="175174"/>
                        <a:pt x="417742" y="175174"/>
                      </a:cubicBezTo>
                      <a:lnTo>
                        <a:pt x="314772" y="175174"/>
                      </a:lnTo>
                      <a:cubicBezTo>
                        <a:pt x="302308" y="171564"/>
                        <a:pt x="292798" y="160761"/>
                        <a:pt x="292798" y="147132"/>
                      </a:cubicBezTo>
                      <a:cubicBezTo>
                        <a:pt x="292798" y="133068"/>
                        <a:pt x="302757" y="121897"/>
                        <a:pt x="315823" y="118669"/>
                      </a:cubicBezTo>
                      <a:cubicBezTo>
                        <a:pt x="314169" y="118267"/>
                        <a:pt x="494975" y="117624"/>
                        <a:pt x="494975" y="117624"/>
                      </a:cubicBezTo>
                      <a:cubicBezTo>
                        <a:pt x="511524" y="117624"/>
                        <a:pt x="524898" y="104243"/>
                        <a:pt x="524898" y="87694"/>
                      </a:cubicBezTo>
                      <a:cubicBezTo>
                        <a:pt x="524898" y="71138"/>
                        <a:pt x="511524" y="57764"/>
                        <a:pt x="494975" y="57764"/>
                      </a:cubicBezTo>
                      <a:lnTo>
                        <a:pt x="428625" y="57764"/>
                      </a:lnTo>
                      <a:cubicBezTo>
                        <a:pt x="439943" y="53471"/>
                        <a:pt x="448094" y="42715"/>
                        <a:pt x="448094" y="29930"/>
                      </a:cubicBezTo>
                      <a:cubicBezTo>
                        <a:pt x="448094" y="13374"/>
                        <a:pt x="434505" y="0"/>
                        <a:pt x="417956" y="0"/>
                      </a:cubicBezTo>
                      <a:lnTo>
                        <a:pt x="17706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19"/>
                <p:cNvSpPr/>
                <p:nvPr/>
              </p:nvSpPr>
              <p:spPr>
                <a:xfrm>
                  <a:off x="3360260" y="5410191"/>
                  <a:ext cx="64206" cy="59940"/>
                </a:xfrm>
                <a:custGeom>
                  <a:rect b="b" l="l" r="r" t="t"/>
                  <a:pathLst>
                    <a:path extrusionOk="0" h="59940" w="64206">
                      <a:moveTo>
                        <a:pt x="29970" y="0"/>
                      </a:moveTo>
                      <a:lnTo>
                        <a:pt x="34236" y="0"/>
                      </a:lnTo>
                      <a:cubicBezTo>
                        <a:pt x="50785" y="0"/>
                        <a:pt x="64207" y="13415"/>
                        <a:pt x="64207" y="29971"/>
                      </a:cubicBezTo>
                      <a:lnTo>
                        <a:pt x="64207" y="29971"/>
                      </a:lnTo>
                      <a:cubicBezTo>
                        <a:pt x="64207" y="46520"/>
                        <a:pt x="50785" y="59941"/>
                        <a:pt x="34236" y="59941"/>
                      </a:cubicBezTo>
                      <a:lnTo>
                        <a:pt x="29970" y="59941"/>
                      </a:lnTo>
                      <a:cubicBezTo>
                        <a:pt x="13415" y="59941"/>
                        <a:pt x="0" y="46520"/>
                        <a:pt x="0" y="29971"/>
                      </a:cubicBezTo>
                      <a:lnTo>
                        <a:pt x="0" y="29971"/>
                      </a:lnTo>
                      <a:cubicBezTo>
                        <a:pt x="0" y="13415"/>
                        <a:pt x="13415" y="0"/>
                        <a:pt x="2997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1" name="Google Shape;241;p19"/>
              <p:cNvGrpSpPr/>
              <p:nvPr/>
            </p:nvGrpSpPr>
            <p:grpSpPr>
              <a:xfrm>
                <a:off x="2290921" y="4752312"/>
                <a:ext cx="857511" cy="857464"/>
                <a:chOff x="2290921" y="4752312"/>
                <a:chExt cx="857511" cy="857464"/>
              </a:xfrm>
            </p:grpSpPr>
            <p:grpSp>
              <p:nvGrpSpPr>
                <p:cNvPr id="242" name="Google Shape;242;p19"/>
                <p:cNvGrpSpPr/>
                <p:nvPr/>
              </p:nvGrpSpPr>
              <p:grpSpPr>
                <a:xfrm>
                  <a:off x="2290968" y="4752312"/>
                  <a:ext cx="857464" cy="857464"/>
                  <a:chOff x="2290968" y="4752312"/>
                  <a:chExt cx="857464" cy="857464"/>
                </a:xfrm>
              </p:grpSpPr>
              <p:sp>
                <p:nvSpPr>
                  <p:cNvPr id="243" name="Google Shape;243;p19"/>
                  <p:cNvSpPr/>
                  <p:nvPr/>
                </p:nvSpPr>
                <p:spPr>
                  <a:xfrm>
                    <a:off x="2290968" y="4752312"/>
                    <a:ext cx="857464" cy="857464"/>
                  </a:xfrm>
                  <a:custGeom>
                    <a:rect b="b" l="l" r="r" t="t"/>
                    <a:pathLst>
                      <a:path extrusionOk="0" h="857464" w="857464">
                        <a:moveTo>
                          <a:pt x="0" y="428732"/>
                        </a:moveTo>
                        <a:cubicBezTo>
                          <a:pt x="0" y="191950"/>
                          <a:pt x="191950" y="0"/>
                          <a:pt x="428732" y="0"/>
                        </a:cubicBezTo>
                        <a:cubicBezTo>
                          <a:pt x="665514" y="0"/>
                          <a:pt x="857464" y="191950"/>
                          <a:pt x="857464" y="428732"/>
                        </a:cubicBezTo>
                        <a:cubicBezTo>
                          <a:pt x="857464" y="665514"/>
                          <a:pt x="665514" y="857464"/>
                          <a:pt x="428732" y="857464"/>
                        </a:cubicBezTo>
                        <a:cubicBezTo>
                          <a:pt x="191950" y="857464"/>
                          <a:pt x="0" y="665514"/>
                          <a:pt x="0" y="42873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4" name="Google Shape;244;p19"/>
                  <p:cNvSpPr/>
                  <p:nvPr/>
                </p:nvSpPr>
                <p:spPr>
                  <a:xfrm>
                    <a:off x="2310805" y="4785214"/>
                    <a:ext cx="342078" cy="317924"/>
                  </a:xfrm>
                  <a:custGeom>
                    <a:rect b="b" l="l" r="r" t="t"/>
                    <a:pathLst>
                      <a:path extrusionOk="0" h="317924" w="342078">
                        <a:moveTo>
                          <a:pt x="329633" y="35"/>
                        </a:moveTo>
                        <a:cubicBezTo>
                          <a:pt x="308858" y="-1746"/>
                          <a:pt x="282712" y="64905"/>
                          <a:pt x="246125" y="57585"/>
                        </a:cubicBezTo>
                        <a:cubicBezTo>
                          <a:pt x="223012" y="52964"/>
                          <a:pt x="278646" y="18988"/>
                          <a:pt x="246962" y="6311"/>
                        </a:cubicBezTo>
                        <a:cubicBezTo>
                          <a:pt x="243385" y="4877"/>
                          <a:pt x="238925" y="4476"/>
                          <a:pt x="233989" y="4844"/>
                        </a:cubicBezTo>
                        <a:cubicBezTo>
                          <a:pt x="233862" y="4857"/>
                          <a:pt x="233694" y="4837"/>
                          <a:pt x="233567" y="4844"/>
                        </a:cubicBezTo>
                        <a:cubicBezTo>
                          <a:pt x="122821" y="54564"/>
                          <a:pt x="36949" y="149619"/>
                          <a:pt x="0" y="266667"/>
                        </a:cubicBezTo>
                        <a:cubicBezTo>
                          <a:pt x="13173" y="260961"/>
                          <a:pt x="3730" y="289344"/>
                          <a:pt x="13816" y="291366"/>
                        </a:cubicBezTo>
                        <a:cubicBezTo>
                          <a:pt x="30298" y="294661"/>
                          <a:pt x="48836" y="269814"/>
                          <a:pt x="64461" y="281528"/>
                        </a:cubicBezTo>
                        <a:cubicBezTo>
                          <a:pt x="79630" y="292900"/>
                          <a:pt x="90855" y="329313"/>
                          <a:pt x="115735" y="314385"/>
                        </a:cubicBezTo>
                        <a:cubicBezTo>
                          <a:pt x="138834" y="300528"/>
                          <a:pt x="148411" y="259735"/>
                          <a:pt x="167224" y="240922"/>
                        </a:cubicBezTo>
                        <a:cubicBezTo>
                          <a:pt x="194080" y="214073"/>
                          <a:pt x="238845" y="237044"/>
                          <a:pt x="268313" y="219371"/>
                        </a:cubicBezTo>
                        <a:cubicBezTo>
                          <a:pt x="310365" y="194135"/>
                          <a:pt x="294144" y="139057"/>
                          <a:pt x="304518" y="97561"/>
                        </a:cubicBezTo>
                        <a:cubicBezTo>
                          <a:pt x="309661" y="76994"/>
                          <a:pt x="355471" y="27045"/>
                          <a:pt x="338212" y="5473"/>
                        </a:cubicBezTo>
                        <a:cubicBezTo>
                          <a:pt x="335446" y="2011"/>
                          <a:pt x="332600" y="290"/>
                          <a:pt x="329633" y="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5" name="Google Shape;245;p19"/>
                  <p:cNvSpPr/>
                  <p:nvPr/>
                </p:nvSpPr>
                <p:spPr>
                  <a:xfrm>
                    <a:off x="2638832" y="4806418"/>
                    <a:ext cx="156631" cy="166818"/>
                  </a:xfrm>
                  <a:custGeom>
                    <a:rect b="b" l="l" r="r" t="t"/>
                    <a:pathLst>
                      <a:path extrusionOk="0" h="166818" w="156631">
                        <a:moveTo>
                          <a:pt x="26231" y="69754"/>
                        </a:moveTo>
                        <a:cubicBezTo>
                          <a:pt x="30578" y="59915"/>
                          <a:pt x="6602" y="82706"/>
                          <a:pt x="3996" y="93140"/>
                        </a:cubicBezTo>
                        <a:cubicBezTo>
                          <a:pt x="3166" y="96456"/>
                          <a:pt x="2851" y="99671"/>
                          <a:pt x="3996" y="103106"/>
                        </a:cubicBezTo>
                        <a:cubicBezTo>
                          <a:pt x="6126" y="109495"/>
                          <a:pt x="18154" y="108986"/>
                          <a:pt x="16266" y="118443"/>
                        </a:cubicBezTo>
                        <a:cubicBezTo>
                          <a:pt x="14009" y="129728"/>
                          <a:pt x="-16042" y="162129"/>
                          <a:pt x="11665" y="166750"/>
                        </a:cubicBezTo>
                        <a:cubicBezTo>
                          <a:pt x="29714" y="169757"/>
                          <a:pt x="159594" y="72754"/>
                          <a:pt x="156580" y="48664"/>
                        </a:cubicBezTo>
                        <a:cubicBezTo>
                          <a:pt x="151410" y="7308"/>
                          <a:pt x="109652" y="43065"/>
                          <a:pt x="95240" y="39462"/>
                        </a:cubicBezTo>
                        <a:cubicBezTo>
                          <a:pt x="70802" y="33354"/>
                          <a:pt x="93606" y="-14170"/>
                          <a:pt x="47703" y="4194"/>
                        </a:cubicBezTo>
                        <a:cubicBezTo>
                          <a:pt x="17163" y="16410"/>
                          <a:pt x="34898" y="37560"/>
                          <a:pt x="38501" y="55569"/>
                        </a:cubicBezTo>
                        <a:cubicBezTo>
                          <a:pt x="40121" y="63686"/>
                          <a:pt x="25916" y="70470"/>
                          <a:pt x="26231" y="697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6" name="Google Shape;246;p19"/>
                  <p:cNvSpPr/>
                  <p:nvPr/>
                </p:nvSpPr>
                <p:spPr>
                  <a:xfrm>
                    <a:off x="2376601" y="5121001"/>
                    <a:ext cx="98456" cy="91197"/>
                  </a:xfrm>
                  <a:custGeom>
                    <a:rect b="b" l="l" r="r" t="t"/>
                    <a:pathLst>
                      <a:path extrusionOk="0" h="91197" w="98456">
                        <a:moveTo>
                          <a:pt x="30096" y="20094"/>
                        </a:moveTo>
                        <a:cubicBezTo>
                          <a:pt x="30143" y="14348"/>
                          <a:pt x="25957" y="465"/>
                          <a:pt x="23164" y="150"/>
                        </a:cubicBezTo>
                        <a:cubicBezTo>
                          <a:pt x="7486" y="-1591"/>
                          <a:pt x="-4583" y="12065"/>
                          <a:pt x="1693" y="27756"/>
                        </a:cubicBezTo>
                        <a:cubicBezTo>
                          <a:pt x="11538" y="52362"/>
                          <a:pt x="41441" y="42376"/>
                          <a:pt x="48781" y="71724"/>
                        </a:cubicBezTo>
                        <a:cubicBezTo>
                          <a:pt x="49083" y="72929"/>
                          <a:pt x="50589" y="89157"/>
                          <a:pt x="51534" y="89860"/>
                        </a:cubicBezTo>
                        <a:cubicBezTo>
                          <a:pt x="55123" y="92559"/>
                          <a:pt x="89681" y="90724"/>
                          <a:pt x="94470" y="88326"/>
                        </a:cubicBezTo>
                        <a:cubicBezTo>
                          <a:pt x="115238" y="77945"/>
                          <a:pt x="48312" y="36041"/>
                          <a:pt x="43865" y="31587"/>
                        </a:cubicBezTo>
                        <a:cubicBezTo>
                          <a:pt x="37275" y="24997"/>
                          <a:pt x="30029" y="29417"/>
                          <a:pt x="30096" y="2009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p19"/>
                  <p:cNvSpPr/>
                  <p:nvPr/>
                </p:nvSpPr>
                <p:spPr>
                  <a:xfrm>
                    <a:off x="2763408" y="5467870"/>
                    <a:ext cx="61410" cy="95731"/>
                  </a:xfrm>
                  <a:custGeom>
                    <a:rect b="b" l="l" r="r" t="t"/>
                    <a:pathLst>
                      <a:path extrusionOk="0" h="95731" w="61410">
                        <a:moveTo>
                          <a:pt x="47100" y="1304"/>
                        </a:moveTo>
                        <a:cubicBezTo>
                          <a:pt x="56302" y="-2085"/>
                          <a:pt x="24845" y="1357"/>
                          <a:pt x="18724" y="9012"/>
                        </a:cubicBezTo>
                        <a:cubicBezTo>
                          <a:pt x="11672" y="17826"/>
                          <a:pt x="-11313" y="86125"/>
                          <a:pt x="6816" y="95193"/>
                        </a:cubicBezTo>
                        <a:cubicBezTo>
                          <a:pt x="16902" y="100236"/>
                          <a:pt x="24892" y="68337"/>
                          <a:pt x="28536" y="62262"/>
                        </a:cubicBezTo>
                        <a:cubicBezTo>
                          <a:pt x="36853" y="48399"/>
                          <a:pt x="57374" y="44167"/>
                          <a:pt x="60763" y="27229"/>
                        </a:cubicBezTo>
                        <a:cubicBezTo>
                          <a:pt x="62725" y="17418"/>
                          <a:pt x="60113" y="12348"/>
                          <a:pt x="54461" y="4807"/>
                        </a:cubicBezTo>
                        <a:cubicBezTo>
                          <a:pt x="52565" y="2282"/>
                          <a:pt x="46364" y="1579"/>
                          <a:pt x="47100" y="13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248;p19"/>
                  <p:cNvSpPr/>
                  <p:nvPr/>
                </p:nvSpPr>
                <p:spPr>
                  <a:xfrm>
                    <a:off x="2698316" y="4856615"/>
                    <a:ext cx="450068" cy="693796"/>
                  </a:xfrm>
                  <a:custGeom>
                    <a:rect b="b" l="l" r="r" t="t"/>
                    <a:pathLst>
                      <a:path extrusionOk="0" h="693796" w="450068">
                        <a:moveTo>
                          <a:pt x="301055" y="0"/>
                        </a:moveTo>
                        <a:cubicBezTo>
                          <a:pt x="294699" y="8526"/>
                          <a:pt x="292295" y="18712"/>
                          <a:pt x="283475" y="25322"/>
                        </a:cubicBezTo>
                        <a:cubicBezTo>
                          <a:pt x="260670" y="42427"/>
                          <a:pt x="232836" y="33815"/>
                          <a:pt x="226126" y="67388"/>
                        </a:cubicBezTo>
                        <a:cubicBezTo>
                          <a:pt x="218538" y="105328"/>
                          <a:pt x="293072" y="101812"/>
                          <a:pt x="237216" y="146503"/>
                        </a:cubicBezTo>
                        <a:cubicBezTo>
                          <a:pt x="226963" y="154707"/>
                          <a:pt x="212202" y="153073"/>
                          <a:pt x="202893" y="164713"/>
                        </a:cubicBezTo>
                        <a:cubicBezTo>
                          <a:pt x="189351" y="181643"/>
                          <a:pt x="174838" y="215779"/>
                          <a:pt x="151826" y="224988"/>
                        </a:cubicBezTo>
                        <a:cubicBezTo>
                          <a:pt x="141137" y="229261"/>
                          <a:pt x="104744" y="238510"/>
                          <a:pt x="93647" y="236286"/>
                        </a:cubicBezTo>
                        <a:cubicBezTo>
                          <a:pt x="86957" y="234947"/>
                          <a:pt x="82503" y="211640"/>
                          <a:pt x="71252" y="222892"/>
                        </a:cubicBezTo>
                        <a:cubicBezTo>
                          <a:pt x="65586" y="228558"/>
                          <a:pt x="67970" y="237244"/>
                          <a:pt x="63509" y="243191"/>
                        </a:cubicBezTo>
                        <a:cubicBezTo>
                          <a:pt x="48802" y="262801"/>
                          <a:pt x="23004" y="269518"/>
                          <a:pt x="41743" y="300747"/>
                        </a:cubicBezTo>
                        <a:cubicBezTo>
                          <a:pt x="46217" y="308201"/>
                          <a:pt x="93714" y="294191"/>
                          <a:pt x="103485" y="290286"/>
                        </a:cubicBezTo>
                        <a:cubicBezTo>
                          <a:pt x="117235" y="284781"/>
                          <a:pt x="109459" y="272163"/>
                          <a:pt x="118132" y="263497"/>
                        </a:cubicBezTo>
                        <a:cubicBezTo>
                          <a:pt x="127944" y="253686"/>
                          <a:pt x="203630" y="238771"/>
                          <a:pt x="219850" y="250940"/>
                        </a:cubicBezTo>
                        <a:cubicBezTo>
                          <a:pt x="261112" y="281881"/>
                          <a:pt x="187590" y="296300"/>
                          <a:pt x="171503" y="307029"/>
                        </a:cubicBezTo>
                        <a:cubicBezTo>
                          <a:pt x="163245" y="312535"/>
                          <a:pt x="145893" y="294130"/>
                          <a:pt x="136342" y="295725"/>
                        </a:cubicBezTo>
                        <a:cubicBezTo>
                          <a:pt x="121206" y="298249"/>
                          <a:pt x="9188" y="331059"/>
                          <a:pt x="5324" y="340723"/>
                        </a:cubicBezTo>
                        <a:cubicBezTo>
                          <a:pt x="-3236" y="362128"/>
                          <a:pt x="6087" y="373339"/>
                          <a:pt x="9509" y="393880"/>
                        </a:cubicBezTo>
                        <a:cubicBezTo>
                          <a:pt x="11920" y="408346"/>
                          <a:pt x="-10207" y="443500"/>
                          <a:pt x="5953" y="455622"/>
                        </a:cubicBezTo>
                        <a:cubicBezTo>
                          <a:pt x="14090" y="461730"/>
                          <a:pt x="27297" y="459962"/>
                          <a:pt x="35461" y="466089"/>
                        </a:cubicBezTo>
                        <a:cubicBezTo>
                          <a:pt x="56645" y="481975"/>
                          <a:pt x="58426" y="507271"/>
                          <a:pt x="88624" y="515897"/>
                        </a:cubicBezTo>
                        <a:cubicBezTo>
                          <a:pt x="108984" y="521717"/>
                          <a:pt x="142176" y="511383"/>
                          <a:pt x="160198" y="524898"/>
                        </a:cubicBezTo>
                        <a:cubicBezTo>
                          <a:pt x="170545" y="532660"/>
                          <a:pt x="166587" y="546209"/>
                          <a:pt x="178408" y="555665"/>
                        </a:cubicBezTo>
                        <a:cubicBezTo>
                          <a:pt x="186511" y="562148"/>
                          <a:pt x="203703" y="567111"/>
                          <a:pt x="208545" y="576802"/>
                        </a:cubicBezTo>
                        <a:cubicBezTo>
                          <a:pt x="222060" y="603832"/>
                          <a:pt x="236975" y="662246"/>
                          <a:pt x="238268" y="693797"/>
                        </a:cubicBezTo>
                        <a:cubicBezTo>
                          <a:pt x="278713" y="669988"/>
                          <a:pt x="314885" y="639924"/>
                          <a:pt x="345424" y="604636"/>
                        </a:cubicBezTo>
                        <a:cubicBezTo>
                          <a:pt x="345444" y="604589"/>
                          <a:pt x="345404" y="604475"/>
                          <a:pt x="345424" y="604428"/>
                        </a:cubicBezTo>
                        <a:cubicBezTo>
                          <a:pt x="346308" y="602366"/>
                          <a:pt x="348250" y="599278"/>
                          <a:pt x="348558" y="597731"/>
                        </a:cubicBezTo>
                        <a:cubicBezTo>
                          <a:pt x="352691" y="577083"/>
                          <a:pt x="336483" y="567225"/>
                          <a:pt x="339564" y="548754"/>
                        </a:cubicBezTo>
                        <a:cubicBezTo>
                          <a:pt x="342551" y="530805"/>
                          <a:pt x="372086" y="524282"/>
                          <a:pt x="367606" y="501873"/>
                        </a:cubicBezTo>
                        <a:cubicBezTo>
                          <a:pt x="365161" y="489664"/>
                          <a:pt x="350086" y="483134"/>
                          <a:pt x="347936" y="472365"/>
                        </a:cubicBezTo>
                        <a:cubicBezTo>
                          <a:pt x="345639" y="460906"/>
                          <a:pt x="358732" y="452889"/>
                          <a:pt x="356307" y="440761"/>
                        </a:cubicBezTo>
                        <a:cubicBezTo>
                          <a:pt x="354050" y="429482"/>
                          <a:pt x="344620" y="425692"/>
                          <a:pt x="346469" y="412719"/>
                        </a:cubicBezTo>
                        <a:cubicBezTo>
                          <a:pt x="349550" y="391141"/>
                          <a:pt x="385668" y="374645"/>
                          <a:pt x="367606" y="350562"/>
                        </a:cubicBezTo>
                        <a:cubicBezTo>
                          <a:pt x="344339" y="319540"/>
                          <a:pt x="317349" y="343228"/>
                          <a:pt x="287031" y="337167"/>
                        </a:cubicBezTo>
                        <a:cubicBezTo>
                          <a:pt x="272839" y="334327"/>
                          <a:pt x="294706" y="309507"/>
                          <a:pt x="281378" y="302844"/>
                        </a:cubicBezTo>
                        <a:cubicBezTo>
                          <a:pt x="274426" y="299368"/>
                          <a:pt x="256551" y="318080"/>
                          <a:pt x="252078" y="309119"/>
                        </a:cubicBezTo>
                        <a:cubicBezTo>
                          <a:pt x="246264" y="297492"/>
                          <a:pt x="259639" y="245026"/>
                          <a:pt x="275103" y="241939"/>
                        </a:cubicBezTo>
                        <a:cubicBezTo>
                          <a:pt x="290312" y="238898"/>
                          <a:pt x="293152" y="257851"/>
                          <a:pt x="304611" y="260149"/>
                        </a:cubicBezTo>
                        <a:cubicBezTo>
                          <a:pt x="313619" y="261950"/>
                          <a:pt x="322031" y="258347"/>
                          <a:pt x="331193" y="261401"/>
                        </a:cubicBezTo>
                        <a:cubicBezTo>
                          <a:pt x="332907" y="261970"/>
                          <a:pt x="336135" y="262995"/>
                          <a:pt x="337468" y="264334"/>
                        </a:cubicBezTo>
                        <a:cubicBezTo>
                          <a:pt x="343047" y="269907"/>
                          <a:pt x="336450" y="293648"/>
                          <a:pt x="342283" y="296562"/>
                        </a:cubicBezTo>
                        <a:cubicBezTo>
                          <a:pt x="363339" y="307090"/>
                          <a:pt x="425256" y="288029"/>
                          <a:pt x="432696" y="325233"/>
                        </a:cubicBezTo>
                        <a:cubicBezTo>
                          <a:pt x="433721" y="330356"/>
                          <a:pt x="424854" y="339116"/>
                          <a:pt x="423695" y="344909"/>
                        </a:cubicBezTo>
                        <a:cubicBezTo>
                          <a:pt x="419288" y="366930"/>
                          <a:pt x="399364" y="430279"/>
                          <a:pt x="403396" y="446413"/>
                        </a:cubicBezTo>
                        <a:cubicBezTo>
                          <a:pt x="405358" y="454256"/>
                          <a:pt x="411627" y="469867"/>
                          <a:pt x="420768" y="479484"/>
                        </a:cubicBezTo>
                        <a:cubicBezTo>
                          <a:pt x="420983" y="478928"/>
                          <a:pt x="421184" y="478359"/>
                          <a:pt x="421391" y="477810"/>
                        </a:cubicBezTo>
                        <a:cubicBezTo>
                          <a:pt x="425624" y="466779"/>
                          <a:pt x="429549" y="455548"/>
                          <a:pt x="432904" y="444109"/>
                        </a:cubicBezTo>
                        <a:cubicBezTo>
                          <a:pt x="433044" y="443627"/>
                          <a:pt x="433185" y="443131"/>
                          <a:pt x="433326" y="442649"/>
                        </a:cubicBezTo>
                        <a:cubicBezTo>
                          <a:pt x="433761" y="441142"/>
                          <a:pt x="433949" y="439548"/>
                          <a:pt x="434371" y="438041"/>
                        </a:cubicBezTo>
                        <a:cubicBezTo>
                          <a:pt x="440900" y="414534"/>
                          <a:pt x="445756" y="390363"/>
                          <a:pt x="448180" y="365416"/>
                        </a:cubicBezTo>
                        <a:cubicBezTo>
                          <a:pt x="448194" y="365282"/>
                          <a:pt x="448174" y="365135"/>
                          <a:pt x="448180" y="365001"/>
                        </a:cubicBezTo>
                        <a:cubicBezTo>
                          <a:pt x="449466" y="351653"/>
                          <a:pt x="450069" y="338078"/>
                          <a:pt x="450069" y="324396"/>
                        </a:cubicBezTo>
                        <a:cubicBezTo>
                          <a:pt x="450069" y="308175"/>
                          <a:pt x="449105" y="292215"/>
                          <a:pt x="447343" y="276470"/>
                        </a:cubicBezTo>
                        <a:cubicBezTo>
                          <a:pt x="447323" y="276262"/>
                          <a:pt x="447370" y="276048"/>
                          <a:pt x="447343" y="275840"/>
                        </a:cubicBezTo>
                        <a:cubicBezTo>
                          <a:pt x="445655" y="260952"/>
                          <a:pt x="443198" y="246272"/>
                          <a:pt x="440023" y="231893"/>
                        </a:cubicBezTo>
                        <a:cubicBezTo>
                          <a:pt x="439239" y="228337"/>
                          <a:pt x="437960" y="224954"/>
                          <a:pt x="437090" y="221425"/>
                        </a:cubicBezTo>
                        <a:cubicBezTo>
                          <a:pt x="434531" y="211111"/>
                          <a:pt x="431806" y="200878"/>
                          <a:pt x="428510" y="190872"/>
                        </a:cubicBezTo>
                        <a:cubicBezTo>
                          <a:pt x="426702" y="185354"/>
                          <a:pt x="424673" y="179962"/>
                          <a:pt x="422650" y="174544"/>
                        </a:cubicBezTo>
                        <a:cubicBezTo>
                          <a:pt x="419248" y="165496"/>
                          <a:pt x="415538" y="156509"/>
                          <a:pt x="411560" y="147755"/>
                        </a:cubicBezTo>
                        <a:cubicBezTo>
                          <a:pt x="409865" y="144025"/>
                          <a:pt x="408124" y="140341"/>
                          <a:pt x="406322" y="136664"/>
                        </a:cubicBezTo>
                        <a:cubicBezTo>
                          <a:pt x="401601" y="127027"/>
                          <a:pt x="396665" y="117624"/>
                          <a:pt x="391254" y="108409"/>
                        </a:cubicBezTo>
                        <a:cubicBezTo>
                          <a:pt x="389057" y="104651"/>
                          <a:pt x="386659" y="101001"/>
                          <a:pt x="384349" y="97318"/>
                        </a:cubicBezTo>
                        <a:cubicBezTo>
                          <a:pt x="378710" y="88350"/>
                          <a:pt x="372829" y="79456"/>
                          <a:pt x="366561" y="70951"/>
                        </a:cubicBezTo>
                        <a:cubicBezTo>
                          <a:pt x="364344" y="67937"/>
                          <a:pt x="362154" y="64897"/>
                          <a:pt x="359863" y="61950"/>
                        </a:cubicBezTo>
                        <a:cubicBezTo>
                          <a:pt x="352630" y="52660"/>
                          <a:pt x="345002" y="43820"/>
                          <a:pt x="337053" y="35161"/>
                        </a:cubicBezTo>
                        <a:cubicBezTo>
                          <a:pt x="335278" y="33225"/>
                          <a:pt x="333624" y="31203"/>
                          <a:pt x="331815" y="29301"/>
                        </a:cubicBezTo>
                        <a:cubicBezTo>
                          <a:pt x="322057" y="19054"/>
                          <a:pt x="311770" y="9249"/>
                          <a:pt x="30105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9" name="Google Shape;249;p19"/>
                  <p:cNvSpPr/>
                  <p:nvPr/>
                </p:nvSpPr>
                <p:spPr>
                  <a:xfrm>
                    <a:off x="2835910" y="4970550"/>
                    <a:ext cx="75555" cy="54374"/>
                  </a:xfrm>
                  <a:custGeom>
                    <a:rect b="b" l="l" r="r" t="t"/>
                    <a:pathLst>
                      <a:path extrusionOk="0" h="54374" w="75555">
                        <a:moveTo>
                          <a:pt x="41859" y="5364"/>
                        </a:moveTo>
                        <a:cubicBezTo>
                          <a:pt x="45710" y="-2224"/>
                          <a:pt x="37961" y="461"/>
                          <a:pt x="32403" y="461"/>
                        </a:cubicBezTo>
                        <a:cubicBezTo>
                          <a:pt x="8091" y="461"/>
                          <a:pt x="15090" y="19066"/>
                          <a:pt x="11387" y="37591"/>
                        </a:cubicBezTo>
                        <a:cubicBezTo>
                          <a:pt x="10034" y="44328"/>
                          <a:pt x="-4774" y="47543"/>
                          <a:pt x="1575" y="52305"/>
                        </a:cubicBezTo>
                        <a:cubicBezTo>
                          <a:pt x="14119" y="61715"/>
                          <a:pt x="72064" y="36868"/>
                          <a:pt x="75144" y="21477"/>
                        </a:cubicBezTo>
                        <a:cubicBezTo>
                          <a:pt x="78406" y="5150"/>
                          <a:pt x="61529" y="1935"/>
                          <a:pt x="50619" y="4661"/>
                        </a:cubicBezTo>
                        <a:cubicBezTo>
                          <a:pt x="48288" y="5243"/>
                          <a:pt x="40205" y="8625"/>
                          <a:pt x="41859" y="536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50" name="Google Shape;250;p19"/>
                <p:cNvSpPr/>
                <p:nvPr/>
              </p:nvSpPr>
              <p:spPr>
                <a:xfrm>
                  <a:off x="2290921" y="5171179"/>
                  <a:ext cx="224153" cy="325654"/>
                </a:xfrm>
                <a:custGeom>
                  <a:rect b="b" l="l" r="r" t="t"/>
                  <a:pathLst>
                    <a:path extrusionOk="0" h="325654" w="224153">
                      <a:moveTo>
                        <a:pt x="422" y="0"/>
                      </a:moveTo>
                      <a:cubicBezTo>
                        <a:pt x="348" y="3309"/>
                        <a:pt x="7" y="6510"/>
                        <a:pt x="0" y="9832"/>
                      </a:cubicBezTo>
                      <a:cubicBezTo>
                        <a:pt x="0" y="134930"/>
                        <a:pt x="53926" y="247276"/>
                        <a:pt x="139390" y="325655"/>
                      </a:cubicBezTo>
                      <a:cubicBezTo>
                        <a:pt x="142417" y="325340"/>
                        <a:pt x="145485" y="325313"/>
                        <a:pt x="148177" y="323766"/>
                      </a:cubicBezTo>
                      <a:cubicBezTo>
                        <a:pt x="178489" y="306447"/>
                        <a:pt x="163313" y="298062"/>
                        <a:pt x="159897" y="274166"/>
                      </a:cubicBezTo>
                      <a:cubicBezTo>
                        <a:pt x="158116" y="261696"/>
                        <a:pt x="172870" y="262258"/>
                        <a:pt x="174129" y="253445"/>
                      </a:cubicBezTo>
                      <a:cubicBezTo>
                        <a:pt x="175509" y="243807"/>
                        <a:pt x="167003" y="233172"/>
                        <a:pt x="171410" y="224358"/>
                      </a:cubicBezTo>
                      <a:cubicBezTo>
                        <a:pt x="181235" y="204708"/>
                        <a:pt x="220521" y="200918"/>
                        <a:pt x="223736" y="181663"/>
                      </a:cubicBezTo>
                      <a:cubicBezTo>
                        <a:pt x="226930" y="162449"/>
                        <a:pt x="211238" y="132318"/>
                        <a:pt x="196525" y="120551"/>
                      </a:cubicBezTo>
                      <a:cubicBezTo>
                        <a:pt x="178449" y="106091"/>
                        <a:pt x="145183" y="109252"/>
                        <a:pt x="127878" y="96273"/>
                      </a:cubicBezTo>
                      <a:cubicBezTo>
                        <a:pt x="117925" y="88806"/>
                        <a:pt x="127382" y="71734"/>
                        <a:pt x="119928" y="62787"/>
                      </a:cubicBezTo>
                      <a:cubicBezTo>
                        <a:pt x="109487" y="50263"/>
                        <a:pt x="70268" y="41181"/>
                        <a:pt x="54208" y="38509"/>
                      </a:cubicBezTo>
                      <a:cubicBezTo>
                        <a:pt x="43365" y="36701"/>
                        <a:pt x="32763" y="41034"/>
                        <a:pt x="21980" y="36413"/>
                      </a:cubicBezTo>
                      <a:cubicBezTo>
                        <a:pt x="10575" y="31524"/>
                        <a:pt x="11955" y="9423"/>
                        <a:pt x="4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1" name="Google Shape;251;p19"/>
              <p:cNvSpPr/>
              <p:nvPr/>
            </p:nvSpPr>
            <p:spPr>
              <a:xfrm>
                <a:off x="2411103" y="4875462"/>
                <a:ext cx="735862" cy="733564"/>
              </a:xfrm>
              <a:custGeom>
                <a:rect b="b" l="l" r="r" t="t"/>
                <a:pathLst>
                  <a:path extrusionOk="0" h="733564" w="735862">
                    <a:moveTo>
                      <a:pt x="608406" y="0"/>
                    </a:moveTo>
                    <a:lnTo>
                      <a:pt x="0" y="603591"/>
                    </a:lnTo>
                    <a:cubicBezTo>
                      <a:pt x="77889" y="683650"/>
                      <a:pt x="186506" y="733565"/>
                      <a:pt x="307029" y="733565"/>
                    </a:cubicBezTo>
                    <a:cubicBezTo>
                      <a:pt x="543811" y="733565"/>
                      <a:pt x="735862" y="541514"/>
                      <a:pt x="735862" y="304726"/>
                    </a:cubicBezTo>
                    <a:cubicBezTo>
                      <a:pt x="735862" y="185434"/>
                      <a:pt x="687032" y="77722"/>
                      <a:pt x="608406" y="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2" name="Google Shape;252;p19"/>
              <p:cNvGrpSpPr/>
              <p:nvPr/>
            </p:nvGrpSpPr>
            <p:grpSpPr>
              <a:xfrm>
                <a:off x="2539378" y="4345112"/>
                <a:ext cx="357056" cy="411687"/>
                <a:chOff x="2539378" y="4345112"/>
                <a:chExt cx="357056" cy="411687"/>
              </a:xfrm>
            </p:grpSpPr>
            <p:grpSp>
              <p:nvGrpSpPr>
                <p:cNvPr id="253" name="Google Shape;253;p19"/>
                <p:cNvGrpSpPr/>
                <p:nvPr/>
              </p:nvGrpSpPr>
              <p:grpSpPr>
                <a:xfrm>
                  <a:off x="2713538" y="4539969"/>
                  <a:ext cx="11478" cy="216830"/>
                  <a:chOff x="2713538" y="4539969"/>
                  <a:chExt cx="11478" cy="216830"/>
                </a:xfrm>
              </p:grpSpPr>
              <p:sp>
                <p:nvSpPr>
                  <p:cNvPr id="254" name="Google Shape;254;p19"/>
                  <p:cNvSpPr/>
                  <p:nvPr/>
                </p:nvSpPr>
                <p:spPr>
                  <a:xfrm>
                    <a:off x="2713538" y="4539969"/>
                    <a:ext cx="8036" cy="216823"/>
                  </a:xfrm>
                  <a:custGeom>
                    <a:rect b="b" l="l" r="r" t="t"/>
                    <a:pathLst>
                      <a:path extrusionOk="0" h="216823" w="8036">
                        <a:moveTo>
                          <a:pt x="663" y="0"/>
                        </a:moveTo>
                        <a:lnTo>
                          <a:pt x="8037" y="20"/>
                        </a:lnTo>
                        <a:lnTo>
                          <a:pt x="7367" y="216824"/>
                        </a:lnTo>
                        <a:lnTo>
                          <a:pt x="0" y="216797"/>
                        </a:lnTo>
                        <a:lnTo>
                          <a:pt x="663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5" name="Google Shape;255;p19"/>
                  <p:cNvSpPr/>
                  <p:nvPr/>
                </p:nvSpPr>
                <p:spPr>
                  <a:xfrm>
                    <a:off x="2718514" y="4539982"/>
                    <a:ext cx="6502" cy="216817"/>
                  </a:xfrm>
                  <a:custGeom>
                    <a:rect b="b" l="l" r="r" t="t"/>
                    <a:pathLst>
                      <a:path extrusionOk="0" h="216817" w="6502">
                        <a:moveTo>
                          <a:pt x="663" y="0"/>
                        </a:moveTo>
                        <a:lnTo>
                          <a:pt x="6503" y="20"/>
                        </a:lnTo>
                        <a:lnTo>
                          <a:pt x="5833" y="216817"/>
                        </a:lnTo>
                        <a:lnTo>
                          <a:pt x="0" y="216797"/>
                        </a:lnTo>
                        <a:lnTo>
                          <a:pt x="66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56" name="Google Shape;256;p19"/>
                <p:cNvGrpSpPr/>
                <p:nvPr/>
              </p:nvGrpSpPr>
              <p:grpSpPr>
                <a:xfrm>
                  <a:off x="2739953" y="4535520"/>
                  <a:ext cx="156481" cy="158228"/>
                  <a:chOff x="2739953" y="4535520"/>
                  <a:chExt cx="156481" cy="158228"/>
                </a:xfrm>
              </p:grpSpPr>
              <p:sp>
                <p:nvSpPr>
                  <p:cNvPr id="257" name="Google Shape;257;p19"/>
                  <p:cNvSpPr/>
                  <p:nvPr/>
                </p:nvSpPr>
                <p:spPr>
                  <a:xfrm>
                    <a:off x="2739953" y="4535520"/>
                    <a:ext cx="154947" cy="157139"/>
                  </a:xfrm>
                  <a:custGeom>
                    <a:rect b="b" l="l" r="r" t="t"/>
                    <a:pathLst>
                      <a:path extrusionOk="0" h="157139" w="154947">
                        <a:moveTo>
                          <a:pt x="143227" y="169"/>
                        </a:moveTo>
                        <a:cubicBezTo>
                          <a:pt x="121521" y="-795"/>
                          <a:pt x="73482" y="1328"/>
                          <a:pt x="36908" y="34707"/>
                        </a:cubicBezTo>
                        <a:cubicBezTo>
                          <a:pt x="-11868" y="79204"/>
                          <a:pt x="1748" y="156932"/>
                          <a:pt x="1748" y="156932"/>
                        </a:cubicBezTo>
                        <a:cubicBezTo>
                          <a:pt x="1748" y="156932"/>
                          <a:pt x="3248" y="157113"/>
                          <a:pt x="3422" y="157139"/>
                        </a:cubicBezTo>
                        <a:lnTo>
                          <a:pt x="154948" y="2265"/>
                        </a:lnTo>
                        <a:cubicBezTo>
                          <a:pt x="154934" y="2198"/>
                          <a:pt x="154733" y="1220"/>
                          <a:pt x="154733" y="1220"/>
                        </a:cubicBezTo>
                        <a:cubicBezTo>
                          <a:pt x="154733" y="1220"/>
                          <a:pt x="150460" y="491"/>
                          <a:pt x="143227" y="16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8" name="Google Shape;258;p19"/>
                  <p:cNvSpPr/>
                  <p:nvPr/>
                </p:nvSpPr>
                <p:spPr>
                  <a:xfrm>
                    <a:off x="2743375" y="4537785"/>
                    <a:ext cx="153059" cy="155963"/>
                  </a:xfrm>
                  <a:custGeom>
                    <a:rect b="b" l="l" r="r" t="t"/>
                    <a:pathLst>
                      <a:path extrusionOk="0" h="155963" w="153059">
                        <a:moveTo>
                          <a:pt x="151526" y="0"/>
                        </a:moveTo>
                        <a:lnTo>
                          <a:pt x="0" y="154874"/>
                        </a:lnTo>
                        <a:cubicBezTo>
                          <a:pt x="4768" y="155557"/>
                          <a:pt x="73000" y="164385"/>
                          <a:pt x="119499" y="117410"/>
                        </a:cubicBezTo>
                        <a:cubicBezTo>
                          <a:pt x="162764" y="73710"/>
                          <a:pt x="152021" y="3101"/>
                          <a:pt x="15152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59" name="Google Shape;259;p19"/>
                <p:cNvGrpSpPr/>
                <p:nvPr/>
              </p:nvGrpSpPr>
              <p:grpSpPr>
                <a:xfrm>
                  <a:off x="2539378" y="4535520"/>
                  <a:ext cx="156483" cy="158228"/>
                  <a:chOff x="2539378" y="4535520"/>
                  <a:chExt cx="156483" cy="158228"/>
                </a:xfrm>
              </p:grpSpPr>
              <p:sp>
                <p:nvSpPr>
                  <p:cNvPr id="260" name="Google Shape;260;p19"/>
                  <p:cNvSpPr/>
                  <p:nvPr/>
                </p:nvSpPr>
                <p:spPr>
                  <a:xfrm>
                    <a:off x="2540916" y="4535520"/>
                    <a:ext cx="154945" cy="157139"/>
                  </a:xfrm>
                  <a:custGeom>
                    <a:rect b="b" l="l" r="r" t="t"/>
                    <a:pathLst>
                      <a:path extrusionOk="0" h="157139" w="154945">
                        <a:moveTo>
                          <a:pt x="11720" y="169"/>
                        </a:moveTo>
                        <a:cubicBezTo>
                          <a:pt x="33419" y="-795"/>
                          <a:pt x="81459" y="1328"/>
                          <a:pt x="118039" y="34707"/>
                        </a:cubicBezTo>
                        <a:cubicBezTo>
                          <a:pt x="166809" y="79204"/>
                          <a:pt x="153200" y="156932"/>
                          <a:pt x="153200" y="156932"/>
                        </a:cubicBezTo>
                        <a:cubicBezTo>
                          <a:pt x="153200" y="156932"/>
                          <a:pt x="151693" y="157113"/>
                          <a:pt x="151526" y="157139"/>
                        </a:cubicBezTo>
                        <a:lnTo>
                          <a:pt x="0" y="2265"/>
                        </a:lnTo>
                        <a:cubicBezTo>
                          <a:pt x="7" y="2198"/>
                          <a:pt x="208" y="1220"/>
                          <a:pt x="208" y="1220"/>
                        </a:cubicBezTo>
                        <a:cubicBezTo>
                          <a:pt x="208" y="1220"/>
                          <a:pt x="4481" y="491"/>
                          <a:pt x="11720" y="16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1" name="Google Shape;261;p19"/>
                  <p:cNvSpPr/>
                  <p:nvPr/>
                </p:nvSpPr>
                <p:spPr>
                  <a:xfrm>
                    <a:off x="2539378" y="4537785"/>
                    <a:ext cx="153064" cy="155963"/>
                  </a:xfrm>
                  <a:custGeom>
                    <a:rect b="b" l="l" r="r" t="t"/>
                    <a:pathLst>
                      <a:path extrusionOk="0" h="155963" w="153064">
                        <a:moveTo>
                          <a:pt x="1539" y="0"/>
                        </a:moveTo>
                        <a:lnTo>
                          <a:pt x="153064" y="154874"/>
                        </a:lnTo>
                        <a:cubicBezTo>
                          <a:pt x="148289" y="155557"/>
                          <a:pt x="80057" y="164385"/>
                          <a:pt x="33558" y="117410"/>
                        </a:cubicBezTo>
                        <a:cubicBezTo>
                          <a:pt x="-9706" y="73710"/>
                          <a:pt x="1036" y="3101"/>
                          <a:pt x="153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2" name="Google Shape;262;p19"/>
                <p:cNvGrpSpPr/>
                <p:nvPr/>
              </p:nvGrpSpPr>
              <p:grpSpPr>
                <a:xfrm>
                  <a:off x="2657637" y="4345112"/>
                  <a:ext cx="121075" cy="218290"/>
                  <a:chOff x="2657637" y="4345112"/>
                  <a:chExt cx="121075" cy="218290"/>
                </a:xfrm>
              </p:grpSpPr>
              <p:sp>
                <p:nvSpPr>
                  <p:cNvPr id="263" name="Google Shape;263;p19"/>
                  <p:cNvSpPr/>
                  <p:nvPr/>
                </p:nvSpPr>
                <p:spPr>
                  <a:xfrm>
                    <a:off x="2657637" y="4345112"/>
                    <a:ext cx="62022" cy="218290"/>
                  </a:xfrm>
                  <a:custGeom>
                    <a:rect b="b" l="l" r="r" t="t"/>
                    <a:pathLst>
                      <a:path extrusionOk="0" h="218290" w="62022">
                        <a:moveTo>
                          <a:pt x="52171" y="7287"/>
                        </a:moveTo>
                        <a:cubicBezTo>
                          <a:pt x="35957" y="21746"/>
                          <a:pt x="3053" y="56806"/>
                          <a:pt x="166" y="106239"/>
                        </a:cubicBezTo>
                        <a:cubicBezTo>
                          <a:pt x="-3678" y="172153"/>
                          <a:pt x="60335" y="218291"/>
                          <a:pt x="60335" y="218291"/>
                        </a:cubicBezTo>
                        <a:cubicBezTo>
                          <a:pt x="60335" y="218291"/>
                          <a:pt x="61540" y="217373"/>
                          <a:pt x="61681" y="217273"/>
                        </a:cubicBezTo>
                        <a:lnTo>
                          <a:pt x="62022" y="603"/>
                        </a:lnTo>
                        <a:cubicBezTo>
                          <a:pt x="61962" y="556"/>
                          <a:pt x="61138" y="0"/>
                          <a:pt x="61138" y="0"/>
                        </a:cubicBezTo>
                        <a:cubicBezTo>
                          <a:pt x="61138" y="0"/>
                          <a:pt x="57575" y="2464"/>
                          <a:pt x="52171" y="728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4" name="Google Shape;264;p19"/>
                  <p:cNvSpPr/>
                  <p:nvPr/>
                </p:nvSpPr>
                <p:spPr>
                  <a:xfrm>
                    <a:off x="2719318" y="4345715"/>
                    <a:ext cx="59394" cy="216669"/>
                  </a:xfrm>
                  <a:custGeom>
                    <a:rect b="b" l="l" r="r" t="t"/>
                    <a:pathLst>
                      <a:path extrusionOk="0" h="216669" w="59394">
                        <a:moveTo>
                          <a:pt x="342" y="0"/>
                        </a:moveTo>
                        <a:lnTo>
                          <a:pt x="0" y="216670"/>
                        </a:lnTo>
                        <a:cubicBezTo>
                          <a:pt x="3891" y="213824"/>
                          <a:pt x="58902" y="172501"/>
                          <a:pt x="59391" y="106406"/>
                        </a:cubicBezTo>
                        <a:cubicBezTo>
                          <a:pt x="59853" y="44912"/>
                          <a:pt x="2860" y="1868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65" name="Google Shape;265;p19"/>
              <p:cNvGrpSpPr/>
              <p:nvPr/>
            </p:nvGrpSpPr>
            <p:grpSpPr>
              <a:xfrm>
                <a:off x="2942431" y="4808690"/>
                <a:ext cx="404152" cy="255962"/>
                <a:chOff x="2942431" y="4808690"/>
                <a:chExt cx="404152" cy="255962"/>
              </a:xfrm>
            </p:grpSpPr>
            <p:sp>
              <p:nvSpPr>
                <p:cNvPr id="266" name="Google Shape;266;p19"/>
                <p:cNvSpPr/>
                <p:nvPr/>
              </p:nvSpPr>
              <p:spPr>
                <a:xfrm>
                  <a:off x="2942431" y="4808690"/>
                  <a:ext cx="356629" cy="255962"/>
                </a:xfrm>
                <a:custGeom>
                  <a:rect b="b" l="l" r="r" t="t"/>
                  <a:pathLst>
                    <a:path extrusionOk="0" h="255962" w="356629">
                      <a:moveTo>
                        <a:pt x="103600" y="0"/>
                      </a:moveTo>
                      <a:cubicBezTo>
                        <a:pt x="89335" y="0"/>
                        <a:pt x="77648" y="11479"/>
                        <a:pt x="77648" y="25744"/>
                      </a:cubicBezTo>
                      <a:cubicBezTo>
                        <a:pt x="77648" y="39266"/>
                        <a:pt x="88263" y="50149"/>
                        <a:pt x="101510" y="51274"/>
                      </a:cubicBezTo>
                      <a:lnTo>
                        <a:pt x="29722" y="51274"/>
                      </a:lnTo>
                      <a:cubicBezTo>
                        <a:pt x="13401" y="51274"/>
                        <a:pt x="0" y="62968"/>
                        <a:pt x="0" y="77226"/>
                      </a:cubicBezTo>
                      <a:cubicBezTo>
                        <a:pt x="0" y="91491"/>
                        <a:pt x="13408" y="102970"/>
                        <a:pt x="29722" y="102970"/>
                      </a:cubicBezTo>
                      <a:cubicBezTo>
                        <a:pt x="29722" y="102970"/>
                        <a:pt x="108101" y="103292"/>
                        <a:pt x="107156" y="103600"/>
                      </a:cubicBezTo>
                      <a:cubicBezTo>
                        <a:pt x="117048" y="106815"/>
                        <a:pt x="124529" y="116432"/>
                        <a:pt x="124529" y="128085"/>
                      </a:cubicBezTo>
                      <a:cubicBezTo>
                        <a:pt x="124529" y="139732"/>
                        <a:pt x="117035" y="149141"/>
                        <a:pt x="107156" y="152363"/>
                      </a:cubicBezTo>
                      <a:cubicBezTo>
                        <a:pt x="108101" y="152671"/>
                        <a:pt x="63001" y="152992"/>
                        <a:pt x="63001" y="152992"/>
                      </a:cubicBezTo>
                      <a:cubicBezTo>
                        <a:pt x="50906" y="152992"/>
                        <a:pt x="41235" y="164471"/>
                        <a:pt x="41235" y="178737"/>
                      </a:cubicBezTo>
                      <a:cubicBezTo>
                        <a:pt x="41235" y="193002"/>
                        <a:pt x="50906" y="204474"/>
                        <a:pt x="63001" y="204474"/>
                      </a:cubicBezTo>
                      <a:lnTo>
                        <a:pt x="137923" y="204474"/>
                      </a:lnTo>
                      <a:cubicBezTo>
                        <a:pt x="125038" y="204977"/>
                        <a:pt x="114691" y="216275"/>
                        <a:pt x="114691" y="230219"/>
                      </a:cubicBezTo>
                      <a:cubicBezTo>
                        <a:pt x="114691" y="244484"/>
                        <a:pt x="125460" y="255963"/>
                        <a:pt x="138761" y="255963"/>
                      </a:cubicBezTo>
                      <a:lnTo>
                        <a:pt x="332566" y="255963"/>
                      </a:lnTo>
                      <a:cubicBezTo>
                        <a:pt x="345867" y="255963"/>
                        <a:pt x="356629" y="244484"/>
                        <a:pt x="356629" y="230219"/>
                      </a:cubicBezTo>
                      <a:cubicBezTo>
                        <a:pt x="356629" y="215953"/>
                        <a:pt x="345867" y="204267"/>
                        <a:pt x="332566" y="204267"/>
                      </a:cubicBezTo>
                      <a:lnTo>
                        <a:pt x="240264" y="204267"/>
                      </a:lnTo>
                      <a:cubicBezTo>
                        <a:pt x="251944" y="203724"/>
                        <a:pt x="261193" y="192647"/>
                        <a:pt x="261193" y="178737"/>
                      </a:cubicBezTo>
                      <a:cubicBezTo>
                        <a:pt x="261193" y="166072"/>
                        <a:pt x="253391" y="156040"/>
                        <a:pt x="243198" y="153829"/>
                      </a:cubicBezTo>
                      <a:lnTo>
                        <a:pt x="307867" y="153829"/>
                      </a:lnTo>
                      <a:cubicBezTo>
                        <a:pt x="321167" y="153829"/>
                        <a:pt x="332144" y="142350"/>
                        <a:pt x="332144" y="128085"/>
                      </a:cubicBezTo>
                      <a:cubicBezTo>
                        <a:pt x="332144" y="113820"/>
                        <a:pt x="321167" y="102133"/>
                        <a:pt x="307867" y="102133"/>
                      </a:cubicBezTo>
                      <a:lnTo>
                        <a:pt x="272498" y="102133"/>
                      </a:lnTo>
                      <a:cubicBezTo>
                        <a:pt x="286328" y="99997"/>
                        <a:pt x="296984" y="89944"/>
                        <a:pt x="296984" y="77226"/>
                      </a:cubicBezTo>
                      <a:cubicBezTo>
                        <a:pt x="296984" y="63678"/>
                        <a:pt x="284962" y="52774"/>
                        <a:pt x="269779" y="51696"/>
                      </a:cubicBezTo>
                      <a:lnTo>
                        <a:pt x="311423" y="51696"/>
                      </a:lnTo>
                      <a:cubicBezTo>
                        <a:pt x="325688" y="51696"/>
                        <a:pt x="337375" y="40009"/>
                        <a:pt x="337375" y="25744"/>
                      </a:cubicBezTo>
                      <a:cubicBezTo>
                        <a:pt x="337375" y="11479"/>
                        <a:pt x="325688" y="0"/>
                        <a:pt x="311423" y="0"/>
                      </a:cubicBezTo>
                      <a:lnTo>
                        <a:pt x="10360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19"/>
                <p:cNvSpPr/>
                <p:nvPr/>
              </p:nvSpPr>
              <p:spPr>
                <a:xfrm>
                  <a:off x="3291137" y="4866835"/>
                  <a:ext cx="55446" cy="51656"/>
                </a:xfrm>
                <a:custGeom>
                  <a:rect b="b" l="l" r="r" t="t"/>
                  <a:pathLst>
                    <a:path extrusionOk="0" h="51656" w="55446">
                      <a:moveTo>
                        <a:pt x="25831" y="0"/>
                      </a:moveTo>
                      <a:lnTo>
                        <a:pt x="29622" y="0"/>
                      </a:lnTo>
                      <a:cubicBezTo>
                        <a:pt x="43887" y="0"/>
                        <a:pt x="55447" y="11560"/>
                        <a:pt x="55447" y="25825"/>
                      </a:cubicBezTo>
                      <a:lnTo>
                        <a:pt x="55447" y="25825"/>
                      </a:lnTo>
                      <a:cubicBezTo>
                        <a:pt x="55447" y="40090"/>
                        <a:pt x="43887" y="51656"/>
                        <a:pt x="29622" y="51656"/>
                      </a:cubicBezTo>
                      <a:lnTo>
                        <a:pt x="25831" y="51656"/>
                      </a:lnTo>
                      <a:cubicBezTo>
                        <a:pt x="11566" y="51656"/>
                        <a:pt x="0" y="40090"/>
                        <a:pt x="0" y="25825"/>
                      </a:cubicBezTo>
                      <a:lnTo>
                        <a:pt x="0" y="25825"/>
                      </a:lnTo>
                      <a:cubicBezTo>
                        <a:pt x="0" y="11560"/>
                        <a:pt x="11566" y="0"/>
                        <a:pt x="258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8" name="Google Shape;268;p19"/>
              <p:cNvSpPr/>
              <p:nvPr/>
            </p:nvSpPr>
            <p:spPr>
              <a:xfrm>
                <a:off x="2153335" y="5284182"/>
                <a:ext cx="447253" cy="215879"/>
              </a:xfrm>
              <a:custGeom>
                <a:rect b="b" l="l" r="r" t="t"/>
                <a:pathLst>
                  <a:path extrusionOk="0" h="215879" w="447253">
                    <a:moveTo>
                      <a:pt x="111968" y="0"/>
                    </a:moveTo>
                    <a:cubicBezTo>
                      <a:pt x="96986" y="0"/>
                      <a:pt x="84972" y="12229"/>
                      <a:pt x="84972" y="27204"/>
                    </a:cubicBezTo>
                    <a:cubicBezTo>
                      <a:pt x="84972" y="41068"/>
                      <a:pt x="95433" y="51957"/>
                      <a:pt x="108834" y="53578"/>
                    </a:cubicBezTo>
                    <a:lnTo>
                      <a:pt x="26999" y="53578"/>
                    </a:lnTo>
                    <a:cubicBezTo>
                      <a:pt x="12018" y="53578"/>
                      <a:pt x="0" y="65593"/>
                      <a:pt x="0" y="80575"/>
                    </a:cubicBezTo>
                    <a:cubicBezTo>
                      <a:pt x="1" y="95557"/>
                      <a:pt x="12018" y="107786"/>
                      <a:pt x="26999" y="107786"/>
                    </a:cubicBezTo>
                    <a:lnTo>
                      <a:pt x="75555" y="107786"/>
                    </a:lnTo>
                    <a:cubicBezTo>
                      <a:pt x="62516" y="109762"/>
                      <a:pt x="52322" y="120571"/>
                      <a:pt x="52322" y="134153"/>
                    </a:cubicBezTo>
                    <a:cubicBezTo>
                      <a:pt x="52322" y="149135"/>
                      <a:pt x="64552" y="161364"/>
                      <a:pt x="79533" y="161364"/>
                    </a:cubicBezTo>
                    <a:lnTo>
                      <a:pt x="229023" y="162509"/>
                    </a:lnTo>
                    <a:cubicBezTo>
                      <a:pt x="216138" y="164612"/>
                      <a:pt x="206212" y="175395"/>
                      <a:pt x="206212" y="188876"/>
                    </a:cubicBezTo>
                    <a:cubicBezTo>
                      <a:pt x="206212" y="203858"/>
                      <a:pt x="218227" y="215880"/>
                      <a:pt x="233209" y="215880"/>
                    </a:cubicBezTo>
                    <a:lnTo>
                      <a:pt x="420042" y="214728"/>
                    </a:lnTo>
                    <a:cubicBezTo>
                      <a:pt x="435024" y="214728"/>
                      <a:pt x="447253" y="202713"/>
                      <a:pt x="447253" y="187731"/>
                    </a:cubicBezTo>
                    <a:cubicBezTo>
                      <a:pt x="447253" y="172749"/>
                      <a:pt x="435024" y="160527"/>
                      <a:pt x="420042" y="160527"/>
                    </a:cubicBezTo>
                    <a:lnTo>
                      <a:pt x="352655" y="160527"/>
                    </a:lnTo>
                    <a:cubicBezTo>
                      <a:pt x="365594" y="158444"/>
                      <a:pt x="375673" y="147668"/>
                      <a:pt x="375673" y="134153"/>
                    </a:cubicBezTo>
                    <a:cubicBezTo>
                      <a:pt x="375673" y="120297"/>
                      <a:pt x="365031" y="109219"/>
                      <a:pt x="351610" y="107572"/>
                    </a:cubicBezTo>
                    <a:lnTo>
                      <a:pt x="213479" y="107572"/>
                    </a:lnTo>
                    <a:cubicBezTo>
                      <a:pt x="198497" y="107572"/>
                      <a:pt x="186268" y="95349"/>
                      <a:pt x="186268" y="80367"/>
                    </a:cubicBezTo>
                    <a:cubicBezTo>
                      <a:pt x="186268" y="65385"/>
                      <a:pt x="198497" y="53370"/>
                      <a:pt x="213479" y="53370"/>
                    </a:cubicBezTo>
                    <a:lnTo>
                      <a:pt x="281911" y="53370"/>
                    </a:lnTo>
                    <a:cubicBezTo>
                      <a:pt x="294817" y="51288"/>
                      <a:pt x="304937" y="40693"/>
                      <a:pt x="304937" y="27204"/>
                    </a:cubicBezTo>
                    <a:cubicBezTo>
                      <a:pt x="304937" y="12229"/>
                      <a:pt x="292707" y="0"/>
                      <a:pt x="277726" y="0"/>
                    </a:cubicBezTo>
                    <a:lnTo>
                      <a:pt x="1119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2466918" y="5284182"/>
                <a:ext cx="60114" cy="54248"/>
              </a:xfrm>
              <a:custGeom>
                <a:rect b="b" l="l" r="r" t="t"/>
                <a:pathLst>
                  <a:path extrusionOk="0" h="54248" w="60114">
                    <a:moveTo>
                      <a:pt x="27124" y="0"/>
                    </a:moveTo>
                    <a:lnTo>
                      <a:pt x="32991" y="0"/>
                    </a:lnTo>
                    <a:cubicBezTo>
                      <a:pt x="47972" y="0"/>
                      <a:pt x="60115" y="12142"/>
                      <a:pt x="60115" y="27124"/>
                    </a:cubicBezTo>
                    <a:lnTo>
                      <a:pt x="60115" y="27124"/>
                    </a:lnTo>
                    <a:cubicBezTo>
                      <a:pt x="60115" y="42106"/>
                      <a:pt x="47972" y="54248"/>
                      <a:pt x="32991" y="54248"/>
                    </a:cubicBezTo>
                    <a:lnTo>
                      <a:pt x="27124" y="54248"/>
                    </a:lnTo>
                    <a:cubicBezTo>
                      <a:pt x="12142" y="54248"/>
                      <a:pt x="0" y="42106"/>
                      <a:pt x="0" y="27124"/>
                    </a:cubicBezTo>
                    <a:lnTo>
                      <a:pt x="0" y="27124"/>
                    </a:lnTo>
                    <a:cubicBezTo>
                      <a:pt x="0" y="12142"/>
                      <a:pt x="12142" y="0"/>
                      <a:pt x="271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0" name="Google Shape;270;p19"/>
            <p:cNvGrpSpPr/>
            <p:nvPr/>
          </p:nvGrpSpPr>
          <p:grpSpPr>
            <a:xfrm>
              <a:off x="10265711" y="2204701"/>
              <a:ext cx="772426" cy="771368"/>
              <a:chOff x="4200136" y="1714851"/>
              <a:chExt cx="772426" cy="771368"/>
            </a:xfrm>
          </p:grpSpPr>
          <p:sp>
            <p:nvSpPr>
              <p:cNvPr id="271" name="Google Shape;271;p19"/>
              <p:cNvSpPr/>
              <p:nvPr/>
            </p:nvSpPr>
            <p:spPr>
              <a:xfrm>
                <a:off x="4200136" y="1714851"/>
                <a:ext cx="552596" cy="552597"/>
              </a:xfrm>
              <a:custGeom>
                <a:rect b="b" l="l" r="r" t="t"/>
                <a:pathLst>
                  <a:path extrusionOk="0" h="552597" w="552596">
                    <a:moveTo>
                      <a:pt x="65119" y="131939"/>
                    </a:moveTo>
                    <a:cubicBezTo>
                      <a:pt x="144723" y="15487"/>
                      <a:pt x="304205" y="-14490"/>
                      <a:pt x="420657" y="65114"/>
                    </a:cubicBezTo>
                    <a:cubicBezTo>
                      <a:pt x="537109" y="144724"/>
                      <a:pt x="567086" y="304200"/>
                      <a:pt x="487482" y="420659"/>
                    </a:cubicBezTo>
                    <a:cubicBezTo>
                      <a:pt x="407878" y="537111"/>
                      <a:pt x="248396" y="567087"/>
                      <a:pt x="131938" y="487477"/>
                    </a:cubicBezTo>
                    <a:cubicBezTo>
                      <a:pt x="15485" y="407873"/>
                      <a:pt x="-14485" y="248391"/>
                      <a:pt x="65119" y="131939"/>
                    </a:cubicBezTo>
                    <a:moveTo>
                      <a:pt x="48222" y="120393"/>
                    </a:moveTo>
                    <a:cubicBezTo>
                      <a:pt x="-37885" y="246355"/>
                      <a:pt x="-5571" y="418268"/>
                      <a:pt x="120391" y="504374"/>
                    </a:cubicBezTo>
                    <a:cubicBezTo>
                      <a:pt x="246360" y="590481"/>
                      <a:pt x="418266" y="558173"/>
                      <a:pt x="504373" y="432205"/>
                    </a:cubicBezTo>
                    <a:cubicBezTo>
                      <a:pt x="590479" y="306242"/>
                      <a:pt x="558172" y="134330"/>
                      <a:pt x="432209" y="48223"/>
                    </a:cubicBezTo>
                    <a:cubicBezTo>
                      <a:pt x="306241" y="-37883"/>
                      <a:pt x="134328" y="-5576"/>
                      <a:pt x="48222" y="120393"/>
                    </a:cubicBezTo>
                    <a:lnTo>
                      <a:pt x="48222" y="12039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4227120" y="1833326"/>
                <a:ext cx="735192" cy="642639"/>
              </a:xfrm>
              <a:custGeom>
                <a:rect b="b" l="l" r="r" t="t"/>
                <a:pathLst>
                  <a:path extrusionOk="0" h="642639" w="735192">
                    <a:moveTo>
                      <a:pt x="521971" y="629278"/>
                    </a:moveTo>
                    <a:cubicBezTo>
                      <a:pt x="512421" y="643249"/>
                      <a:pt x="493280" y="646845"/>
                      <a:pt x="479310" y="637295"/>
                    </a:cubicBezTo>
                    <a:lnTo>
                      <a:pt x="438202" y="609200"/>
                    </a:lnTo>
                    <a:lnTo>
                      <a:pt x="4253" y="581520"/>
                    </a:lnTo>
                    <a:lnTo>
                      <a:pt x="0" y="529288"/>
                    </a:lnTo>
                    <a:lnTo>
                      <a:pt x="266946" y="492131"/>
                    </a:lnTo>
                    <a:lnTo>
                      <a:pt x="90735" y="371674"/>
                    </a:lnTo>
                    <a:cubicBezTo>
                      <a:pt x="67435" y="355755"/>
                      <a:pt x="61441" y="323869"/>
                      <a:pt x="77367" y="300570"/>
                    </a:cubicBezTo>
                    <a:lnTo>
                      <a:pt x="273697" y="13364"/>
                    </a:lnTo>
                    <a:cubicBezTo>
                      <a:pt x="283247" y="-606"/>
                      <a:pt x="302388" y="-4210"/>
                      <a:pt x="316365" y="5347"/>
                    </a:cubicBezTo>
                    <a:lnTo>
                      <a:pt x="721831" y="282514"/>
                    </a:lnTo>
                    <a:cubicBezTo>
                      <a:pt x="735802" y="292064"/>
                      <a:pt x="739398" y="311205"/>
                      <a:pt x="729848" y="325175"/>
                    </a:cubicBezTo>
                    <a:lnTo>
                      <a:pt x="521971" y="6292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4216143" y="1823075"/>
                <a:ext cx="756419" cy="663144"/>
              </a:xfrm>
              <a:custGeom>
                <a:rect b="b" l="l" r="r" t="t"/>
                <a:pathLst>
                  <a:path extrusionOk="0" h="663144" w="756419">
                    <a:moveTo>
                      <a:pt x="293119" y="29388"/>
                    </a:moveTo>
                    <a:cubicBezTo>
                      <a:pt x="299482" y="20079"/>
                      <a:pt x="312253" y="17681"/>
                      <a:pt x="321563" y="24044"/>
                    </a:cubicBezTo>
                    <a:lnTo>
                      <a:pt x="727035" y="301210"/>
                    </a:lnTo>
                    <a:cubicBezTo>
                      <a:pt x="736344" y="307572"/>
                      <a:pt x="738742" y="320344"/>
                      <a:pt x="732380" y="329653"/>
                    </a:cubicBezTo>
                    <a:lnTo>
                      <a:pt x="524503" y="633756"/>
                    </a:lnTo>
                    <a:cubicBezTo>
                      <a:pt x="518141" y="643065"/>
                      <a:pt x="505369" y="645463"/>
                      <a:pt x="496060" y="639101"/>
                    </a:cubicBezTo>
                    <a:lnTo>
                      <a:pt x="457283" y="612599"/>
                    </a:lnTo>
                    <a:lnTo>
                      <a:pt x="452641" y="609418"/>
                    </a:lnTo>
                    <a:lnTo>
                      <a:pt x="447036" y="609063"/>
                    </a:lnTo>
                    <a:lnTo>
                      <a:pt x="24726" y="582127"/>
                    </a:lnTo>
                    <a:lnTo>
                      <a:pt x="21967" y="548339"/>
                    </a:lnTo>
                    <a:lnTo>
                      <a:pt x="253117" y="516186"/>
                    </a:lnTo>
                    <a:lnTo>
                      <a:pt x="305556" y="508879"/>
                    </a:lnTo>
                    <a:lnTo>
                      <a:pt x="261850" y="479002"/>
                    </a:lnTo>
                    <a:lnTo>
                      <a:pt x="107484" y="373480"/>
                    </a:lnTo>
                    <a:cubicBezTo>
                      <a:pt x="88853" y="360742"/>
                      <a:pt x="84057" y="335232"/>
                      <a:pt x="96796" y="316594"/>
                    </a:cubicBezTo>
                    <a:lnTo>
                      <a:pt x="293119" y="29388"/>
                    </a:lnTo>
                    <a:moveTo>
                      <a:pt x="276229" y="17842"/>
                    </a:moveTo>
                    <a:lnTo>
                      <a:pt x="79898" y="305048"/>
                    </a:lnTo>
                    <a:cubicBezTo>
                      <a:pt x="60764" y="333042"/>
                      <a:pt x="67944" y="371237"/>
                      <a:pt x="95938" y="390377"/>
                    </a:cubicBezTo>
                    <a:lnTo>
                      <a:pt x="250304" y="495893"/>
                    </a:lnTo>
                    <a:lnTo>
                      <a:pt x="0" y="530719"/>
                    </a:lnTo>
                    <a:lnTo>
                      <a:pt x="5766" y="601415"/>
                    </a:lnTo>
                    <a:lnTo>
                      <a:pt x="445736" y="629490"/>
                    </a:lnTo>
                    <a:lnTo>
                      <a:pt x="484507" y="655998"/>
                    </a:lnTo>
                    <a:cubicBezTo>
                      <a:pt x="503179" y="668756"/>
                      <a:pt x="528635" y="663974"/>
                      <a:pt x="541394" y="645302"/>
                    </a:cubicBezTo>
                    <a:lnTo>
                      <a:pt x="749270" y="341206"/>
                    </a:lnTo>
                    <a:cubicBezTo>
                      <a:pt x="762035" y="322534"/>
                      <a:pt x="757246" y="297078"/>
                      <a:pt x="738581" y="284320"/>
                    </a:cubicBezTo>
                    <a:lnTo>
                      <a:pt x="333115" y="7146"/>
                    </a:lnTo>
                    <a:cubicBezTo>
                      <a:pt x="314443" y="-5612"/>
                      <a:pt x="288987" y="-830"/>
                      <a:pt x="276229" y="17842"/>
                    </a:cubicBezTo>
                    <a:lnTo>
                      <a:pt x="276229" y="1784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4337424" y="1859093"/>
                <a:ext cx="254067" cy="371678"/>
              </a:xfrm>
              <a:custGeom>
                <a:rect b="b" l="l" r="r" t="t"/>
                <a:pathLst>
                  <a:path extrusionOk="0" h="371678" w="254067">
                    <a:moveTo>
                      <a:pt x="0" y="371678"/>
                    </a:moveTo>
                    <a:lnTo>
                      <a:pt x="254068" y="0"/>
                    </a:lnTo>
                  </a:path>
                </a:pathLst>
              </a:custGeom>
              <a:noFill/>
              <a:ln cap="flat" cmpd="sng" w="20450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4541576" y="2082637"/>
                <a:ext cx="154264" cy="141653"/>
              </a:xfrm>
              <a:custGeom>
                <a:rect b="b" l="l" r="r" t="t"/>
                <a:pathLst>
                  <a:path extrusionOk="0" h="141653" w="154264">
                    <a:moveTo>
                      <a:pt x="49514" y="129965"/>
                    </a:moveTo>
                    <a:cubicBezTo>
                      <a:pt x="18981" y="109097"/>
                      <a:pt x="-14358" y="49993"/>
                      <a:pt x="6510" y="19460"/>
                    </a:cubicBezTo>
                    <a:cubicBezTo>
                      <a:pt x="27379" y="-11066"/>
                      <a:pt x="94559" y="-1455"/>
                      <a:pt x="125086" y="19414"/>
                    </a:cubicBezTo>
                    <a:cubicBezTo>
                      <a:pt x="155612" y="40282"/>
                      <a:pt x="163447" y="81946"/>
                      <a:pt x="142579" y="112479"/>
                    </a:cubicBezTo>
                    <a:cubicBezTo>
                      <a:pt x="121710" y="143005"/>
                      <a:pt x="80040" y="150834"/>
                      <a:pt x="49514" y="1299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4545000" y="2144853"/>
                <a:ext cx="152393" cy="143517"/>
              </a:xfrm>
              <a:custGeom>
                <a:rect b="b" l="l" r="r" t="t"/>
                <a:pathLst>
                  <a:path extrusionOk="0" h="143517" w="152393">
                    <a:moveTo>
                      <a:pt x="126330" y="119974"/>
                    </a:moveTo>
                    <a:cubicBezTo>
                      <a:pt x="97050" y="142571"/>
                      <a:pt x="30519" y="156019"/>
                      <a:pt x="7936" y="126725"/>
                    </a:cubicBezTo>
                    <a:cubicBezTo>
                      <a:pt x="-14661" y="97445"/>
                      <a:pt x="15242" y="36507"/>
                      <a:pt x="44530" y="13937"/>
                    </a:cubicBezTo>
                    <a:cubicBezTo>
                      <a:pt x="73810" y="-8633"/>
                      <a:pt x="115849" y="-3222"/>
                      <a:pt x="138445" y="26052"/>
                    </a:cubicBezTo>
                    <a:cubicBezTo>
                      <a:pt x="161042" y="55332"/>
                      <a:pt x="155604" y="97378"/>
                      <a:pt x="126330" y="1199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4615763" y="2160165"/>
                <a:ext cx="135586" cy="161177"/>
              </a:xfrm>
              <a:custGeom>
                <a:rect b="b" l="l" r="r" t="t"/>
                <a:pathLst>
                  <a:path extrusionOk="0" h="161177" w="135586">
                    <a:moveTo>
                      <a:pt x="130034" y="44460"/>
                    </a:moveTo>
                    <a:cubicBezTo>
                      <a:pt x="142464" y="79286"/>
                      <a:pt x="134702" y="146714"/>
                      <a:pt x="99876" y="159144"/>
                    </a:cubicBezTo>
                    <a:cubicBezTo>
                      <a:pt x="65050" y="171581"/>
                      <a:pt x="16355" y="124312"/>
                      <a:pt x="3918" y="89486"/>
                    </a:cubicBezTo>
                    <a:cubicBezTo>
                      <a:pt x="-8519" y="54660"/>
                      <a:pt x="9637" y="16352"/>
                      <a:pt x="44463" y="3915"/>
                    </a:cubicBezTo>
                    <a:cubicBezTo>
                      <a:pt x="79289" y="-8515"/>
                      <a:pt x="117597" y="9635"/>
                      <a:pt x="130034" y="444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4646515" y="2115181"/>
                <a:ext cx="164801" cy="133915"/>
              </a:xfrm>
              <a:custGeom>
                <a:rect b="b" l="l" r="r" t="t"/>
                <a:pathLst>
                  <a:path extrusionOk="0" h="133915" w="164801">
                    <a:moveTo>
                      <a:pt x="65039" y="29"/>
                    </a:moveTo>
                    <a:cubicBezTo>
                      <a:pt x="102008" y="-1029"/>
                      <a:pt x="163730" y="27186"/>
                      <a:pt x="164788" y="64148"/>
                    </a:cubicBezTo>
                    <a:cubicBezTo>
                      <a:pt x="165846" y="101111"/>
                      <a:pt x="105845" y="132829"/>
                      <a:pt x="68876" y="133887"/>
                    </a:cubicBezTo>
                    <a:cubicBezTo>
                      <a:pt x="31914" y="134945"/>
                      <a:pt x="1086" y="105839"/>
                      <a:pt x="28" y="68877"/>
                    </a:cubicBezTo>
                    <a:cubicBezTo>
                      <a:pt x="-1037" y="31928"/>
                      <a:pt x="28063" y="1100"/>
                      <a:pt x="65039" y="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4613217" y="2043701"/>
                <a:ext cx="134891" cy="162291"/>
              </a:xfrm>
              <a:custGeom>
                <a:rect b="b" l="l" r="r" t="t"/>
                <a:pathLst>
                  <a:path extrusionOk="0" h="162291" w="134891">
                    <a:moveTo>
                      <a:pt x="2720" y="76452"/>
                    </a:moveTo>
                    <a:cubicBezTo>
                      <a:pt x="13148" y="40963"/>
                      <a:pt x="59044" y="-9025"/>
                      <a:pt x="94526" y="1402"/>
                    </a:cubicBezTo>
                    <a:cubicBezTo>
                      <a:pt x="130015" y="11830"/>
                      <a:pt x="141635" y="78669"/>
                      <a:pt x="131227" y="114164"/>
                    </a:cubicBezTo>
                    <a:cubicBezTo>
                      <a:pt x="120820" y="149666"/>
                      <a:pt x="83603" y="169986"/>
                      <a:pt x="48114" y="159558"/>
                    </a:cubicBezTo>
                    <a:cubicBezTo>
                      <a:pt x="12632" y="149137"/>
                      <a:pt x="-7674" y="111927"/>
                      <a:pt x="2720" y="7645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4599597" y="2117341"/>
                <a:ext cx="126234" cy="126234"/>
              </a:xfrm>
              <a:custGeom>
                <a:rect b="b" l="l" r="r" t="t"/>
                <a:pathLst>
                  <a:path extrusionOk="0" h="126234" w="126234">
                    <a:moveTo>
                      <a:pt x="11016" y="27498"/>
                    </a:moveTo>
                    <a:cubicBezTo>
                      <a:pt x="-8654" y="56276"/>
                      <a:pt x="-1274" y="95549"/>
                      <a:pt x="27504" y="115219"/>
                    </a:cubicBezTo>
                    <a:cubicBezTo>
                      <a:pt x="56276" y="134889"/>
                      <a:pt x="95549" y="127508"/>
                      <a:pt x="115219" y="98730"/>
                    </a:cubicBezTo>
                    <a:cubicBezTo>
                      <a:pt x="134888" y="69959"/>
                      <a:pt x="127508" y="30686"/>
                      <a:pt x="98737" y="11016"/>
                    </a:cubicBezTo>
                    <a:cubicBezTo>
                      <a:pt x="69958" y="-8654"/>
                      <a:pt x="30686" y="-1273"/>
                      <a:pt x="11016" y="2749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1" name="Google Shape;281;p19"/>
          <p:cNvGrpSpPr/>
          <p:nvPr/>
        </p:nvGrpSpPr>
        <p:grpSpPr>
          <a:xfrm rot="695496">
            <a:off x="7866469" y="-117759"/>
            <a:ext cx="1443331" cy="1552460"/>
            <a:chOff x="10463935" y="-190643"/>
            <a:chExt cx="1924451" cy="2069956"/>
          </a:xfrm>
        </p:grpSpPr>
        <p:grpSp>
          <p:nvGrpSpPr>
            <p:cNvPr id="282" name="Google Shape;282;p19"/>
            <p:cNvGrpSpPr/>
            <p:nvPr/>
          </p:nvGrpSpPr>
          <p:grpSpPr>
            <a:xfrm rot="-8645107">
              <a:off x="11624464" y="-302749"/>
              <a:ext cx="64692" cy="1378966"/>
              <a:chOff x="2713538" y="4539969"/>
              <a:chExt cx="11478" cy="216830"/>
            </a:xfrm>
          </p:grpSpPr>
          <p:sp>
            <p:nvSpPr>
              <p:cNvPr id="283" name="Google Shape;283;p19"/>
              <p:cNvSpPr/>
              <p:nvPr/>
            </p:nvSpPr>
            <p:spPr>
              <a:xfrm>
                <a:off x="2713538" y="4539969"/>
                <a:ext cx="8036" cy="216823"/>
              </a:xfrm>
              <a:custGeom>
                <a:rect b="b" l="l" r="r" t="t"/>
                <a:pathLst>
                  <a:path extrusionOk="0" h="216823" w="8036">
                    <a:moveTo>
                      <a:pt x="663" y="0"/>
                    </a:moveTo>
                    <a:lnTo>
                      <a:pt x="8037" y="20"/>
                    </a:lnTo>
                    <a:lnTo>
                      <a:pt x="7367" y="216824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2718514" y="4539982"/>
                <a:ext cx="6502" cy="216817"/>
              </a:xfrm>
              <a:custGeom>
                <a:rect b="b" l="l" r="r" t="t"/>
                <a:pathLst>
                  <a:path extrusionOk="0" h="216817" w="6502">
                    <a:moveTo>
                      <a:pt x="663" y="0"/>
                    </a:moveTo>
                    <a:lnTo>
                      <a:pt x="6503" y="20"/>
                    </a:lnTo>
                    <a:lnTo>
                      <a:pt x="5833" y="216817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5" name="Google Shape;285;p19"/>
            <p:cNvGrpSpPr/>
            <p:nvPr/>
          </p:nvGrpSpPr>
          <p:grpSpPr>
            <a:xfrm rot="-8645091">
              <a:off x="10695262" y="-12489"/>
              <a:ext cx="755986" cy="764426"/>
              <a:chOff x="2739953" y="4535520"/>
              <a:chExt cx="156481" cy="158228"/>
            </a:xfrm>
          </p:grpSpPr>
          <p:sp>
            <p:nvSpPr>
              <p:cNvPr id="286" name="Google Shape;286;p19"/>
              <p:cNvSpPr/>
              <p:nvPr/>
            </p:nvSpPr>
            <p:spPr>
              <a:xfrm>
                <a:off x="2739953" y="4535520"/>
                <a:ext cx="154947" cy="157139"/>
              </a:xfrm>
              <a:custGeom>
                <a:rect b="b" l="l" r="r" t="t"/>
                <a:pathLst>
                  <a:path extrusionOk="0" h="157139" w="154947">
                    <a:moveTo>
                      <a:pt x="143227" y="169"/>
                    </a:moveTo>
                    <a:cubicBezTo>
                      <a:pt x="121521" y="-795"/>
                      <a:pt x="73482" y="1328"/>
                      <a:pt x="36908" y="34707"/>
                    </a:cubicBezTo>
                    <a:cubicBezTo>
                      <a:pt x="-11868" y="79204"/>
                      <a:pt x="1748" y="156932"/>
                      <a:pt x="1748" y="156932"/>
                    </a:cubicBezTo>
                    <a:cubicBezTo>
                      <a:pt x="1748" y="156932"/>
                      <a:pt x="3248" y="157113"/>
                      <a:pt x="3422" y="157139"/>
                    </a:cubicBezTo>
                    <a:lnTo>
                      <a:pt x="154948" y="2265"/>
                    </a:lnTo>
                    <a:cubicBezTo>
                      <a:pt x="154934" y="2198"/>
                      <a:pt x="154733" y="1220"/>
                      <a:pt x="154733" y="1220"/>
                    </a:cubicBezTo>
                    <a:cubicBezTo>
                      <a:pt x="154733" y="1220"/>
                      <a:pt x="150460" y="491"/>
                      <a:pt x="143227" y="1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2743375" y="4537785"/>
                <a:ext cx="153059" cy="155963"/>
              </a:xfrm>
              <a:custGeom>
                <a:rect b="b" l="l" r="r" t="t"/>
                <a:pathLst>
                  <a:path extrusionOk="0" h="155963" w="153059">
                    <a:moveTo>
                      <a:pt x="151526" y="0"/>
                    </a:moveTo>
                    <a:lnTo>
                      <a:pt x="0" y="154874"/>
                    </a:lnTo>
                    <a:cubicBezTo>
                      <a:pt x="4768" y="155557"/>
                      <a:pt x="73000" y="164385"/>
                      <a:pt x="119499" y="117410"/>
                    </a:cubicBezTo>
                    <a:cubicBezTo>
                      <a:pt x="162764" y="73710"/>
                      <a:pt x="152021" y="3101"/>
                      <a:pt x="151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8" name="Google Shape;288;p19"/>
            <p:cNvGrpSpPr/>
            <p:nvPr/>
          </p:nvGrpSpPr>
          <p:grpSpPr>
            <a:xfrm rot="-8645091">
              <a:off x="11480051" y="555923"/>
              <a:ext cx="755996" cy="764426"/>
              <a:chOff x="2539378" y="4535520"/>
              <a:chExt cx="156483" cy="158228"/>
            </a:xfrm>
          </p:grpSpPr>
          <p:sp>
            <p:nvSpPr>
              <p:cNvPr id="289" name="Google Shape;289;p19"/>
              <p:cNvSpPr/>
              <p:nvPr/>
            </p:nvSpPr>
            <p:spPr>
              <a:xfrm>
                <a:off x="2540916" y="4535520"/>
                <a:ext cx="154945" cy="157139"/>
              </a:xfrm>
              <a:custGeom>
                <a:rect b="b" l="l" r="r" t="t"/>
                <a:pathLst>
                  <a:path extrusionOk="0" h="157139" w="154945">
                    <a:moveTo>
                      <a:pt x="11720" y="169"/>
                    </a:moveTo>
                    <a:cubicBezTo>
                      <a:pt x="33419" y="-795"/>
                      <a:pt x="81459" y="1328"/>
                      <a:pt x="118039" y="34707"/>
                    </a:cubicBezTo>
                    <a:cubicBezTo>
                      <a:pt x="166809" y="79204"/>
                      <a:pt x="153200" y="156932"/>
                      <a:pt x="153200" y="156932"/>
                    </a:cubicBezTo>
                    <a:cubicBezTo>
                      <a:pt x="153200" y="156932"/>
                      <a:pt x="151693" y="157113"/>
                      <a:pt x="151526" y="157139"/>
                    </a:cubicBezTo>
                    <a:lnTo>
                      <a:pt x="0" y="2265"/>
                    </a:lnTo>
                    <a:cubicBezTo>
                      <a:pt x="7" y="2198"/>
                      <a:pt x="208" y="1220"/>
                      <a:pt x="208" y="1220"/>
                    </a:cubicBezTo>
                    <a:cubicBezTo>
                      <a:pt x="208" y="1220"/>
                      <a:pt x="4481" y="491"/>
                      <a:pt x="11720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2539378" y="4537785"/>
                <a:ext cx="153064" cy="155963"/>
              </a:xfrm>
              <a:custGeom>
                <a:rect b="b" l="l" r="r" t="t"/>
                <a:pathLst>
                  <a:path extrusionOk="0" h="155963" w="153064">
                    <a:moveTo>
                      <a:pt x="1539" y="0"/>
                    </a:moveTo>
                    <a:lnTo>
                      <a:pt x="153064" y="154874"/>
                    </a:lnTo>
                    <a:cubicBezTo>
                      <a:pt x="148289" y="155557"/>
                      <a:pt x="80057" y="164385"/>
                      <a:pt x="33558" y="117410"/>
                    </a:cubicBezTo>
                    <a:cubicBezTo>
                      <a:pt x="-9706" y="73710"/>
                      <a:pt x="1036" y="3101"/>
                      <a:pt x="15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1" name="Google Shape;291;p19"/>
            <p:cNvGrpSpPr/>
            <p:nvPr/>
          </p:nvGrpSpPr>
          <p:grpSpPr>
            <a:xfrm rot="-8645091">
              <a:off x="10717639" y="753406"/>
              <a:ext cx="584934" cy="1054596"/>
              <a:chOff x="2657637" y="4345112"/>
              <a:chExt cx="121075" cy="218290"/>
            </a:xfrm>
          </p:grpSpPr>
          <p:sp>
            <p:nvSpPr>
              <p:cNvPr id="292" name="Google Shape;292;p19"/>
              <p:cNvSpPr/>
              <p:nvPr/>
            </p:nvSpPr>
            <p:spPr>
              <a:xfrm>
                <a:off x="2657637" y="4345112"/>
                <a:ext cx="62022" cy="218290"/>
              </a:xfrm>
              <a:custGeom>
                <a:rect b="b" l="l" r="r" t="t"/>
                <a:pathLst>
                  <a:path extrusionOk="0" h="218290" w="62022">
                    <a:moveTo>
                      <a:pt x="52171" y="7287"/>
                    </a:moveTo>
                    <a:cubicBezTo>
                      <a:pt x="35957" y="21746"/>
                      <a:pt x="3053" y="56806"/>
                      <a:pt x="166" y="106239"/>
                    </a:cubicBezTo>
                    <a:cubicBezTo>
                      <a:pt x="-3678" y="172153"/>
                      <a:pt x="60335" y="218291"/>
                      <a:pt x="60335" y="218291"/>
                    </a:cubicBezTo>
                    <a:cubicBezTo>
                      <a:pt x="60335" y="218291"/>
                      <a:pt x="61540" y="217373"/>
                      <a:pt x="61681" y="217273"/>
                    </a:cubicBezTo>
                    <a:lnTo>
                      <a:pt x="62022" y="603"/>
                    </a:lnTo>
                    <a:cubicBezTo>
                      <a:pt x="61962" y="556"/>
                      <a:pt x="61138" y="0"/>
                      <a:pt x="61138" y="0"/>
                    </a:cubicBezTo>
                    <a:cubicBezTo>
                      <a:pt x="61138" y="0"/>
                      <a:pt x="57575" y="2464"/>
                      <a:pt x="52171" y="72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2719318" y="4345715"/>
                <a:ext cx="59394" cy="216669"/>
              </a:xfrm>
              <a:custGeom>
                <a:rect b="b" l="l" r="r" t="t"/>
                <a:pathLst>
                  <a:path extrusionOk="0" h="216669" w="59394">
                    <a:moveTo>
                      <a:pt x="342" y="0"/>
                    </a:moveTo>
                    <a:lnTo>
                      <a:pt x="0" y="216670"/>
                    </a:lnTo>
                    <a:cubicBezTo>
                      <a:pt x="3891" y="213824"/>
                      <a:pt x="58902" y="172501"/>
                      <a:pt x="59391" y="106406"/>
                    </a:cubicBezTo>
                    <a:cubicBezTo>
                      <a:pt x="59853" y="44912"/>
                      <a:pt x="2860" y="1868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Big Title">
  <p:cSld name="CUSTOM_6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20"/>
          <p:cNvGrpSpPr/>
          <p:nvPr/>
        </p:nvGrpSpPr>
        <p:grpSpPr>
          <a:xfrm>
            <a:off x="238562" y="428908"/>
            <a:ext cx="8667301" cy="4285800"/>
            <a:chOff x="7316493" y="1473610"/>
            <a:chExt cx="2620420" cy="1295743"/>
          </a:xfrm>
        </p:grpSpPr>
        <p:sp>
          <p:nvSpPr>
            <p:cNvPr id="296" name="Google Shape;296;p20"/>
            <p:cNvSpPr/>
            <p:nvPr/>
          </p:nvSpPr>
          <p:spPr>
            <a:xfrm>
              <a:off x="9386557" y="2414462"/>
              <a:ext cx="291887" cy="226157"/>
            </a:xfrm>
            <a:custGeom>
              <a:rect b="b" l="l" r="r" t="t"/>
              <a:pathLst>
                <a:path extrusionOk="0" h="226157" w="291887">
                  <a:moveTo>
                    <a:pt x="9922" y="128884"/>
                  </a:moveTo>
                  <a:cubicBezTo>
                    <a:pt x="8114" y="122816"/>
                    <a:pt x="11596" y="117305"/>
                    <a:pt x="9721" y="111317"/>
                  </a:cubicBezTo>
                  <a:cubicBezTo>
                    <a:pt x="8181" y="106462"/>
                    <a:pt x="3425" y="104205"/>
                    <a:pt x="1349" y="99604"/>
                  </a:cubicBezTo>
                  <a:cubicBezTo>
                    <a:pt x="-3339" y="89216"/>
                    <a:pt x="4899" y="70812"/>
                    <a:pt x="15145" y="67397"/>
                  </a:cubicBezTo>
                  <a:cubicBezTo>
                    <a:pt x="25057" y="64102"/>
                    <a:pt x="49368" y="70939"/>
                    <a:pt x="57003" y="61958"/>
                  </a:cubicBezTo>
                  <a:cubicBezTo>
                    <a:pt x="61625" y="56514"/>
                    <a:pt x="61021" y="49970"/>
                    <a:pt x="67049" y="44807"/>
                  </a:cubicBezTo>
                  <a:cubicBezTo>
                    <a:pt x="71201" y="41237"/>
                    <a:pt x="78435" y="43742"/>
                    <a:pt x="81247" y="40206"/>
                  </a:cubicBezTo>
                  <a:cubicBezTo>
                    <a:pt x="87543" y="32363"/>
                    <a:pt x="86740" y="15345"/>
                    <a:pt x="102612" y="17616"/>
                  </a:cubicBezTo>
                  <a:cubicBezTo>
                    <a:pt x="107032" y="18252"/>
                    <a:pt x="109711" y="29952"/>
                    <a:pt x="113863" y="28907"/>
                  </a:cubicBezTo>
                  <a:cubicBezTo>
                    <a:pt x="119154" y="27595"/>
                    <a:pt x="121297" y="16517"/>
                    <a:pt x="125583" y="13430"/>
                  </a:cubicBezTo>
                  <a:cubicBezTo>
                    <a:pt x="128597" y="11267"/>
                    <a:pt x="136165" y="17201"/>
                    <a:pt x="139380" y="13430"/>
                  </a:cubicBezTo>
                  <a:cubicBezTo>
                    <a:pt x="142930" y="9298"/>
                    <a:pt x="135094" y="-2469"/>
                    <a:pt x="149024" y="464"/>
                  </a:cubicBezTo>
                  <a:cubicBezTo>
                    <a:pt x="172130" y="5326"/>
                    <a:pt x="164160" y="39522"/>
                    <a:pt x="180836" y="42295"/>
                  </a:cubicBezTo>
                  <a:cubicBezTo>
                    <a:pt x="218876" y="48644"/>
                    <a:pt x="192356" y="6405"/>
                    <a:pt x="222225" y="9251"/>
                  </a:cubicBezTo>
                  <a:cubicBezTo>
                    <a:pt x="233744" y="10343"/>
                    <a:pt x="229793" y="26510"/>
                    <a:pt x="233945" y="32256"/>
                  </a:cubicBezTo>
                  <a:cubicBezTo>
                    <a:pt x="241446" y="42657"/>
                    <a:pt x="246268" y="55583"/>
                    <a:pt x="255242" y="65300"/>
                  </a:cubicBezTo>
                  <a:cubicBezTo>
                    <a:pt x="265288" y="76170"/>
                    <a:pt x="285113" y="86712"/>
                    <a:pt x="287925" y="103368"/>
                  </a:cubicBezTo>
                  <a:cubicBezTo>
                    <a:pt x="290270" y="117599"/>
                    <a:pt x="292613" y="134115"/>
                    <a:pt x="291676" y="148547"/>
                  </a:cubicBezTo>
                  <a:cubicBezTo>
                    <a:pt x="291207" y="155111"/>
                    <a:pt x="283505" y="161587"/>
                    <a:pt x="281630" y="168211"/>
                  </a:cubicBezTo>
                  <a:cubicBezTo>
                    <a:pt x="273057" y="198275"/>
                    <a:pt x="256916" y="237628"/>
                    <a:pt x="217202" y="223007"/>
                  </a:cubicBezTo>
                  <a:cubicBezTo>
                    <a:pt x="214456" y="221990"/>
                    <a:pt x="180434" y="190586"/>
                    <a:pt x="179161" y="187030"/>
                  </a:cubicBezTo>
                  <a:cubicBezTo>
                    <a:pt x="177755" y="183360"/>
                    <a:pt x="180032" y="173763"/>
                    <a:pt x="177019" y="171137"/>
                  </a:cubicBezTo>
                  <a:cubicBezTo>
                    <a:pt x="168446" y="163516"/>
                    <a:pt x="166637" y="179241"/>
                    <a:pt x="159472" y="174486"/>
                  </a:cubicBezTo>
                  <a:cubicBezTo>
                    <a:pt x="155788" y="172048"/>
                    <a:pt x="156659" y="166094"/>
                    <a:pt x="152775" y="164440"/>
                  </a:cubicBezTo>
                  <a:cubicBezTo>
                    <a:pt x="143130" y="160308"/>
                    <a:pt x="128932" y="157147"/>
                    <a:pt x="118485" y="156497"/>
                  </a:cubicBezTo>
                  <a:cubicBezTo>
                    <a:pt x="108439" y="155867"/>
                    <a:pt x="108238" y="165786"/>
                    <a:pt x="101339" y="167373"/>
                  </a:cubicBezTo>
                  <a:cubicBezTo>
                    <a:pt x="96584" y="168465"/>
                    <a:pt x="92365" y="162351"/>
                    <a:pt x="87945" y="162351"/>
                  </a:cubicBezTo>
                  <a:cubicBezTo>
                    <a:pt x="71268" y="162351"/>
                    <a:pt x="74216" y="175524"/>
                    <a:pt x="64504" y="180754"/>
                  </a:cubicBezTo>
                  <a:cubicBezTo>
                    <a:pt x="55329" y="185710"/>
                    <a:pt x="50373" y="179161"/>
                    <a:pt x="40662" y="181592"/>
                  </a:cubicBezTo>
                  <a:cubicBezTo>
                    <a:pt x="31554" y="183875"/>
                    <a:pt x="23584" y="192019"/>
                    <a:pt x="13873" y="185356"/>
                  </a:cubicBezTo>
                  <a:cubicBezTo>
                    <a:pt x="7042" y="180647"/>
                    <a:pt x="17757" y="165947"/>
                    <a:pt x="19365" y="160261"/>
                  </a:cubicBezTo>
                  <a:cubicBezTo>
                    <a:pt x="21307" y="152968"/>
                    <a:pt x="12266" y="136707"/>
                    <a:pt x="9922" y="1288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9619474" y="2645435"/>
              <a:ext cx="26745" cy="27121"/>
            </a:xfrm>
            <a:custGeom>
              <a:rect b="b" l="l" r="r" t="t"/>
              <a:pathLst>
                <a:path extrusionOk="0" h="27121" w="26745">
                  <a:moveTo>
                    <a:pt x="24" y="12789"/>
                  </a:moveTo>
                  <a:cubicBezTo>
                    <a:pt x="1162" y="306"/>
                    <a:pt x="26746" y="-5749"/>
                    <a:pt x="26746" y="7311"/>
                  </a:cubicBezTo>
                  <a:cubicBezTo>
                    <a:pt x="26746" y="13037"/>
                    <a:pt x="19312" y="29345"/>
                    <a:pt x="11410" y="26867"/>
                  </a:cubicBezTo>
                  <a:cubicBezTo>
                    <a:pt x="8462" y="25943"/>
                    <a:pt x="7323" y="23190"/>
                    <a:pt x="5315" y="21154"/>
                  </a:cubicBezTo>
                  <a:cubicBezTo>
                    <a:pt x="2971" y="18777"/>
                    <a:pt x="-311" y="16272"/>
                    <a:pt x="24" y="1278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9769282" y="2651532"/>
              <a:ext cx="55020" cy="66225"/>
            </a:xfrm>
            <a:custGeom>
              <a:rect b="b" l="l" r="r" t="t"/>
              <a:pathLst>
                <a:path extrusionOk="0" h="66225" w="55020">
                  <a:moveTo>
                    <a:pt x="6664" y="66225"/>
                  </a:moveTo>
                  <a:cubicBezTo>
                    <a:pt x="3583" y="66332"/>
                    <a:pt x="4186" y="59126"/>
                    <a:pt x="3048" y="56112"/>
                  </a:cubicBezTo>
                  <a:cubicBezTo>
                    <a:pt x="-8070" y="26128"/>
                    <a:pt x="13696" y="31091"/>
                    <a:pt x="28698" y="17844"/>
                  </a:cubicBezTo>
                  <a:cubicBezTo>
                    <a:pt x="35194" y="12151"/>
                    <a:pt x="34592" y="1127"/>
                    <a:pt x="44839" y="42"/>
                  </a:cubicBezTo>
                  <a:cubicBezTo>
                    <a:pt x="52741" y="-781"/>
                    <a:pt x="56960" y="10604"/>
                    <a:pt x="54148" y="16444"/>
                  </a:cubicBezTo>
                  <a:cubicBezTo>
                    <a:pt x="51603" y="21755"/>
                    <a:pt x="44906" y="25130"/>
                    <a:pt x="40150" y="28399"/>
                  </a:cubicBezTo>
                  <a:cubicBezTo>
                    <a:pt x="33989" y="32658"/>
                    <a:pt x="27760" y="36917"/>
                    <a:pt x="22001" y="41746"/>
                  </a:cubicBezTo>
                  <a:cubicBezTo>
                    <a:pt x="17647" y="45390"/>
                    <a:pt x="12356" y="50057"/>
                    <a:pt x="10012" y="55348"/>
                  </a:cubicBezTo>
                  <a:cubicBezTo>
                    <a:pt x="8673" y="58416"/>
                    <a:pt x="10012" y="66104"/>
                    <a:pt x="6664" y="6622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9812117" y="2592808"/>
              <a:ext cx="37503" cy="63450"/>
            </a:xfrm>
            <a:custGeom>
              <a:rect b="b" l="l" r="r" t="t"/>
              <a:pathLst>
                <a:path extrusionOk="0" h="63450" w="37503">
                  <a:moveTo>
                    <a:pt x="27118" y="62255"/>
                  </a:moveTo>
                  <a:cubicBezTo>
                    <a:pt x="24238" y="66227"/>
                    <a:pt x="15799" y="59315"/>
                    <a:pt x="14058" y="55866"/>
                  </a:cubicBezTo>
                  <a:cubicBezTo>
                    <a:pt x="10575" y="48820"/>
                    <a:pt x="-2618" y="6735"/>
                    <a:pt x="462" y="2864"/>
                  </a:cubicBezTo>
                  <a:cubicBezTo>
                    <a:pt x="4079" y="-1630"/>
                    <a:pt x="9303" y="-425"/>
                    <a:pt x="12853" y="3641"/>
                  </a:cubicBezTo>
                  <a:cubicBezTo>
                    <a:pt x="17205" y="8657"/>
                    <a:pt x="16603" y="17410"/>
                    <a:pt x="19349" y="23364"/>
                  </a:cubicBezTo>
                  <a:cubicBezTo>
                    <a:pt x="23367" y="31957"/>
                    <a:pt x="37231" y="34669"/>
                    <a:pt x="37498" y="45465"/>
                  </a:cubicBezTo>
                  <a:cubicBezTo>
                    <a:pt x="37700" y="54386"/>
                    <a:pt x="31337" y="56382"/>
                    <a:pt x="27118" y="622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9684569" y="2526361"/>
              <a:ext cx="9494" cy="11595"/>
            </a:xfrm>
            <a:custGeom>
              <a:rect b="b" l="l" r="r" t="t"/>
              <a:pathLst>
                <a:path extrusionOk="0" h="11595" w="9494">
                  <a:moveTo>
                    <a:pt x="2169" y="1937"/>
                  </a:moveTo>
                  <a:cubicBezTo>
                    <a:pt x="1700" y="2245"/>
                    <a:pt x="2035" y="1769"/>
                    <a:pt x="1097" y="2486"/>
                  </a:cubicBezTo>
                  <a:cubicBezTo>
                    <a:pt x="-2117" y="4950"/>
                    <a:pt x="2570" y="11701"/>
                    <a:pt x="4446" y="11594"/>
                  </a:cubicBezTo>
                  <a:cubicBezTo>
                    <a:pt x="9134" y="11319"/>
                    <a:pt x="13889" y="-5611"/>
                    <a:pt x="2169" y="19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7316493" y="1685343"/>
              <a:ext cx="987234" cy="1084010"/>
            </a:xfrm>
            <a:custGeom>
              <a:rect b="b" l="l" r="r" t="t"/>
              <a:pathLst>
                <a:path extrusionOk="0" h="1084010" w="987234">
                  <a:moveTo>
                    <a:pt x="732442" y="1083614"/>
                  </a:moveTo>
                  <a:cubicBezTo>
                    <a:pt x="744048" y="1081639"/>
                    <a:pt x="733701" y="1080219"/>
                    <a:pt x="738664" y="1068090"/>
                  </a:cubicBezTo>
                  <a:cubicBezTo>
                    <a:pt x="741276" y="1061694"/>
                    <a:pt x="742916" y="1054843"/>
                    <a:pt x="750116" y="1051240"/>
                  </a:cubicBezTo>
                  <a:cubicBezTo>
                    <a:pt x="754261" y="1049164"/>
                    <a:pt x="758930" y="1048360"/>
                    <a:pt x="760872" y="1043504"/>
                  </a:cubicBezTo>
                  <a:cubicBezTo>
                    <a:pt x="761555" y="1041810"/>
                    <a:pt x="753766" y="1017499"/>
                    <a:pt x="752052" y="1014646"/>
                  </a:cubicBezTo>
                  <a:cubicBezTo>
                    <a:pt x="746077" y="1004687"/>
                    <a:pt x="763450" y="1000126"/>
                    <a:pt x="765399" y="998827"/>
                  </a:cubicBezTo>
                  <a:cubicBezTo>
                    <a:pt x="773583" y="993369"/>
                    <a:pt x="764140" y="968656"/>
                    <a:pt x="774052" y="962052"/>
                  </a:cubicBezTo>
                  <a:cubicBezTo>
                    <a:pt x="779423" y="958469"/>
                    <a:pt x="790655" y="966513"/>
                    <a:pt x="798008" y="963244"/>
                  </a:cubicBezTo>
                  <a:cubicBezTo>
                    <a:pt x="806755" y="959360"/>
                    <a:pt x="818609" y="942168"/>
                    <a:pt x="824362" y="934500"/>
                  </a:cubicBezTo>
                  <a:cubicBezTo>
                    <a:pt x="834997" y="920322"/>
                    <a:pt x="812742" y="907255"/>
                    <a:pt x="819573" y="903351"/>
                  </a:cubicBezTo>
                  <a:cubicBezTo>
                    <a:pt x="828789" y="898087"/>
                    <a:pt x="835419" y="912948"/>
                    <a:pt x="843530" y="909345"/>
                  </a:cubicBezTo>
                  <a:cubicBezTo>
                    <a:pt x="861224" y="901476"/>
                    <a:pt x="871464" y="868096"/>
                    <a:pt x="884256" y="854240"/>
                  </a:cubicBezTo>
                  <a:cubicBezTo>
                    <a:pt x="892875" y="844904"/>
                    <a:pt x="887731" y="840798"/>
                    <a:pt x="895581" y="833934"/>
                  </a:cubicBezTo>
                  <a:cubicBezTo>
                    <a:pt x="903544" y="826975"/>
                    <a:pt x="911982" y="838722"/>
                    <a:pt x="928390" y="819916"/>
                  </a:cubicBezTo>
                  <a:cubicBezTo>
                    <a:pt x="949554" y="795619"/>
                    <a:pt x="944933" y="799610"/>
                    <a:pt x="946004" y="785077"/>
                  </a:cubicBezTo>
                  <a:cubicBezTo>
                    <a:pt x="948013" y="757685"/>
                    <a:pt x="955313" y="758764"/>
                    <a:pt x="964756" y="739917"/>
                  </a:cubicBezTo>
                  <a:cubicBezTo>
                    <a:pt x="970985" y="727373"/>
                    <a:pt x="988197" y="709987"/>
                    <a:pt x="987193" y="694604"/>
                  </a:cubicBezTo>
                  <a:cubicBezTo>
                    <a:pt x="985920" y="673347"/>
                    <a:pt x="955715" y="665029"/>
                    <a:pt x="939776" y="665029"/>
                  </a:cubicBezTo>
                  <a:cubicBezTo>
                    <a:pt x="914058" y="665029"/>
                    <a:pt x="903946" y="663522"/>
                    <a:pt x="883492" y="649873"/>
                  </a:cubicBezTo>
                  <a:cubicBezTo>
                    <a:pt x="872395" y="642472"/>
                    <a:pt x="854855" y="640550"/>
                    <a:pt x="867968" y="612288"/>
                  </a:cubicBezTo>
                  <a:cubicBezTo>
                    <a:pt x="872522" y="602469"/>
                    <a:pt x="785524" y="558475"/>
                    <a:pt x="752098" y="562346"/>
                  </a:cubicBezTo>
                  <a:cubicBezTo>
                    <a:pt x="711908" y="567001"/>
                    <a:pt x="723903" y="548858"/>
                    <a:pt x="711192" y="552327"/>
                  </a:cubicBezTo>
                  <a:cubicBezTo>
                    <a:pt x="704065" y="554269"/>
                    <a:pt x="699505" y="557403"/>
                    <a:pt x="693451" y="561442"/>
                  </a:cubicBezTo>
                  <a:cubicBezTo>
                    <a:pt x="672943" y="576558"/>
                    <a:pt x="675977" y="559105"/>
                    <a:pt x="649262" y="566793"/>
                  </a:cubicBezTo>
                  <a:cubicBezTo>
                    <a:pt x="643208" y="568534"/>
                    <a:pt x="640160" y="562005"/>
                    <a:pt x="634682" y="559265"/>
                  </a:cubicBezTo>
                  <a:cubicBezTo>
                    <a:pt x="618548" y="551202"/>
                    <a:pt x="627389" y="530306"/>
                    <a:pt x="618964" y="524687"/>
                  </a:cubicBezTo>
                  <a:cubicBezTo>
                    <a:pt x="608737" y="517869"/>
                    <a:pt x="602756" y="544793"/>
                    <a:pt x="602756" y="521232"/>
                  </a:cubicBezTo>
                  <a:cubicBezTo>
                    <a:pt x="602756" y="504709"/>
                    <a:pt x="611322" y="465926"/>
                    <a:pt x="605535" y="467292"/>
                  </a:cubicBezTo>
                  <a:cubicBezTo>
                    <a:pt x="584211" y="472328"/>
                    <a:pt x="561648" y="524647"/>
                    <a:pt x="530057" y="474685"/>
                  </a:cubicBezTo>
                  <a:cubicBezTo>
                    <a:pt x="515122" y="451058"/>
                    <a:pt x="530627" y="430926"/>
                    <a:pt x="545052" y="421395"/>
                  </a:cubicBezTo>
                  <a:cubicBezTo>
                    <a:pt x="559478" y="411865"/>
                    <a:pt x="571466" y="424054"/>
                    <a:pt x="595744" y="414645"/>
                  </a:cubicBezTo>
                  <a:cubicBezTo>
                    <a:pt x="631487" y="400788"/>
                    <a:pt x="637937" y="448345"/>
                    <a:pt x="650668" y="433792"/>
                  </a:cubicBezTo>
                  <a:cubicBezTo>
                    <a:pt x="661310" y="421630"/>
                    <a:pt x="651030" y="403962"/>
                    <a:pt x="655463" y="390668"/>
                  </a:cubicBezTo>
                  <a:cubicBezTo>
                    <a:pt x="661518" y="372505"/>
                    <a:pt x="690296" y="367168"/>
                    <a:pt x="700978" y="351134"/>
                  </a:cubicBezTo>
                  <a:cubicBezTo>
                    <a:pt x="707595" y="341216"/>
                    <a:pt x="693182" y="328062"/>
                    <a:pt x="703376" y="318793"/>
                  </a:cubicBezTo>
                  <a:cubicBezTo>
                    <a:pt x="719744" y="303912"/>
                    <a:pt x="753552" y="295219"/>
                    <a:pt x="763490" y="273366"/>
                  </a:cubicBezTo>
                  <a:cubicBezTo>
                    <a:pt x="769277" y="260628"/>
                    <a:pt x="765165" y="257547"/>
                    <a:pt x="757282" y="245726"/>
                  </a:cubicBezTo>
                  <a:cubicBezTo>
                    <a:pt x="756753" y="244923"/>
                    <a:pt x="740579" y="235546"/>
                    <a:pt x="741496" y="234327"/>
                  </a:cubicBezTo>
                  <a:cubicBezTo>
                    <a:pt x="758983" y="211008"/>
                    <a:pt x="838935" y="233859"/>
                    <a:pt x="836343" y="216975"/>
                  </a:cubicBezTo>
                  <a:cubicBezTo>
                    <a:pt x="831052" y="182618"/>
                    <a:pt x="801457" y="189047"/>
                    <a:pt x="790822" y="173851"/>
                  </a:cubicBezTo>
                  <a:cubicBezTo>
                    <a:pt x="783468" y="163350"/>
                    <a:pt x="780548" y="149781"/>
                    <a:pt x="771654" y="139112"/>
                  </a:cubicBezTo>
                  <a:cubicBezTo>
                    <a:pt x="769083" y="136025"/>
                    <a:pt x="754804" y="121773"/>
                    <a:pt x="750096" y="123541"/>
                  </a:cubicBezTo>
                  <a:cubicBezTo>
                    <a:pt x="726542" y="132375"/>
                    <a:pt x="765861" y="156150"/>
                    <a:pt x="718947" y="149895"/>
                  </a:cubicBezTo>
                  <a:cubicBezTo>
                    <a:pt x="696049" y="146841"/>
                    <a:pt x="714554" y="95245"/>
                    <a:pt x="677022" y="112759"/>
                  </a:cubicBezTo>
                  <a:cubicBezTo>
                    <a:pt x="645444" y="127499"/>
                    <a:pt x="671657" y="148924"/>
                    <a:pt x="666246" y="167864"/>
                  </a:cubicBezTo>
                  <a:cubicBezTo>
                    <a:pt x="661525" y="184366"/>
                    <a:pt x="661129" y="178070"/>
                    <a:pt x="655129" y="191277"/>
                  </a:cubicBezTo>
                  <a:cubicBezTo>
                    <a:pt x="653776" y="194251"/>
                    <a:pt x="661699" y="219962"/>
                    <a:pt x="654111" y="216921"/>
                  </a:cubicBezTo>
                  <a:cubicBezTo>
                    <a:pt x="630811" y="207605"/>
                    <a:pt x="619405" y="183622"/>
                    <a:pt x="602756" y="169063"/>
                  </a:cubicBezTo>
                  <a:cubicBezTo>
                    <a:pt x="594244" y="161609"/>
                    <a:pt x="563671" y="160363"/>
                    <a:pt x="560831" y="154684"/>
                  </a:cubicBezTo>
                  <a:cubicBezTo>
                    <a:pt x="557898" y="148823"/>
                    <a:pt x="559110" y="137954"/>
                    <a:pt x="560831" y="131926"/>
                  </a:cubicBezTo>
                  <a:cubicBezTo>
                    <a:pt x="565385" y="115973"/>
                    <a:pt x="573576" y="97690"/>
                    <a:pt x="585986" y="86405"/>
                  </a:cubicBezTo>
                  <a:cubicBezTo>
                    <a:pt x="604879" y="69226"/>
                    <a:pt x="652416" y="57915"/>
                    <a:pt x="614737" y="26511"/>
                  </a:cubicBezTo>
                  <a:cubicBezTo>
                    <a:pt x="607692" y="20644"/>
                    <a:pt x="589328" y="44225"/>
                    <a:pt x="577601" y="32505"/>
                  </a:cubicBezTo>
                  <a:cubicBezTo>
                    <a:pt x="566651" y="21555"/>
                    <a:pt x="563584" y="-2153"/>
                    <a:pt x="540465" y="157"/>
                  </a:cubicBezTo>
                  <a:cubicBezTo>
                    <a:pt x="529099" y="1296"/>
                    <a:pt x="536681" y="30295"/>
                    <a:pt x="529689" y="37294"/>
                  </a:cubicBezTo>
                  <a:cubicBezTo>
                    <a:pt x="519429" y="47554"/>
                    <a:pt x="448063" y="33697"/>
                    <a:pt x="429062" y="33697"/>
                  </a:cubicBezTo>
                  <a:cubicBezTo>
                    <a:pt x="416284" y="33697"/>
                    <a:pt x="414034" y="52865"/>
                    <a:pt x="413491" y="52865"/>
                  </a:cubicBezTo>
                  <a:cubicBezTo>
                    <a:pt x="398530" y="52865"/>
                    <a:pt x="384124" y="35224"/>
                    <a:pt x="373964" y="26511"/>
                  </a:cubicBezTo>
                  <a:cubicBezTo>
                    <a:pt x="365941" y="19640"/>
                    <a:pt x="339868" y="17309"/>
                    <a:pt x="329642" y="15735"/>
                  </a:cubicBezTo>
                  <a:cubicBezTo>
                    <a:pt x="321611" y="14496"/>
                    <a:pt x="293476" y="19807"/>
                    <a:pt x="290114" y="18126"/>
                  </a:cubicBezTo>
                  <a:cubicBezTo>
                    <a:pt x="280022" y="13083"/>
                    <a:pt x="272018" y="8261"/>
                    <a:pt x="260164" y="9741"/>
                  </a:cubicBezTo>
                  <a:cubicBezTo>
                    <a:pt x="249187" y="11114"/>
                    <a:pt x="252556" y="31307"/>
                    <a:pt x="238605" y="31307"/>
                  </a:cubicBezTo>
                  <a:cubicBezTo>
                    <a:pt x="218641" y="31307"/>
                    <a:pt x="208508" y="13485"/>
                    <a:pt x="190687" y="10940"/>
                  </a:cubicBezTo>
                  <a:cubicBezTo>
                    <a:pt x="170642" y="8080"/>
                    <a:pt x="60492" y="3191"/>
                    <a:pt x="44545" y="13338"/>
                  </a:cubicBezTo>
                  <a:cubicBezTo>
                    <a:pt x="35819" y="18890"/>
                    <a:pt x="41291" y="26772"/>
                    <a:pt x="30173" y="30108"/>
                  </a:cubicBezTo>
                  <a:cubicBezTo>
                    <a:pt x="25967" y="31367"/>
                    <a:pt x="16732" y="29311"/>
                    <a:pt x="13403" y="31307"/>
                  </a:cubicBezTo>
                  <a:cubicBezTo>
                    <a:pt x="-11544" y="46275"/>
                    <a:pt x="58503" y="46101"/>
                    <a:pt x="51739" y="52865"/>
                  </a:cubicBezTo>
                  <a:cubicBezTo>
                    <a:pt x="44800" y="59803"/>
                    <a:pt x="31446" y="65027"/>
                    <a:pt x="21788" y="66045"/>
                  </a:cubicBezTo>
                  <a:cubicBezTo>
                    <a:pt x="20757" y="66152"/>
                    <a:pt x="967" y="64270"/>
                    <a:pt x="230" y="67244"/>
                  </a:cubicBezTo>
                  <a:cubicBezTo>
                    <a:pt x="-3849" y="83552"/>
                    <a:pt x="47740" y="68041"/>
                    <a:pt x="49341" y="72033"/>
                  </a:cubicBezTo>
                  <a:cubicBezTo>
                    <a:pt x="55428" y="87249"/>
                    <a:pt x="17489" y="99156"/>
                    <a:pt x="21788" y="116355"/>
                  </a:cubicBezTo>
                  <a:cubicBezTo>
                    <a:pt x="27903" y="140820"/>
                    <a:pt x="45871" y="117145"/>
                    <a:pt x="56527" y="123541"/>
                  </a:cubicBezTo>
                  <a:cubicBezTo>
                    <a:pt x="63841" y="127928"/>
                    <a:pt x="46943" y="139903"/>
                    <a:pt x="46943" y="143908"/>
                  </a:cubicBezTo>
                  <a:cubicBezTo>
                    <a:pt x="46943" y="149004"/>
                    <a:pt x="67504" y="146191"/>
                    <a:pt x="70899" y="154684"/>
                  </a:cubicBezTo>
                  <a:cubicBezTo>
                    <a:pt x="75467" y="166089"/>
                    <a:pt x="29905" y="207016"/>
                    <a:pt x="39757" y="206192"/>
                  </a:cubicBezTo>
                  <a:cubicBezTo>
                    <a:pt x="72051" y="203500"/>
                    <a:pt x="85379" y="159807"/>
                    <a:pt x="109234" y="143908"/>
                  </a:cubicBezTo>
                  <a:cubicBezTo>
                    <a:pt x="139640" y="123635"/>
                    <a:pt x="132715" y="144772"/>
                    <a:pt x="157147" y="152292"/>
                  </a:cubicBezTo>
                  <a:cubicBezTo>
                    <a:pt x="175919" y="158066"/>
                    <a:pt x="192971" y="142709"/>
                    <a:pt x="211053" y="142709"/>
                  </a:cubicBezTo>
                  <a:cubicBezTo>
                    <a:pt x="234554" y="142709"/>
                    <a:pt x="253273" y="158909"/>
                    <a:pt x="270946" y="172652"/>
                  </a:cubicBezTo>
                  <a:cubicBezTo>
                    <a:pt x="287181" y="185277"/>
                    <a:pt x="295546" y="214745"/>
                    <a:pt x="315269" y="225360"/>
                  </a:cubicBezTo>
                  <a:cubicBezTo>
                    <a:pt x="322054" y="229010"/>
                    <a:pt x="335039" y="229224"/>
                    <a:pt x="340424" y="236142"/>
                  </a:cubicBezTo>
                  <a:cubicBezTo>
                    <a:pt x="345661" y="242880"/>
                    <a:pt x="341851" y="250615"/>
                    <a:pt x="345213" y="256502"/>
                  </a:cubicBezTo>
                  <a:cubicBezTo>
                    <a:pt x="345889" y="257687"/>
                    <a:pt x="383554" y="268175"/>
                    <a:pt x="379951" y="270881"/>
                  </a:cubicBezTo>
                  <a:cubicBezTo>
                    <a:pt x="371265" y="277391"/>
                    <a:pt x="314700" y="262556"/>
                    <a:pt x="326045" y="285253"/>
                  </a:cubicBezTo>
                  <a:cubicBezTo>
                    <a:pt x="329802" y="292761"/>
                    <a:pt x="342105" y="294342"/>
                    <a:pt x="340424" y="304421"/>
                  </a:cubicBezTo>
                  <a:cubicBezTo>
                    <a:pt x="338274" y="317300"/>
                    <a:pt x="315403" y="325363"/>
                    <a:pt x="324853" y="341551"/>
                  </a:cubicBezTo>
                  <a:cubicBezTo>
                    <a:pt x="332026" y="353853"/>
                    <a:pt x="358044" y="361093"/>
                    <a:pt x="361982" y="373898"/>
                  </a:cubicBezTo>
                  <a:cubicBezTo>
                    <a:pt x="365345" y="384828"/>
                    <a:pt x="355620" y="406052"/>
                    <a:pt x="370368" y="413426"/>
                  </a:cubicBezTo>
                  <a:cubicBezTo>
                    <a:pt x="382175" y="419326"/>
                    <a:pt x="399092" y="407525"/>
                    <a:pt x="407504" y="420612"/>
                  </a:cubicBezTo>
                  <a:cubicBezTo>
                    <a:pt x="412145" y="427838"/>
                    <a:pt x="431286" y="482628"/>
                    <a:pt x="433858" y="484102"/>
                  </a:cubicBezTo>
                  <a:cubicBezTo>
                    <a:pt x="451043" y="493920"/>
                    <a:pt x="461591" y="463481"/>
                    <a:pt x="467397" y="464934"/>
                  </a:cubicBezTo>
                  <a:cubicBezTo>
                    <a:pt x="471416" y="465939"/>
                    <a:pt x="495647" y="506303"/>
                    <a:pt x="506436" y="514152"/>
                  </a:cubicBezTo>
                  <a:cubicBezTo>
                    <a:pt x="522891" y="526121"/>
                    <a:pt x="539366" y="517113"/>
                    <a:pt x="556036" y="529617"/>
                  </a:cubicBezTo>
                  <a:cubicBezTo>
                    <a:pt x="565050" y="536374"/>
                    <a:pt x="565385" y="535081"/>
                    <a:pt x="582369" y="539930"/>
                  </a:cubicBezTo>
                  <a:cubicBezTo>
                    <a:pt x="595443" y="543667"/>
                    <a:pt x="609078" y="547163"/>
                    <a:pt x="614355" y="552441"/>
                  </a:cubicBezTo>
                  <a:cubicBezTo>
                    <a:pt x="618997" y="557082"/>
                    <a:pt x="621656" y="575024"/>
                    <a:pt x="627335" y="580703"/>
                  </a:cubicBezTo>
                  <a:cubicBezTo>
                    <a:pt x="634126" y="587494"/>
                    <a:pt x="644614" y="581105"/>
                    <a:pt x="654265" y="584722"/>
                  </a:cubicBezTo>
                  <a:cubicBezTo>
                    <a:pt x="690263" y="598223"/>
                    <a:pt x="630684" y="647154"/>
                    <a:pt x="636242" y="671043"/>
                  </a:cubicBezTo>
                  <a:cubicBezTo>
                    <a:pt x="641801" y="694932"/>
                    <a:pt x="643589" y="696425"/>
                    <a:pt x="648646" y="708554"/>
                  </a:cubicBezTo>
                  <a:cubicBezTo>
                    <a:pt x="653789" y="720911"/>
                    <a:pt x="679520" y="721219"/>
                    <a:pt x="676526" y="735330"/>
                  </a:cubicBezTo>
                  <a:cubicBezTo>
                    <a:pt x="670311" y="764603"/>
                    <a:pt x="711499" y="776257"/>
                    <a:pt x="715036" y="784508"/>
                  </a:cubicBezTo>
                  <a:cubicBezTo>
                    <a:pt x="716958" y="788988"/>
                    <a:pt x="728303" y="827451"/>
                    <a:pt x="726937" y="832233"/>
                  </a:cubicBezTo>
                  <a:cubicBezTo>
                    <a:pt x="723327" y="844870"/>
                    <a:pt x="704146" y="849940"/>
                    <a:pt x="708378" y="864031"/>
                  </a:cubicBezTo>
                  <a:cubicBezTo>
                    <a:pt x="712303" y="877124"/>
                    <a:pt x="718511" y="889079"/>
                    <a:pt x="709243" y="904972"/>
                  </a:cubicBezTo>
                  <a:cubicBezTo>
                    <a:pt x="701005" y="919089"/>
                    <a:pt x="695145" y="914321"/>
                    <a:pt x="692526" y="931352"/>
                  </a:cubicBezTo>
                  <a:cubicBezTo>
                    <a:pt x="690276" y="945972"/>
                    <a:pt x="705847" y="974610"/>
                    <a:pt x="703931" y="987100"/>
                  </a:cubicBezTo>
                  <a:cubicBezTo>
                    <a:pt x="700248" y="1011029"/>
                    <a:pt x="685501" y="1006227"/>
                    <a:pt x="692245" y="1030967"/>
                  </a:cubicBezTo>
                  <a:cubicBezTo>
                    <a:pt x="697241" y="1049278"/>
                    <a:pt x="705150" y="1067206"/>
                    <a:pt x="718947" y="1078243"/>
                  </a:cubicBezTo>
                  <a:cubicBezTo>
                    <a:pt x="724947" y="1083038"/>
                    <a:pt x="724867" y="1084900"/>
                    <a:pt x="732442" y="108361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8016139" y="1473610"/>
              <a:ext cx="444738" cy="351716"/>
            </a:xfrm>
            <a:custGeom>
              <a:rect b="b" l="l" r="r" t="t"/>
              <a:pathLst>
                <a:path extrusionOk="0" h="351716" w="444738">
                  <a:moveTo>
                    <a:pt x="203028" y="351381"/>
                  </a:moveTo>
                  <a:cubicBezTo>
                    <a:pt x="190839" y="350530"/>
                    <a:pt x="186914" y="348146"/>
                    <a:pt x="177698" y="336895"/>
                  </a:cubicBezTo>
                  <a:cubicBezTo>
                    <a:pt x="169702" y="327130"/>
                    <a:pt x="138506" y="275320"/>
                    <a:pt x="143107" y="260265"/>
                  </a:cubicBezTo>
                  <a:cubicBezTo>
                    <a:pt x="147748" y="245068"/>
                    <a:pt x="160882" y="239436"/>
                    <a:pt x="159670" y="221099"/>
                  </a:cubicBezTo>
                  <a:cubicBezTo>
                    <a:pt x="158484" y="203157"/>
                    <a:pt x="138352" y="209144"/>
                    <a:pt x="132760" y="194497"/>
                  </a:cubicBezTo>
                  <a:cubicBezTo>
                    <a:pt x="124944" y="174017"/>
                    <a:pt x="137783" y="167923"/>
                    <a:pt x="136370" y="158265"/>
                  </a:cubicBezTo>
                  <a:cubicBezTo>
                    <a:pt x="136216" y="157227"/>
                    <a:pt x="135914" y="156142"/>
                    <a:pt x="135251" y="155338"/>
                  </a:cubicBezTo>
                  <a:cubicBezTo>
                    <a:pt x="135017" y="155050"/>
                    <a:pt x="67334" y="136459"/>
                    <a:pt x="66276" y="136466"/>
                  </a:cubicBezTo>
                  <a:cubicBezTo>
                    <a:pt x="61702" y="136519"/>
                    <a:pt x="45555" y="135106"/>
                    <a:pt x="42976" y="130847"/>
                  </a:cubicBezTo>
                  <a:cubicBezTo>
                    <a:pt x="41677" y="128697"/>
                    <a:pt x="53337" y="119113"/>
                    <a:pt x="53725" y="118256"/>
                  </a:cubicBezTo>
                  <a:cubicBezTo>
                    <a:pt x="58722" y="107091"/>
                    <a:pt x="37659" y="108109"/>
                    <a:pt x="32589" y="110808"/>
                  </a:cubicBezTo>
                  <a:cubicBezTo>
                    <a:pt x="28256" y="113112"/>
                    <a:pt x="5632" y="114291"/>
                    <a:pt x="3262" y="109830"/>
                  </a:cubicBezTo>
                  <a:cubicBezTo>
                    <a:pt x="-16723" y="72266"/>
                    <a:pt x="61420" y="92920"/>
                    <a:pt x="67354" y="88058"/>
                  </a:cubicBezTo>
                  <a:cubicBezTo>
                    <a:pt x="76195" y="80818"/>
                    <a:pt x="39414" y="71261"/>
                    <a:pt x="53263" y="59916"/>
                  </a:cubicBezTo>
                  <a:cubicBezTo>
                    <a:pt x="67796" y="48015"/>
                    <a:pt x="133958" y="38799"/>
                    <a:pt x="152751" y="36040"/>
                  </a:cubicBezTo>
                  <a:cubicBezTo>
                    <a:pt x="159884" y="34989"/>
                    <a:pt x="158859" y="56534"/>
                    <a:pt x="173941" y="49408"/>
                  </a:cubicBezTo>
                  <a:cubicBezTo>
                    <a:pt x="189907" y="41867"/>
                    <a:pt x="166969" y="19156"/>
                    <a:pt x="182427" y="20697"/>
                  </a:cubicBezTo>
                  <a:cubicBezTo>
                    <a:pt x="195915" y="22036"/>
                    <a:pt x="192948" y="51538"/>
                    <a:pt x="208051" y="45764"/>
                  </a:cubicBezTo>
                  <a:cubicBezTo>
                    <a:pt x="219637" y="41358"/>
                    <a:pt x="214480" y="20288"/>
                    <a:pt x="225329" y="13705"/>
                  </a:cubicBezTo>
                  <a:cubicBezTo>
                    <a:pt x="244752" y="1984"/>
                    <a:pt x="339585" y="-4170"/>
                    <a:pt x="360078" y="3190"/>
                  </a:cubicBezTo>
                  <a:cubicBezTo>
                    <a:pt x="366508" y="5480"/>
                    <a:pt x="374612" y="8635"/>
                    <a:pt x="380304" y="12238"/>
                  </a:cubicBezTo>
                  <a:cubicBezTo>
                    <a:pt x="413389" y="33093"/>
                    <a:pt x="309983" y="18158"/>
                    <a:pt x="312461" y="43487"/>
                  </a:cubicBezTo>
                  <a:cubicBezTo>
                    <a:pt x="314805" y="67129"/>
                    <a:pt x="367111" y="37092"/>
                    <a:pt x="374746" y="39837"/>
                  </a:cubicBezTo>
                  <a:cubicBezTo>
                    <a:pt x="380371" y="41847"/>
                    <a:pt x="380974" y="51718"/>
                    <a:pt x="388944" y="52509"/>
                  </a:cubicBezTo>
                  <a:cubicBezTo>
                    <a:pt x="397583" y="53366"/>
                    <a:pt x="408969" y="42710"/>
                    <a:pt x="418211" y="41351"/>
                  </a:cubicBezTo>
                  <a:cubicBezTo>
                    <a:pt x="422162" y="40768"/>
                    <a:pt x="445201" y="53352"/>
                    <a:pt x="444732" y="58061"/>
                  </a:cubicBezTo>
                  <a:cubicBezTo>
                    <a:pt x="443794" y="67444"/>
                    <a:pt x="388006" y="72379"/>
                    <a:pt x="378831" y="97943"/>
                  </a:cubicBezTo>
                  <a:cubicBezTo>
                    <a:pt x="375214" y="108076"/>
                    <a:pt x="399994" y="106723"/>
                    <a:pt x="396512" y="118008"/>
                  </a:cubicBezTo>
                  <a:cubicBezTo>
                    <a:pt x="391489" y="134590"/>
                    <a:pt x="367245" y="131094"/>
                    <a:pt x="362824" y="145614"/>
                  </a:cubicBezTo>
                  <a:cubicBezTo>
                    <a:pt x="359409" y="156678"/>
                    <a:pt x="372535" y="160971"/>
                    <a:pt x="371597" y="170414"/>
                  </a:cubicBezTo>
                  <a:cubicBezTo>
                    <a:pt x="370258" y="184036"/>
                    <a:pt x="336370" y="177192"/>
                    <a:pt x="338178" y="195234"/>
                  </a:cubicBezTo>
                  <a:cubicBezTo>
                    <a:pt x="338915" y="202882"/>
                    <a:pt x="354319" y="202273"/>
                    <a:pt x="355323" y="206793"/>
                  </a:cubicBezTo>
                  <a:cubicBezTo>
                    <a:pt x="356060" y="210202"/>
                    <a:pt x="334830" y="214609"/>
                    <a:pt x="342666" y="221012"/>
                  </a:cubicBezTo>
                  <a:cubicBezTo>
                    <a:pt x="346349" y="224026"/>
                    <a:pt x="377023" y="210115"/>
                    <a:pt x="367178" y="229089"/>
                  </a:cubicBezTo>
                  <a:cubicBezTo>
                    <a:pt x="359208" y="244452"/>
                    <a:pt x="285203" y="238103"/>
                    <a:pt x="263638" y="251150"/>
                  </a:cubicBezTo>
                  <a:cubicBezTo>
                    <a:pt x="251717" y="258376"/>
                    <a:pt x="254396" y="270451"/>
                    <a:pt x="256539" y="280001"/>
                  </a:cubicBezTo>
                  <a:cubicBezTo>
                    <a:pt x="256941" y="281716"/>
                    <a:pt x="235978" y="288038"/>
                    <a:pt x="233835" y="296041"/>
                  </a:cubicBezTo>
                  <a:cubicBezTo>
                    <a:pt x="228142" y="317218"/>
                    <a:pt x="264843" y="355707"/>
                    <a:pt x="203028" y="35138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8427624" y="1574159"/>
              <a:ext cx="1509289" cy="1022575"/>
            </a:xfrm>
            <a:custGeom>
              <a:rect b="b" l="l" r="r" t="t"/>
              <a:pathLst>
                <a:path extrusionOk="0" h="1022575" w="1509289">
                  <a:moveTo>
                    <a:pt x="481896" y="712013"/>
                  </a:moveTo>
                  <a:cubicBezTo>
                    <a:pt x="473993" y="724918"/>
                    <a:pt x="461335" y="737201"/>
                    <a:pt x="450151" y="748379"/>
                  </a:cubicBezTo>
                  <a:cubicBezTo>
                    <a:pt x="435886" y="762678"/>
                    <a:pt x="434144" y="774471"/>
                    <a:pt x="420080" y="788542"/>
                  </a:cubicBezTo>
                  <a:cubicBezTo>
                    <a:pt x="392554" y="816088"/>
                    <a:pt x="438162" y="816972"/>
                    <a:pt x="434546" y="835196"/>
                  </a:cubicBezTo>
                  <a:cubicBezTo>
                    <a:pt x="431867" y="848516"/>
                    <a:pt x="422558" y="862869"/>
                    <a:pt x="419745" y="876725"/>
                  </a:cubicBezTo>
                  <a:cubicBezTo>
                    <a:pt x="417334" y="888908"/>
                    <a:pt x="399319" y="902289"/>
                    <a:pt x="398448" y="903186"/>
                  </a:cubicBezTo>
                  <a:cubicBezTo>
                    <a:pt x="388536" y="913051"/>
                    <a:pt x="379829" y="918704"/>
                    <a:pt x="385924" y="926553"/>
                  </a:cubicBezTo>
                  <a:cubicBezTo>
                    <a:pt x="398113" y="942191"/>
                    <a:pt x="383580" y="942345"/>
                    <a:pt x="369382" y="951259"/>
                  </a:cubicBezTo>
                  <a:cubicBezTo>
                    <a:pt x="351032" y="962812"/>
                    <a:pt x="375744" y="976816"/>
                    <a:pt x="360876" y="996358"/>
                  </a:cubicBezTo>
                  <a:cubicBezTo>
                    <a:pt x="345674" y="1016209"/>
                    <a:pt x="298659" y="1025880"/>
                    <a:pt x="269190" y="1021560"/>
                  </a:cubicBezTo>
                  <a:cubicBezTo>
                    <a:pt x="245282" y="1018051"/>
                    <a:pt x="254122" y="993793"/>
                    <a:pt x="251376" y="974184"/>
                  </a:cubicBezTo>
                  <a:cubicBezTo>
                    <a:pt x="248831" y="956007"/>
                    <a:pt x="207977" y="907392"/>
                    <a:pt x="203758" y="886108"/>
                  </a:cubicBezTo>
                  <a:cubicBezTo>
                    <a:pt x="201280" y="873752"/>
                    <a:pt x="218023" y="857973"/>
                    <a:pt x="222377" y="847070"/>
                  </a:cubicBezTo>
                  <a:cubicBezTo>
                    <a:pt x="226931" y="835691"/>
                    <a:pt x="221841" y="825826"/>
                    <a:pt x="219899" y="816068"/>
                  </a:cubicBezTo>
                  <a:cubicBezTo>
                    <a:pt x="215278" y="792855"/>
                    <a:pt x="213067" y="797235"/>
                    <a:pt x="198936" y="777740"/>
                  </a:cubicBezTo>
                  <a:cubicBezTo>
                    <a:pt x="196525" y="774357"/>
                    <a:pt x="196190" y="757407"/>
                    <a:pt x="192841" y="754118"/>
                  </a:cubicBezTo>
                  <a:cubicBezTo>
                    <a:pt x="185274" y="746530"/>
                    <a:pt x="202084" y="726914"/>
                    <a:pt x="194383" y="723056"/>
                  </a:cubicBezTo>
                  <a:cubicBezTo>
                    <a:pt x="185810" y="718750"/>
                    <a:pt x="184805" y="710573"/>
                    <a:pt x="171478" y="707907"/>
                  </a:cubicBezTo>
                  <a:cubicBezTo>
                    <a:pt x="140201" y="701659"/>
                    <a:pt x="99616" y="724878"/>
                    <a:pt x="67938" y="724878"/>
                  </a:cubicBezTo>
                  <a:cubicBezTo>
                    <a:pt x="56285" y="724878"/>
                    <a:pt x="2439" y="656827"/>
                    <a:pt x="95" y="645120"/>
                  </a:cubicBezTo>
                  <a:cubicBezTo>
                    <a:pt x="-843" y="640352"/>
                    <a:pt x="5452" y="560212"/>
                    <a:pt x="6859" y="556870"/>
                  </a:cubicBezTo>
                  <a:cubicBezTo>
                    <a:pt x="17038" y="533095"/>
                    <a:pt x="36729" y="532774"/>
                    <a:pt x="54410" y="519533"/>
                  </a:cubicBezTo>
                  <a:cubicBezTo>
                    <a:pt x="63317" y="512856"/>
                    <a:pt x="57022" y="497178"/>
                    <a:pt x="67938" y="488980"/>
                  </a:cubicBezTo>
                  <a:cubicBezTo>
                    <a:pt x="70817" y="486851"/>
                    <a:pt x="187953" y="454577"/>
                    <a:pt x="194047" y="455795"/>
                  </a:cubicBezTo>
                  <a:cubicBezTo>
                    <a:pt x="211661" y="459318"/>
                    <a:pt x="195789" y="483221"/>
                    <a:pt x="227467" y="494077"/>
                  </a:cubicBezTo>
                  <a:cubicBezTo>
                    <a:pt x="259145" y="504933"/>
                    <a:pt x="257002" y="512816"/>
                    <a:pt x="267249" y="512816"/>
                  </a:cubicBezTo>
                  <a:cubicBezTo>
                    <a:pt x="277161" y="512816"/>
                    <a:pt x="276156" y="501417"/>
                    <a:pt x="287943" y="499053"/>
                  </a:cubicBezTo>
                  <a:cubicBezTo>
                    <a:pt x="316407" y="493360"/>
                    <a:pt x="348955" y="519680"/>
                    <a:pt x="378155" y="497961"/>
                  </a:cubicBezTo>
                  <a:cubicBezTo>
                    <a:pt x="432537" y="457503"/>
                    <a:pt x="305423" y="497131"/>
                    <a:pt x="330069" y="445374"/>
                  </a:cubicBezTo>
                  <a:cubicBezTo>
                    <a:pt x="340248" y="424050"/>
                    <a:pt x="360073" y="415886"/>
                    <a:pt x="380165" y="417192"/>
                  </a:cubicBezTo>
                  <a:cubicBezTo>
                    <a:pt x="397309" y="418311"/>
                    <a:pt x="414856" y="427948"/>
                    <a:pt x="424500" y="424385"/>
                  </a:cubicBezTo>
                  <a:cubicBezTo>
                    <a:pt x="440707" y="418411"/>
                    <a:pt x="408895" y="400322"/>
                    <a:pt x="403538" y="388561"/>
                  </a:cubicBezTo>
                  <a:cubicBezTo>
                    <a:pt x="401663" y="384443"/>
                    <a:pt x="409432" y="371289"/>
                    <a:pt x="407690" y="369581"/>
                  </a:cubicBezTo>
                  <a:cubicBezTo>
                    <a:pt x="402667" y="364532"/>
                    <a:pt x="381370" y="383900"/>
                    <a:pt x="375142" y="385461"/>
                  </a:cubicBezTo>
                  <a:cubicBezTo>
                    <a:pt x="366502" y="387617"/>
                    <a:pt x="362350" y="378757"/>
                    <a:pt x="355184" y="379560"/>
                  </a:cubicBezTo>
                  <a:cubicBezTo>
                    <a:pt x="350965" y="380029"/>
                    <a:pt x="341119" y="378824"/>
                    <a:pt x="335762" y="388910"/>
                  </a:cubicBezTo>
                  <a:cubicBezTo>
                    <a:pt x="330471" y="398989"/>
                    <a:pt x="338507" y="406363"/>
                    <a:pt x="333886" y="419898"/>
                  </a:cubicBezTo>
                  <a:cubicBezTo>
                    <a:pt x="325649" y="444182"/>
                    <a:pt x="310647" y="435509"/>
                    <a:pt x="302744" y="443513"/>
                  </a:cubicBezTo>
                  <a:cubicBezTo>
                    <a:pt x="298257" y="448047"/>
                    <a:pt x="307365" y="457128"/>
                    <a:pt x="294238" y="466879"/>
                  </a:cubicBezTo>
                  <a:cubicBezTo>
                    <a:pt x="281045" y="476631"/>
                    <a:pt x="273343" y="434645"/>
                    <a:pt x="266244" y="427593"/>
                  </a:cubicBezTo>
                  <a:cubicBezTo>
                    <a:pt x="253720" y="415022"/>
                    <a:pt x="246085" y="396591"/>
                    <a:pt x="230882" y="394060"/>
                  </a:cubicBezTo>
                  <a:cubicBezTo>
                    <a:pt x="228337" y="393638"/>
                    <a:pt x="224922" y="397790"/>
                    <a:pt x="228807" y="402612"/>
                  </a:cubicBezTo>
                  <a:cubicBezTo>
                    <a:pt x="233561" y="408647"/>
                    <a:pt x="241196" y="416650"/>
                    <a:pt x="253117" y="419121"/>
                  </a:cubicBezTo>
                  <a:cubicBezTo>
                    <a:pt x="260417" y="420635"/>
                    <a:pt x="256399" y="432013"/>
                    <a:pt x="252917" y="443439"/>
                  </a:cubicBezTo>
                  <a:cubicBezTo>
                    <a:pt x="248563" y="457798"/>
                    <a:pt x="240593" y="471654"/>
                    <a:pt x="238517" y="461394"/>
                  </a:cubicBezTo>
                  <a:cubicBezTo>
                    <a:pt x="237445" y="455969"/>
                    <a:pt x="239789" y="443144"/>
                    <a:pt x="236307" y="435978"/>
                  </a:cubicBezTo>
                  <a:cubicBezTo>
                    <a:pt x="230547" y="424117"/>
                    <a:pt x="222109" y="420849"/>
                    <a:pt x="212063" y="414165"/>
                  </a:cubicBezTo>
                  <a:cubicBezTo>
                    <a:pt x="205969" y="410087"/>
                    <a:pt x="185408" y="402452"/>
                    <a:pt x="178643" y="401280"/>
                  </a:cubicBezTo>
                  <a:cubicBezTo>
                    <a:pt x="162972" y="398527"/>
                    <a:pt x="150649" y="396906"/>
                    <a:pt x="144890" y="404072"/>
                  </a:cubicBezTo>
                  <a:cubicBezTo>
                    <a:pt x="140134" y="410013"/>
                    <a:pt x="146497" y="419155"/>
                    <a:pt x="144019" y="428538"/>
                  </a:cubicBezTo>
                  <a:cubicBezTo>
                    <a:pt x="139733" y="444698"/>
                    <a:pt x="128214" y="435415"/>
                    <a:pt x="123258" y="440552"/>
                  </a:cubicBezTo>
                  <a:cubicBezTo>
                    <a:pt x="117967" y="445991"/>
                    <a:pt x="128481" y="454001"/>
                    <a:pt x="115489" y="458434"/>
                  </a:cubicBezTo>
                  <a:cubicBezTo>
                    <a:pt x="104840" y="462064"/>
                    <a:pt x="98477" y="469217"/>
                    <a:pt x="93187" y="468205"/>
                  </a:cubicBezTo>
                  <a:cubicBezTo>
                    <a:pt x="86891" y="467000"/>
                    <a:pt x="81667" y="462432"/>
                    <a:pt x="75706" y="463618"/>
                  </a:cubicBezTo>
                  <a:cubicBezTo>
                    <a:pt x="67603" y="465238"/>
                    <a:pt x="63652" y="468272"/>
                    <a:pt x="55548" y="460209"/>
                  </a:cubicBezTo>
                  <a:cubicBezTo>
                    <a:pt x="52936" y="457543"/>
                    <a:pt x="55347" y="451877"/>
                    <a:pt x="53271" y="446258"/>
                  </a:cubicBezTo>
                  <a:cubicBezTo>
                    <a:pt x="49788" y="436701"/>
                    <a:pt x="50525" y="431531"/>
                    <a:pt x="53070" y="420367"/>
                  </a:cubicBezTo>
                  <a:cubicBezTo>
                    <a:pt x="54544" y="413871"/>
                    <a:pt x="54410" y="407113"/>
                    <a:pt x="59365" y="404635"/>
                  </a:cubicBezTo>
                  <a:cubicBezTo>
                    <a:pt x="64589" y="402036"/>
                    <a:pt x="72291" y="405144"/>
                    <a:pt x="78520" y="404113"/>
                  </a:cubicBezTo>
                  <a:cubicBezTo>
                    <a:pt x="83341" y="403309"/>
                    <a:pt x="101692" y="411942"/>
                    <a:pt x="108724" y="400543"/>
                  </a:cubicBezTo>
                  <a:cubicBezTo>
                    <a:pt x="120980" y="380672"/>
                    <a:pt x="98544" y="381402"/>
                    <a:pt x="103634" y="356240"/>
                  </a:cubicBezTo>
                  <a:cubicBezTo>
                    <a:pt x="106045" y="344038"/>
                    <a:pt x="114350" y="336450"/>
                    <a:pt x="136049" y="335091"/>
                  </a:cubicBezTo>
                  <a:cubicBezTo>
                    <a:pt x="154399" y="333945"/>
                    <a:pt x="166388" y="316238"/>
                    <a:pt x="170741" y="312112"/>
                  </a:cubicBezTo>
                  <a:cubicBezTo>
                    <a:pt x="180117" y="303111"/>
                    <a:pt x="177304" y="290259"/>
                    <a:pt x="187484" y="286174"/>
                  </a:cubicBezTo>
                  <a:cubicBezTo>
                    <a:pt x="202821" y="280039"/>
                    <a:pt x="201013" y="293306"/>
                    <a:pt x="216617" y="293099"/>
                  </a:cubicBezTo>
                  <a:cubicBezTo>
                    <a:pt x="232155" y="292891"/>
                    <a:pt x="242670" y="290446"/>
                    <a:pt x="251242" y="288725"/>
                  </a:cubicBezTo>
                  <a:cubicBezTo>
                    <a:pt x="256399" y="287701"/>
                    <a:pt x="269660" y="297211"/>
                    <a:pt x="276624" y="293085"/>
                  </a:cubicBezTo>
                  <a:cubicBezTo>
                    <a:pt x="294774" y="282329"/>
                    <a:pt x="272272" y="271949"/>
                    <a:pt x="281915" y="267113"/>
                  </a:cubicBezTo>
                  <a:cubicBezTo>
                    <a:pt x="289015" y="263570"/>
                    <a:pt x="302945" y="267971"/>
                    <a:pt x="308035" y="262907"/>
                  </a:cubicBezTo>
                  <a:cubicBezTo>
                    <a:pt x="311115" y="259853"/>
                    <a:pt x="296047" y="258769"/>
                    <a:pt x="299596" y="251555"/>
                  </a:cubicBezTo>
                  <a:cubicBezTo>
                    <a:pt x="304887" y="241054"/>
                    <a:pt x="332145" y="251897"/>
                    <a:pt x="327926" y="232643"/>
                  </a:cubicBezTo>
                  <a:cubicBezTo>
                    <a:pt x="324309" y="216154"/>
                    <a:pt x="291961" y="244523"/>
                    <a:pt x="285465" y="231517"/>
                  </a:cubicBezTo>
                  <a:cubicBezTo>
                    <a:pt x="273008" y="206624"/>
                    <a:pt x="298592" y="196082"/>
                    <a:pt x="304418" y="178214"/>
                  </a:cubicBezTo>
                  <a:cubicBezTo>
                    <a:pt x="308303" y="166554"/>
                    <a:pt x="284192" y="166065"/>
                    <a:pt x="280040" y="186632"/>
                  </a:cubicBezTo>
                  <a:cubicBezTo>
                    <a:pt x="278902" y="192291"/>
                    <a:pt x="266177" y="197261"/>
                    <a:pt x="261288" y="207179"/>
                  </a:cubicBezTo>
                  <a:cubicBezTo>
                    <a:pt x="255997" y="217982"/>
                    <a:pt x="263565" y="229441"/>
                    <a:pt x="264704" y="235208"/>
                  </a:cubicBezTo>
                  <a:cubicBezTo>
                    <a:pt x="266847" y="246004"/>
                    <a:pt x="263967" y="254817"/>
                    <a:pt x="256064" y="261066"/>
                  </a:cubicBezTo>
                  <a:cubicBezTo>
                    <a:pt x="242603" y="271641"/>
                    <a:pt x="231285" y="283542"/>
                    <a:pt x="225123" y="283508"/>
                  </a:cubicBezTo>
                  <a:cubicBezTo>
                    <a:pt x="216952" y="283461"/>
                    <a:pt x="218493" y="259492"/>
                    <a:pt x="206638" y="257067"/>
                  </a:cubicBezTo>
                  <a:cubicBezTo>
                    <a:pt x="195923" y="254891"/>
                    <a:pt x="201347" y="272987"/>
                    <a:pt x="185475" y="273543"/>
                  </a:cubicBezTo>
                  <a:cubicBezTo>
                    <a:pt x="170138" y="274085"/>
                    <a:pt x="163574" y="234545"/>
                    <a:pt x="164512" y="227995"/>
                  </a:cubicBezTo>
                  <a:cubicBezTo>
                    <a:pt x="166990" y="210314"/>
                    <a:pt x="190029" y="197589"/>
                    <a:pt x="203625" y="182145"/>
                  </a:cubicBezTo>
                  <a:cubicBezTo>
                    <a:pt x="220903" y="162576"/>
                    <a:pt x="235169" y="138050"/>
                    <a:pt x="256801" y="123604"/>
                  </a:cubicBezTo>
                  <a:cubicBezTo>
                    <a:pt x="265239" y="117945"/>
                    <a:pt x="276960" y="116967"/>
                    <a:pt x="286804" y="113786"/>
                  </a:cubicBezTo>
                  <a:cubicBezTo>
                    <a:pt x="296382" y="110665"/>
                    <a:pt x="302744" y="103037"/>
                    <a:pt x="311451" y="100251"/>
                  </a:cubicBezTo>
                  <a:cubicBezTo>
                    <a:pt x="316608" y="98583"/>
                    <a:pt x="326854" y="103733"/>
                    <a:pt x="348754" y="107250"/>
                  </a:cubicBezTo>
                  <a:cubicBezTo>
                    <a:pt x="360474" y="109118"/>
                    <a:pt x="377486" y="126363"/>
                    <a:pt x="390612" y="135445"/>
                  </a:cubicBezTo>
                  <a:cubicBezTo>
                    <a:pt x="402131" y="143428"/>
                    <a:pt x="410436" y="142919"/>
                    <a:pt x="414388" y="149422"/>
                  </a:cubicBezTo>
                  <a:cubicBezTo>
                    <a:pt x="423496" y="164451"/>
                    <a:pt x="407021" y="167840"/>
                    <a:pt x="390345" y="164498"/>
                  </a:cubicBezTo>
                  <a:cubicBezTo>
                    <a:pt x="376548" y="161718"/>
                    <a:pt x="363019" y="152007"/>
                    <a:pt x="359872" y="161444"/>
                  </a:cubicBezTo>
                  <a:cubicBezTo>
                    <a:pt x="356791" y="170633"/>
                    <a:pt x="382106" y="182051"/>
                    <a:pt x="383245" y="187202"/>
                  </a:cubicBezTo>
                  <a:cubicBezTo>
                    <a:pt x="384384" y="192352"/>
                    <a:pt x="418339" y="203697"/>
                    <a:pt x="402600" y="179694"/>
                  </a:cubicBezTo>
                  <a:cubicBezTo>
                    <a:pt x="396640" y="170599"/>
                    <a:pt x="416664" y="183672"/>
                    <a:pt x="428519" y="182225"/>
                  </a:cubicBezTo>
                  <a:cubicBezTo>
                    <a:pt x="432269" y="181770"/>
                    <a:pt x="421888" y="178749"/>
                    <a:pt x="426978" y="169856"/>
                  </a:cubicBezTo>
                  <a:cubicBezTo>
                    <a:pt x="429658" y="165208"/>
                    <a:pt x="443185" y="169005"/>
                    <a:pt x="448476" y="164973"/>
                  </a:cubicBezTo>
                  <a:cubicBezTo>
                    <a:pt x="453298" y="161290"/>
                    <a:pt x="443252" y="140629"/>
                    <a:pt x="452227" y="137086"/>
                  </a:cubicBezTo>
                  <a:cubicBezTo>
                    <a:pt x="470377" y="129900"/>
                    <a:pt x="454504" y="161270"/>
                    <a:pt x="463746" y="161270"/>
                  </a:cubicBezTo>
                  <a:cubicBezTo>
                    <a:pt x="476203" y="161270"/>
                    <a:pt x="485781" y="144573"/>
                    <a:pt x="498907" y="141948"/>
                  </a:cubicBezTo>
                  <a:cubicBezTo>
                    <a:pt x="518195" y="138097"/>
                    <a:pt x="530853" y="139805"/>
                    <a:pt x="549605" y="136048"/>
                  </a:cubicBezTo>
                  <a:cubicBezTo>
                    <a:pt x="566415" y="132692"/>
                    <a:pt x="565210" y="125299"/>
                    <a:pt x="585770" y="122566"/>
                  </a:cubicBezTo>
                  <a:cubicBezTo>
                    <a:pt x="606264" y="119827"/>
                    <a:pt x="612425" y="140441"/>
                    <a:pt x="618118" y="138459"/>
                  </a:cubicBezTo>
                  <a:cubicBezTo>
                    <a:pt x="627963" y="135016"/>
                    <a:pt x="619324" y="120677"/>
                    <a:pt x="621132" y="106372"/>
                  </a:cubicBezTo>
                  <a:cubicBezTo>
                    <a:pt x="623075" y="90547"/>
                    <a:pt x="635330" y="74768"/>
                    <a:pt x="644506" y="73803"/>
                  </a:cubicBezTo>
                  <a:cubicBezTo>
                    <a:pt x="669018" y="71211"/>
                    <a:pt x="654149" y="112895"/>
                    <a:pt x="654149" y="135472"/>
                  </a:cubicBezTo>
                  <a:cubicBezTo>
                    <a:pt x="654149" y="139450"/>
                    <a:pt x="626825" y="161671"/>
                    <a:pt x="639550" y="165034"/>
                  </a:cubicBezTo>
                  <a:cubicBezTo>
                    <a:pt x="676653" y="174785"/>
                    <a:pt x="673170" y="144667"/>
                    <a:pt x="677255" y="141955"/>
                  </a:cubicBezTo>
                  <a:cubicBezTo>
                    <a:pt x="679733" y="140294"/>
                    <a:pt x="711679" y="169969"/>
                    <a:pt x="714224" y="157358"/>
                  </a:cubicBezTo>
                  <a:cubicBezTo>
                    <a:pt x="714760" y="154773"/>
                    <a:pt x="714492" y="145015"/>
                    <a:pt x="707594" y="139678"/>
                  </a:cubicBezTo>
                  <a:cubicBezTo>
                    <a:pt x="702638" y="135854"/>
                    <a:pt x="691386" y="137314"/>
                    <a:pt x="687770" y="131413"/>
                  </a:cubicBezTo>
                  <a:cubicBezTo>
                    <a:pt x="684689" y="126424"/>
                    <a:pt x="665334" y="137119"/>
                    <a:pt x="667879" y="113967"/>
                  </a:cubicBezTo>
                  <a:cubicBezTo>
                    <a:pt x="668281" y="109902"/>
                    <a:pt x="666874" y="87426"/>
                    <a:pt x="669687" y="85490"/>
                  </a:cubicBezTo>
                  <a:cubicBezTo>
                    <a:pt x="684020" y="75612"/>
                    <a:pt x="672433" y="99876"/>
                    <a:pt x="676786" y="103680"/>
                  </a:cubicBezTo>
                  <a:cubicBezTo>
                    <a:pt x="680537" y="106928"/>
                    <a:pt x="692056" y="99119"/>
                    <a:pt x="693262" y="98885"/>
                  </a:cubicBezTo>
                  <a:cubicBezTo>
                    <a:pt x="699423" y="97646"/>
                    <a:pt x="705249" y="86461"/>
                    <a:pt x="709938" y="89796"/>
                  </a:cubicBezTo>
                  <a:cubicBezTo>
                    <a:pt x="715429" y="93721"/>
                    <a:pt x="725007" y="97625"/>
                    <a:pt x="728824" y="105776"/>
                  </a:cubicBezTo>
                  <a:cubicBezTo>
                    <a:pt x="736861" y="122693"/>
                    <a:pt x="755814" y="150668"/>
                    <a:pt x="760569" y="145879"/>
                  </a:cubicBezTo>
                  <a:cubicBezTo>
                    <a:pt x="768940" y="137528"/>
                    <a:pt x="759565" y="131293"/>
                    <a:pt x="750523" y="120805"/>
                  </a:cubicBezTo>
                  <a:cubicBezTo>
                    <a:pt x="744161" y="113344"/>
                    <a:pt x="748849" y="100458"/>
                    <a:pt x="744094" y="92147"/>
                  </a:cubicBezTo>
                  <a:cubicBezTo>
                    <a:pt x="738870" y="82965"/>
                    <a:pt x="719984" y="76067"/>
                    <a:pt x="725141" y="69162"/>
                  </a:cubicBezTo>
                  <a:cubicBezTo>
                    <a:pt x="727418" y="66195"/>
                    <a:pt x="749853" y="63108"/>
                    <a:pt x="752197" y="61079"/>
                  </a:cubicBezTo>
                  <a:cubicBezTo>
                    <a:pt x="771017" y="45166"/>
                    <a:pt x="775035" y="41168"/>
                    <a:pt x="795328" y="37109"/>
                  </a:cubicBezTo>
                  <a:cubicBezTo>
                    <a:pt x="804503" y="35274"/>
                    <a:pt x="816425" y="32635"/>
                    <a:pt x="826738" y="30573"/>
                  </a:cubicBezTo>
                  <a:cubicBezTo>
                    <a:pt x="833101" y="29300"/>
                    <a:pt x="846026" y="36158"/>
                    <a:pt x="851049" y="31115"/>
                  </a:cubicBezTo>
                  <a:cubicBezTo>
                    <a:pt x="856005" y="26172"/>
                    <a:pt x="864042" y="35234"/>
                    <a:pt x="870739" y="31899"/>
                  </a:cubicBezTo>
                  <a:cubicBezTo>
                    <a:pt x="875494" y="29534"/>
                    <a:pt x="874758" y="9911"/>
                    <a:pt x="880986" y="4915"/>
                  </a:cubicBezTo>
                  <a:cubicBezTo>
                    <a:pt x="885272" y="1439"/>
                    <a:pt x="891367" y="-1722"/>
                    <a:pt x="897528" y="1071"/>
                  </a:cubicBezTo>
                  <a:cubicBezTo>
                    <a:pt x="900475" y="2417"/>
                    <a:pt x="897193" y="18651"/>
                    <a:pt x="899002" y="19013"/>
                  </a:cubicBezTo>
                  <a:cubicBezTo>
                    <a:pt x="911057" y="21431"/>
                    <a:pt x="920299" y="25014"/>
                    <a:pt x="928403" y="29066"/>
                  </a:cubicBezTo>
                  <a:cubicBezTo>
                    <a:pt x="937176" y="33466"/>
                    <a:pt x="951307" y="19669"/>
                    <a:pt x="957200" y="31524"/>
                  </a:cubicBezTo>
                  <a:cubicBezTo>
                    <a:pt x="964970" y="46988"/>
                    <a:pt x="884134" y="55707"/>
                    <a:pt x="895988" y="79409"/>
                  </a:cubicBezTo>
                  <a:cubicBezTo>
                    <a:pt x="908311" y="104035"/>
                    <a:pt x="922442" y="64856"/>
                    <a:pt x="933627" y="62626"/>
                  </a:cubicBezTo>
                  <a:cubicBezTo>
                    <a:pt x="956933" y="57958"/>
                    <a:pt x="987071" y="63563"/>
                    <a:pt x="1008033" y="70542"/>
                  </a:cubicBezTo>
                  <a:cubicBezTo>
                    <a:pt x="1016672" y="73422"/>
                    <a:pt x="1030737" y="81445"/>
                    <a:pt x="1040381" y="83374"/>
                  </a:cubicBezTo>
                  <a:cubicBezTo>
                    <a:pt x="1063152" y="87921"/>
                    <a:pt x="1069983" y="77440"/>
                    <a:pt x="1081234" y="99816"/>
                  </a:cubicBezTo>
                  <a:cubicBezTo>
                    <a:pt x="1083244" y="103867"/>
                    <a:pt x="1094763" y="102796"/>
                    <a:pt x="1100589" y="101637"/>
                  </a:cubicBezTo>
                  <a:cubicBezTo>
                    <a:pt x="1125771" y="96601"/>
                    <a:pt x="1130325" y="100874"/>
                    <a:pt x="1158722" y="86796"/>
                  </a:cubicBezTo>
                  <a:cubicBezTo>
                    <a:pt x="1174996" y="78719"/>
                    <a:pt x="1184372" y="72785"/>
                    <a:pt x="1192945" y="81344"/>
                  </a:cubicBezTo>
                  <a:cubicBezTo>
                    <a:pt x="1196293" y="84666"/>
                    <a:pt x="1192610" y="96092"/>
                    <a:pt x="1199843" y="98751"/>
                  </a:cubicBezTo>
                  <a:cubicBezTo>
                    <a:pt x="1206205" y="101075"/>
                    <a:pt x="1208817" y="86220"/>
                    <a:pt x="1217925" y="86300"/>
                  </a:cubicBezTo>
                  <a:cubicBezTo>
                    <a:pt x="1227971" y="86388"/>
                    <a:pt x="1244379" y="101369"/>
                    <a:pt x="1249135" y="103740"/>
                  </a:cubicBezTo>
                  <a:cubicBezTo>
                    <a:pt x="1257171" y="107765"/>
                    <a:pt x="1272642" y="104443"/>
                    <a:pt x="1282487" y="104443"/>
                  </a:cubicBezTo>
                  <a:cubicBezTo>
                    <a:pt x="1292466" y="104443"/>
                    <a:pt x="1291796" y="122479"/>
                    <a:pt x="1301373" y="126323"/>
                  </a:cubicBezTo>
                  <a:cubicBezTo>
                    <a:pt x="1315170" y="131835"/>
                    <a:pt x="1332717" y="125875"/>
                    <a:pt x="1351737" y="122077"/>
                  </a:cubicBezTo>
                  <a:cubicBezTo>
                    <a:pt x="1365466" y="119338"/>
                    <a:pt x="1370489" y="128071"/>
                    <a:pt x="1385022" y="130496"/>
                  </a:cubicBezTo>
                  <a:cubicBezTo>
                    <a:pt x="1392390" y="131721"/>
                    <a:pt x="1373972" y="106982"/>
                    <a:pt x="1383683" y="108127"/>
                  </a:cubicBezTo>
                  <a:cubicBezTo>
                    <a:pt x="1397546" y="109768"/>
                    <a:pt x="1412883" y="120691"/>
                    <a:pt x="1431166" y="127569"/>
                  </a:cubicBezTo>
                  <a:cubicBezTo>
                    <a:pt x="1457085" y="137320"/>
                    <a:pt x="1475368" y="153789"/>
                    <a:pt x="1504234" y="155905"/>
                  </a:cubicBezTo>
                  <a:cubicBezTo>
                    <a:pt x="1516021" y="156762"/>
                    <a:pt x="1504368" y="174329"/>
                    <a:pt x="1497871" y="183136"/>
                  </a:cubicBezTo>
                  <a:cubicBezTo>
                    <a:pt x="1482266" y="204380"/>
                    <a:pt x="1469675" y="177993"/>
                    <a:pt x="1457821" y="172354"/>
                  </a:cubicBezTo>
                  <a:cubicBezTo>
                    <a:pt x="1451459" y="169347"/>
                    <a:pt x="1448713" y="165388"/>
                    <a:pt x="1442485" y="173104"/>
                  </a:cubicBezTo>
                  <a:cubicBezTo>
                    <a:pt x="1435721" y="181328"/>
                    <a:pt x="1444360" y="183846"/>
                    <a:pt x="1440274" y="187918"/>
                  </a:cubicBezTo>
                  <a:cubicBezTo>
                    <a:pt x="1435318" y="192908"/>
                    <a:pt x="1413485" y="174202"/>
                    <a:pt x="1410874" y="177115"/>
                  </a:cubicBezTo>
                  <a:cubicBezTo>
                    <a:pt x="1404310" y="184576"/>
                    <a:pt x="1449115" y="199310"/>
                    <a:pt x="1440945" y="207494"/>
                  </a:cubicBezTo>
                  <a:cubicBezTo>
                    <a:pt x="1437796" y="210655"/>
                    <a:pt x="1424202" y="209590"/>
                    <a:pt x="1412816" y="212999"/>
                  </a:cubicBezTo>
                  <a:cubicBezTo>
                    <a:pt x="1403172" y="215879"/>
                    <a:pt x="1395135" y="232401"/>
                    <a:pt x="1392457" y="235448"/>
                  </a:cubicBezTo>
                  <a:cubicBezTo>
                    <a:pt x="1378459" y="251294"/>
                    <a:pt x="1377990" y="230620"/>
                    <a:pt x="1366002" y="233018"/>
                  </a:cubicBezTo>
                  <a:cubicBezTo>
                    <a:pt x="1347517" y="236721"/>
                    <a:pt x="1327024" y="241851"/>
                    <a:pt x="1323876" y="232723"/>
                  </a:cubicBezTo>
                  <a:cubicBezTo>
                    <a:pt x="1322403" y="228577"/>
                    <a:pt x="1344705" y="220038"/>
                    <a:pt x="1341691" y="213435"/>
                  </a:cubicBezTo>
                  <a:cubicBezTo>
                    <a:pt x="1338543" y="206637"/>
                    <a:pt x="1326756" y="216529"/>
                    <a:pt x="1325484" y="216529"/>
                  </a:cubicBezTo>
                  <a:cubicBezTo>
                    <a:pt x="1315571" y="216529"/>
                    <a:pt x="1318116" y="232522"/>
                    <a:pt x="1291461" y="212477"/>
                  </a:cubicBezTo>
                  <a:cubicBezTo>
                    <a:pt x="1287041" y="209135"/>
                    <a:pt x="1279540" y="211466"/>
                    <a:pt x="1269494" y="227593"/>
                  </a:cubicBezTo>
                  <a:cubicBezTo>
                    <a:pt x="1259448" y="243726"/>
                    <a:pt x="1257104" y="254167"/>
                    <a:pt x="1237615" y="246633"/>
                  </a:cubicBezTo>
                  <a:cubicBezTo>
                    <a:pt x="1218930" y="239380"/>
                    <a:pt x="1200245" y="253330"/>
                    <a:pt x="1179885" y="243740"/>
                  </a:cubicBezTo>
                  <a:cubicBezTo>
                    <a:pt x="1162673" y="235596"/>
                    <a:pt x="1157583" y="268299"/>
                    <a:pt x="1142380" y="281184"/>
                  </a:cubicBezTo>
                  <a:cubicBezTo>
                    <a:pt x="1134478" y="287848"/>
                    <a:pt x="1121016" y="278981"/>
                    <a:pt x="1120413" y="292228"/>
                  </a:cubicBezTo>
                  <a:cubicBezTo>
                    <a:pt x="1119877" y="302173"/>
                    <a:pt x="1128986" y="296494"/>
                    <a:pt x="1135214" y="299032"/>
                  </a:cubicBezTo>
                  <a:cubicBezTo>
                    <a:pt x="1151823" y="305830"/>
                    <a:pt x="1160999" y="305602"/>
                    <a:pt x="1158320" y="325286"/>
                  </a:cubicBezTo>
                  <a:cubicBezTo>
                    <a:pt x="1156177" y="341111"/>
                    <a:pt x="1156511" y="356415"/>
                    <a:pt x="1146064" y="366869"/>
                  </a:cubicBezTo>
                  <a:cubicBezTo>
                    <a:pt x="1134946" y="377987"/>
                    <a:pt x="1138830" y="387557"/>
                    <a:pt x="1125436" y="402137"/>
                  </a:cubicBezTo>
                  <a:cubicBezTo>
                    <a:pt x="1123761" y="404005"/>
                    <a:pt x="1111640" y="412223"/>
                    <a:pt x="1095700" y="411453"/>
                  </a:cubicBezTo>
                  <a:cubicBezTo>
                    <a:pt x="1085119" y="410944"/>
                    <a:pt x="1078154" y="417125"/>
                    <a:pt x="1076077" y="427888"/>
                  </a:cubicBezTo>
                  <a:cubicBezTo>
                    <a:pt x="1074403" y="436246"/>
                    <a:pt x="1059268" y="433346"/>
                    <a:pt x="1057325" y="439856"/>
                  </a:cubicBezTo>
                  <a:cubicBezTo>
                    <a:pt x="1054445" y="449326"/>
                    <a:pt x="1067304" y="448891"/>
                    <a:pt x="1069849" y="455447"/>
                  </a:cubicBezTo>
                  <a:cubicBezTo>
                    <a:pt x="1072862" y="463263"/>
                    <a:pt x="1084315" y="476269"/>
                    <a:pt x="1078154" y="487694"/>
                  </a:cubicBezTo>
                  <a:cubicBezTo>
                    <a:pt x="1074001" y="495430"/>
                    <a:pt x="1067371" y="493668"/>
                    <a:pt x="1061946" y="487092"/>
                  </a:cubicBezTo>
                  <a:cubicBezTo>
                    <a:pt x="1058062" y="482363"/>
                    <a:pt x="1054378" y="474266"/>
                    <a:pt x="1052570" y="466712"/>
                  </a:cubicBezTo>
                  <a:cubicBezTo>
                    <a:pt x="1051163" y="460530"/>
                    <a:pt x="1041050" y="459332"/>
                    <a:pt x="1037702" y="453471"/>
                  </a:cubicBezTo>
                  <a:cubicBezTo>
                    <a:pt x="1034554" y="448060"/>
                    <a:pt x="1031072" y="435483"/>
                    <a:pt x="1025714" y="431799"/>
                  </a:cubicBezTo>
                  <a:cubicBezTo>
                    <a:pt x="1016271" y="425343"/>
                    <a:pt x="999729" y="428678"/>
                    <a:pt x="996782" y="431571"/>
                  </a:cubicBezTo>
                  <a:cubicBezTo>
                    <a:pt x="986669" y="441724"/>
                    <a:pt x="991290" y="448134"/>
                    <a:pt x="1002341" y="451335"/>
                  </a:cubicBezTo>
                  <a:cubicBezTo>
                    <a:pt x="1013391" y="454543"/>
                    <a:pt x="996380" y="472478"/>
                    <a:pt x="1001470" y="486797"/>
                  </a:cubicBezTo>
                  <a:cubicBezTo>
                    <a:pt x="1006359" y="500566"/>
                    <a:pt x="1021628" y="510405"/>
                    <a:pt x="1020289" y="526652"/>
                  </a:cubicBezTo>
                  <a:cubicBezTo>
                    <a:pt x="1019017" y="542900"/>
                    <a:pt x="1007631" y="547421"/>
                    <a:pt x="999595" y="558150"/>
                  </a:cubicBezTo>
                  <a:cubicBezTo>
                    <a:pt x="988678" y="572683"/>
                    <a:pt x="973609" y="584256"/>
                    <a:pt x="947289" y="588642"/>
                  </a:cubicBezTo>
                  <a:cubicBezTo>
                    <a:pt x="930478" y="591435"/>
                    <a:pt x="917084" y="586044"/>
                    <a:pt x="908512" y="605392"/>
                  </a:cubicBezTo>
                  <a:cubicBezTo>
                    <a:pt x="902752" y="618525"/>
                    <a:pt x="930545" y="632396"/>
                    <a:pt x="928269" y="661000"/>
                  </a:cubicBezTo>
                  <a:cubicBezTo>
                    <a:pt x="927866" y="666686"/>
                    <a:pt x="915946" y="666793"/>
                    <a:pt x="913668" y="674354"/>
                  </a:cubicBezTo>
                  <a:cubicBezTo>
                    <a:pt x="900341" y="717759"/>
                    <a:pt x="871944" y="657510"/>
                    <a:pt x="857010" y="662165"/>
                  </a:cubicBezTo>
                  <a:cubicBezTo>
                    <a:pt x="847700" y="665051"/>
                    <a:pt x="854130" y="691298"/>
                    <a:pt x="858483" y="694627"/>
                  </a:cubicBezTo>
                  <a:cubicBezTo>
                    <a:pt x="882660" y="713258"/>
                    <a:pt x="899002" y="745124"/>
                    <a:pt x="886478" y="750629"/>
                  </a:cubicBezTo>
                  <a:cubicBezTo>
                    <a:pt x="884268" y="751587"/>
                    <a:pt x="878240" y="737730"/>
                    <a:pt x="874088" y="736518"/>
                  </a:cubicBezTo>
                  <a:cubicBezTo>
                    <a:pt x="856407" y="731361"/>
                    <a:pt x="866921" y="716607"/>
                    <a:pt x="857010" y="703775"/>
                  </a:cubicBezTo>
                  <a:cubicBezTo>
                    <a:pt x="850513" y="695350"/>
                    <a:pt x="841204" y="694847"/>
                    <a:pt x="842008" y="678278"/>
                  </a:cubicBezTo>
                  <a:cubicBezTo>
                    <a:pt x="842543" y="665982"/>
                    <a:pt x="851049" y="663022"/>
                    <a:pt x="848638" y="650940"/>
                  </a:cubicBezTo>
                  <a:cubicBezTo>
                    <a:pt x="846093" y="638423"/>
                    <a:pt x="831493" y="644939"/>
                    <a:pt x="824126" y="637566"/>
                  </a:cubicBezTo>
                  <a:cubicBezTo>
                    <a:pt x="816492" y="629931"/>
                    <a:pt x="820644" y="614145"/>
                    <a:pt x="807383" y="606249"/>
                  </a:cubicBezTo>
                  <a:cubicBezTo>
                    <a:pt x="791510" y="596840"/>
                    <a:pt x="768873" y="591596"/>
                    <a:pt x="751126" y="612826"/>
                  </a:cubicBezTo>
                  <a:cubicBezTo>
                    <a:pt x="740277" y="625892"/>
                    <a:pt x="717907" y="688693"/>
                    <a:pt x="702370" y="692557"/>
                  </a:cubicBezTo>
                  <a:cubicBezTo>
                    <a:pt x="682680" y="697466"/>
                    <a:pt x="674442" y="655367"/>
                    <a:pt x="669352" y="650780"/>
                  </a:cubicBezTo>
                  <a:cubicBezTo>
                    <a:pt x="640487" y="624700"/>
                    <a:pt x="660311" y="605365"/>
                    <a:pt x="642162" y="587189"/>
                  </a:cubicBezTo>
                  <a:cubicBezTo>
                    <a:pt x="631579" y="576634"/>
                    <a:pt x="624749" y="573239"/>
                    <a:pt x="614435" y="567050"/>
                  </a:cubicBezTo>
                  <a:cubicBezTo>
                    <a:pt x="603652" y="560567"/>
                    <a:pt x="588851" y="558719"/>
                    <a:pt x="577667" y="556475"/>
                  </a:cubicBezTo>
                  <a:cubicBezTo>
                    <a:pt x="568759" y="554701"/>
                    <a:pt x="561325" y="565784"/>
                    <a:pt x="550275" y="560326"/>
                  </a:cubicBezTo>
                  <a:cubicBezTo>
                    <a:pt x="533732" y="552129"/>
                    <a:pt x="528844" y="557025"/>
                    <a:pt x="514981" y="548693"/>
                  </a:cubicBezTo>
                  <a:cubicBezTo>
                    <a:pt x="506073" y="543355"/>
                    <a:pt x="505269" y="524040"/>
                    <a:pt x="491540" y="524040"/>
                  </a:cubicBezTo>
                  <a:cubicBezTo>
                    <a:pt x="476672" y="524040"/>
                    <a:pt x="493616" y="541045"/>
                    <a:pt x="497768" y="548177"/>
                  </a:cubicBezTo>
                  <a:cubicBezTo>
                    <a:pt x="500715" y="553160"/>
                    <a:pt x="504398" y="562362"/>
                    <a:pt x="514377" y="565483"/>
                  </a:cubicBezTo>
                  <a:cubicBezTo>
                    <a:pt x="522816" y="568142"/>
                    <a:pt x="535340" y="559583"/>
                    <a:pt x="546189" y="563990"/>
                  </a:cubicBezTo>
                  <a:cubicBezTo>
                    <a:pt x="575390" y="575877"/>
                    <a:pt x="539024" y="614246"/>
                    <a:pt x="524959" y="628270"/>
                  </a:cubicBezTo>
                  <a:cubicBezTo>
                    <a:pt x="516789" y="636461"/>
                    <a:pt x="502724" y="638061"/>
                    <a:pt x="486316" y="645810"/>
                  </a:cubicBezTo>
                  <a:cubicBezTo>
                    <a:pt x="468300" y="654302"/>
                    <a:pt x="476270" y="663478"/>
                    <a:pt x="456111" y="662038"/>
                  </a:cubicBezTo>
                  <a:cubicBezTo>
                    <a:pt x="451088" y="661676"/>
                    <a:pt x="434077" y="619530"/>
                    <a:pt x="415660" y="583680"/>
                  </a:cubicBezTo>
                  <a:cubicBezTo>
                    <a:pt x="396371" y="546061"/>
                    <a:pt x="375744" y="514993"/>
                    <a:pt x="373065" y="530148"/>
                  </a:cubicBezTo>
                  <a:cubicBezTo>
                    <a:pt x="368444" y="556569"/>
                    <a:pt x="408962" y="622102"/>
                    <a:pt x="427514" y="650974"/>
                  </a:cubicBezTo>
                  <a:cubicBezTo>
                    <a:pt x="440306" y="670871"/>
                    <a:pt x="471582" y="671983"/>
                    <a:pt x="493549" y="666960"/>
                  </a:cubicBezTo>
                  <a:cubicBezTo>
                    <a:pt x="510761" y="663029"/>
                    <a:pt x="489129" y="700306"/>
                    <a:pt x="481896" y="7120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8504898" y="1832761"/>
              <a:ext cx="45972" cy="84515"/>
            </a:xfrm>
            <a:custGeom>
              <a:rect b="b" l="l" r="r" t="t"/>
              <a:pathLst>
                <a:path extrusionOk="0" h="84515" w="45972">
                  <a:moveTo>
                    <a:pt x="16114" y="12000"/>
                  </a:moveTo>
                  <a:cubicBezTo>
                    <a:pt x="14909" y="21899"/>
                    <a:pt x="23146" y="33103"/>
                    <a:pt x="21806" y="43926"/>
                  </a:cubicBezTo>
                  <a:cubicBezTo>
                    <a:pt x="21338" y="47938"/>
                    <a:pt x="8412" y="51494"/>
                    <a:pt x="3054" y="58968"/>
                  </a:cubicBezTo>
                  <a:cubicBezTo>
                    <a:pt x="-1768" y="65571"/>
                    <a:pt x="-1433" y="79368"/>
                    <a:pt x="8077" y="84116"/>
                  </a:cubicBezTo>
                  <a:cubicBezTo>
                    <a:pt x="13234" y="86688"/>
                    <a:pt x="22477" y="76073"/>
                    <a:pt x="27030" y="74117"/>
                  </a:cubicBezTo>
                  <a:cubicBezTo>
                    <a:pt x="31719" y="72115"/>
                    <a:pt x="37344" y="76334"/>
                    <a:pt x="41631" y="74613"/>
                  </a:cubicBezTo>
                  <a:cubicBezTo>
                    <a:pt x="47792" y="72155"/>
                    <a:pt x="45716" y="52559"/>
                    <a:pt x="45314" y="47636"/>
                  </a:cubicBezTo>
                  <a:cubicBezTo>
                    <a:pt x="44912" y="42479"/>
                    <a:pt x="39420" y="43002"/>
                    <a:pt x="38884" y="38977"/>
                  </a:cubicBezTo>
                  <a:cubicBezTo>
                    <a:pt x="37746" y="29580"/>
                    <a:pt x="44644" y="21564"/>
                    <a:pt x="38884" y="12984"/>
                  </a:cubicBezTo>
                  <a:cubicBezTo>
                    <a:pt x="36138" y="8879"/>
                    <a:pt x="35067" y="990"/>
                    <a:pt x="26025" y="119"/>
                  </a:cubicBezTo>
                  <a:cubicBezTo>
                    <a:pt x="11961" y="-1247"/>
                    <a:pt x="16449" y="9555"/>
                    <a:pt x="16114" y="120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8481787" y="1862162"/>
              <a:ext cx="24070" cy="45782"/>
            </a:xfrm>
            <a:custGeom>
              <a:rect b="b" l="l" r="r" t="t"/>
              <a:pathLst>
                <a:path extrusionOk="0" h="45782" w="24070">
                  <a:moveTo>
                    <a:pt x="11699" y="79"/>
                  </a:moveTo>
                  <a:cubicBezTo>
                    <a:pt x="6073" y="79"/>
                    <a:pt x="2189" y="722"/>
                    <a:pt x="1385" y="4867"/>
                  </a:cubicBezTo>
                  <a:cubicBezTo>
                    <a:pt x="-156" y="12590"/>
                    <a:pt x="4064" y="20070"/>
                    <a:pt x="3126" y="27886"/>
                  </a:cubicBezTo>
                  <a:cubicBezTo>
                    <a:pt x="2725" y="31087"/>
                    <a:pt x="-2634" y="44857"/>
                    <a:pt x="1653" y="45707"/>
                  </a:cubicBezTo>
                  <a:cubicBezTo>
                    <a:pt x="7078" y="46806"/>
                    <a:pt x="18865" y="35541"/>
                    <a:pt x="19669" y="30612"/>
                  </a:cubicBezTo>
                  <a:cubicBezTo>
                    <a:pt x="20338" y="26727"/>
                    <a:pt x="17659" y="22870"/>
                    <a:pt x="18932" y="18979"/>
                  </a:cubicBezTo>
                  <a:cubicBezTo>
                    <a:pt x="20540" y="14190"/>
                    <a:pt x="25026" y="10547"/>
                    <a:pt x="23888" y="4867"/>
                  </a:cubicBezTo>
                  <a:cubicBezTo>
                    <a:pt x="22749" y="-1006"/>
                    <a:pt x="17324" y="79"/>
                    <a:pt x="11699" y="7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8869577" y="2422983"/>
              <a:ext cx="55584" cy="110195"/>
            </a:xfrm>
            <a:custGeom>
              <a:rect b="b" l="l" r="r" t="t"/>
              <a:pathLst>
                <a:path extrusionOk="0" h="110195" w="55584">
                  <a:moveTo>
                    <a:pt x="42756" y="2646"/>
                  </a:moveTo>
                  <a:cubicBezTo>
                    <a:pt x="42756" y="2646"/>
                    <a:pt x="35255" y="4969"/>
                    <a:pt x="32777" y="6496"/>
                  </a:cubicBezTo>
                  <a:cubicBezTo>
                    <a:pt x="26347" y="10575"/>
                    <a:pt x="21727" y="17493"/>
                    <a:pt x="18512" y="24358"/>
                  </a:cubicBezTo>
                  <a:cubicBezTo>
                    <a:pt x="14159" y="33446"/>
                    <a:pt x="12417" y="34243"/>
                    <a:pt x="6859" y="42729"/>
                  </a:cubicBezTo>
                  <a:cubicBezTo>
                    <a:pt x="5051" y="45488"/>
                    <a:pt x="162" y="58092"/>
                    <a:pt x="28" y="61669"/>
                  </a:cubicBezTo>
                  <a:cubicBezTo>
                    <a:pt x="-508" y="73342"/>
                    <a:pt x="6926" y="74427"/>
                    <a:pt x="7930" y="84352"/>
                  </a:cubicBezTo>
                  <a:cubicBezTo>
                    <a:pt x="8533" y="90869"/>
                    <a:pt x="3912" y="109105"/>
                    <a:pt x="14293" y="110143"/>
                  </a:cubicBezTo>
                  <a:cubicBezTo>
                    <a:pt x="22933" y="111007"/>
                    <a:pt x="31773" y="100868"/>
                    <a:pt x="36260" y="95450"/>
                  </a:cubicBezTo>
                  <a:cubicBezTo>
                    <a:pt x="41216" y="89429"/>
                    <a:pt x="43493" y="85323"/>
                    <a:pt x="48984" y="81847"/>
                  </a:cubicBezTo>
                  <a:cubicBezTo>
                    <a:pt x="49655" y="81452"/>
                    <a:pt x="53070" y="74166"/>
                    <a:pt x="53203" y="73369"/>
                  </a:cubicBezTo>
                  <a:cubicBezTo>
                    <a:pt x="56218" y="60222"/>
                    <a:pt x="48984" y="52621"/>
                    <a:pt x="49855" y="39661"/>
                  </a:cubicBezTo>
                  <a:cubicBezTo>
                    <a:pt x="50190" y="34156"/>
                    <a:pt x="49855" y="30339"/>
                    <a:pt x="50190" y="25470"/>
                  </a:cubicBezTo>
                  <a:cubicBezTo>
                    <a:pt x="50591" y="19168"/>
                    <a:pt x="58763" y="6470"/>
                    <a:pt x="54208" y="1480"/>
                  </a:cubicBezTo>
                  <a:cubicBezTo>
                    <a:pt x="50591" y="-2431"/>
                    <a:pt x="42756" y="2646"/>
                    <a:pt x="42756" y="26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9265766" y="2315802"/>
              <a:ext cx="65484" cy="61999"/>
            </a:xfrm>
            <a:custGeom>
              <a:rect b="b" l="l" r="r" t="t"/>
              <a:pathLst>
                <a:path extrusionOk="0" h="61999" w="65484">
                  <a:moveTo>
                    <a:pt x="11233" y="4"/>
                  </a:moveTo>
                  <a:cubicBezTo>
                    <a:pt x="2727" y="326"/>
                    <a:pt x="-2697" y="3654"/>
                    <a:pt x="1388" y="11276"/>
                  </a:cubicBezTo>
                  <a:cubicBezTo>
                    <a:pt x="5607" y="19112"/>
                    <a:pt x="17863" y="21349"/>
                    <a:pt x="24896" y="25970"/>
                  </a:cubicBezTo>
                  <a:cubicBezTo>
                    <a:pt x="32865" y="31200"/>
                    <a:pt x="42778" y="71310"/>
                    <a:pt x="60190" y="59999"/>
                  </a:cubicBezTo>
                  <a:cubicBezTo>
                    <a:pt x="83161" y="45043"/>
                    <a:pt x="24761" y="-511"/>
                    <a:pt x="11233" y="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9367255" y="2285738"/>
              <a:ext cx="53093" cy="73529"/>
            </a:xfrm>
            <a:custGeom>
              <a:rect b="b" l="l" r="r" t="t"/>
              <a:pathLst>
                <a:path extrusionOk="0" h="73529" w="53093">
                  <a:moveTo>
                    <a:pt x="33443" y="5630"/>
                  </a:moveTo>
                  <a:cubicBezTo>
                    <a:pt x="33912" y="7405"/>
                    <a:pt x="25138" y="8704"/>
                    <a:pt x="24469" y="9059"/>
                  </a:cubicBezTo>
                  <a:cubicBezTo>
                    <a:pt x="18709" y="11966"/>
                    <a:pt x="18642" y="16882"/>
                    <a:pt x="17102" y="22454"/>
                  </a:cubicBezTo>
                  <a:cubicBezTo>
                    <a:pt x="17035" y="22715"/>
                    <a:pt x="16901" y="22970"/>
                    <a:pt x="16834" y="23224"/>
                  </a:cubicBezTo>
                  <a:cubicBezTo>
                    <a:pt x="16633" y="23740"/>
                    <a:pt x="16432" y="24255"/>
                    <a:pt x="16231" y="24764"/>
                  </a:cubicBezTo>
                  <a:cubicBezTo>
                    <a:pt x="8730" y="45332"/>
                    <a:pt x="-9285" y="35460"/>
                    <a:pt x="5917" y="63629"/>
                  </a:cubicBezTo>
                  <a:cubicBezTo>
                    <a:pt x="8195" y="67868"/>
                    <a:pt x="11342" y="72784"/>
                    <a:pt x="16633" y="73487"/>
                  </a:cubicBezTo>
                  <a:cubicBezTo>
                    <a:pt x="30228" y="75289"/>
                    <a:pt x="56482" y="19005"/>
                    <a:pt x="52731" y="4726"/>
                  </a:cubicBezTo>
                  <a:cubicBezTo>
                    <a:pt x="50789" y="-2761"/>
                    <a:pt x="31835" y="-511"/>
                    <a:pt x="33443" y="56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541810" y="1906429"/>
              <a:ext cx="77516" cy="157334"/>
            </a:xfrm>
            <a:custGeom>
              <a:rect b="b" l="l" r="r" t="t"/>
              <a:pathLst>
                <a:path extrusionOk="0" h="157334" w="77516">
                  <a:moveTo>
                    <a:pt x="56457" y="26864"/>
                  </a:moveTo>
                  <a:cubicBezTo>
                    <a:pt x="56457" y="40895"/>
                    <a:pt x="59873" y="87045"/>
                    <a:pt x="53444" y="97761"/>
                  </a:cubicBezTo>
                  <a:cubicBezTo>
                    <a:pt x="48086" y="106722"/>
                    <a:pt x="41455" y="115837"/>
                    <a:pt x="36031" y="124798"/>
                  </a:cubicBezTo>
                  <a:cubicBezTo>
                    <a:pt x="32280" y="131053"/>
                    <a:pt x="16609" y="130819"/>
                    <a:pt x="10247" y="135614"/>
                  </a:cubicBezTo>
                  <a:cubicBezTo>
                    <a:pt x="4888" y="139632"/>
                    <a:pt x="-6899" y="154172"/>
                    <a:pt x="5424" y="157246"/>
                  </a:cubicBezTo>
                  <a:cubicBezTo>
                    <a:pt x="10916" y="158626"/>
                    <a:pt x="14666" y="143356"/>
                    <a:pt x="21632" y="141621"/>
                  </a:cubicBezTo>
                  <a:cubicBezTo>
                    <a:pt x="33620" y="138628"/>
                    <a:pt x="60007" y="140094"/>
                    <a:pt x="63691" y="121797"/>
                  </a:cubicBezTo>
                  <a:cubicBezTo>
                    <a:pt x="65566" y="112441"/>
                    <a:pt x="57060" y="103259"/>
                    <a:pt x="59471" y="93555"/>
                  </a:cubicBezTo>
                  <a:cubicBezTo>
                    <a:pt x="61748" y="84413"/>
                    <a:pt x="74339" y="79585"/>
                    <a:pt x="72129" y="68320"/>
                  </a:cubicBezTo>
                  <a:cubicBezTo>
                    <a:pt x="69048" y="52903"/>
                    <a:pt x="80233" y="36514"/>
                    <a:pt x="76884" y="23261"/>
                  </a:cubicBezTo>
                  <a:cubicBezTo>
                    <a:pt x="75478" y="17662"/>
                    <a:pt x="77822" y="4227"/>
                    <a:pt x="72129" y="430"/>
                  </a:cubicBezTo>
                  <a:cubicBezTo>
                    <a:pt x="66303" y="-3448"/>
                    <a:pt x="56457" y="20019"/>
                    <a:pt x="56457" y="268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0" name="Google Shape;310;p20"/>
          <p:cNvSpPr txBox="1"/>
          <p:nvPr>
            <p:ph type="title"/>
          </p:nvPr>
        </p:nvSpPr>
        <p:spPr>
          <a:xfrm>
            <a:off x="418575" y="1805194"/>
            <a:ext cx="8321700" cy="23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11" name="Google Shape;311;p20"/>
          <p:cNvSpPr txBox="1"/>
          <p:nvPr>
            <p:ph idx="1" type="subTitle"/>
          </p:nvPr>
        </p:nvSpPr>
        <p:spPr>
          <a:xfrm>
            <a:off x="474656" y="4439606"/>
            <a:ext cx="8535000" cy="5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2" name="Google Shape;312;p20"/>
          <p:cNvGrpSpPr/>
          <p:nvPr/>
        </p:nvGrpSpPr>
        <p:grpSpPr>
          <a:xfrm rot="1923017">
            <a:off x="707104" y="-378678"/>
            <a:ext cx="1119138" cy="1203754"/>
            <a:chOff x="10463935" y="-190643"/>
            <a:chExt cx="1924451" cy="2069956"/>
          </a:xfrm>
        </p:grpSpPr>
        <p:grpSp>
          <p:nvGrpSpPr>
            <p:cNvPr id="313" name="Google Shape;313;p20"/>
            <p:cNvGrpSpPr/>
            <p:nvPr/>
          </p:nvGrpSpPr>
          <p:grpSpPr>
            <a:xfrm rot="-8645107">
              <a:off x="11624464" y="-302749"/>
              <a:ext cx="64692" cy="1378966"/>
              <a:chOff x="2713538" y="4539969"/>
              <a:chExt cx="11478" cy="216830"/>
            </a:xfrm>
          </p:grpSpPr>
          <p:sp>
            <p:nvSpPr>
              <p:cNvPr id="314" name="Google Shape;314;p20"/>
              <p:cNvSpPr/>
              <p:nvPr/>
            </p:nvSpPr>
            <p:spPr>
              <a:xfrm>
                <a:off x="2713538" y="4539969"/>
                <a:ext cx="8036" cy="216823"/>
              </a:xfrm>
              <a:custGeom>
                <a:rect b="b" l="l" r="r" t="t"/>
                <a:pathLst>
                  <a:path extrusionOk="0" h="216823" w="8036">
                    <a:moveTo>
                      <a:pt x="663" y="0"/>
                    </a:moveTo>
                    <a:lnTo>
                      <a:pt x="8037" y="20"/>
                    </a:lnTo>
                    <a:lnTo>
                      <a:pt x="7367" y="216824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0"/>
              <p:cNvSpPr/>
              <p:nvPr/>
            </p:nvSpPr>
            <p:spPr>
              <a:xfrm>
                <a:off x="2718514" y="4539982"/>
                <a:ext cx="6502" cy="216817"/>
              </a:xfrm>
              <a:custGeom>
                <a:rect b="b" l="l" r="r" t="t"/>
                <a:pathLst>
                  <a:path extrusionOk="0" h="216817" w="6502">
                    <a:moveTo>
                      <a:pt x="663" y="0"/>
                    </a:moveTo>
                    <a:lnTo>
                      <a:pt x="6503" y="20"/>
                    </a:lnTo>
                    <a:lnTo>
                      <a:pt x="5833" y="216817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6" name="Google Shape;316;p20"/>
            <p:cNvGrpSpPr/>
            <p:nvPr/>
          </p:nvGrpSpPr>
          <p:grpSpPr>
            <a:xfrm rot="-8645091">
              <a:off x="10695262" y="-12489"/>
              <a:ext cx="755986" cy="764426"/>
              <a:chOff x="2739953" y="4535520"/>
              <a:chExt cx="156481" cy="158228"/>
            </a:xfrm>
          </p:grpSpPr>
          <p:sp>
            <p:nvSpPr>
              <p:cNvPr id="317" name="Google Shape;317;p20"/>
              <p:cNvSpPr/>
              <p:nvPr/>
            </p:nvSpPr>
            <p:spPr>
              <a:xfrm>
                <a:off x="2739953" y="4535520"/>
                <a:ext cx="154947" cy="157139"/>
              </a:xfrm>
              <a:custGeom>
                <a:rect b="b" l="l" r="r" t="t"/>
                <a:pathLst>
                  <a:path extrusionOk="0" h="157139" w="154947">
                    <a:moveTo>
                      <a:pt x="143227" y="169"/>
                    </a:moveTo>
                    <a:cubicBezTo>
                      <a:pt x="121521" y="-795"/>
                      <a:pt x="73482" y="1328"/>
                      <a:pt x="36908" y="34707"/>
                    </a:cubicBezTo>
                    <a:cubicBezTo>
                      <a:pt x="-11868" y="79204"/>
                      <a:pt x="1748" y="156932"/>
                      <a:pt x="1748" y="156932"/>
                    </a:cubicBezTo>
                    <a:cubicBezTo>
                      <a:pt x="1748" y="156932"/>
                      <a:pt x="3248" y="157113"/>
                      <a:pt x="3422" y="157139"/>
                    </a:cubicBezTo>
                    <a:lnTo>
                      <a:pt x="154948" y="2265"/>
                    </a:lnTo>
                    <a:cubicBezTo>
                      <a:pt x="154934" y="2198"/>
                      <a:pt x="154733" y="1220"/>
                      <a:pt x="154733" y="1220"/>
                    </a:cubicBezTo>
                    <a:cubicBezTo>
                      <a:pt x="154733" y="1220"/>
                      <a:pt x="150460" y="491"/>
                      <a:pt x="143227" y="16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20"/>
              <p:cNvSpPr/>
              <p:nvPr/>
            </p:nvSpPr>
            <p:spPr>
              <a:xfrm>
                <a:off x="2743375" y="4537785"/>
                <a:ext cx="153059" cy="155963"/>
              </a:xfrm>
              <a:custGeom>
                <a:rect b="b" l="l" r="r" t="t"/>
                <a:pathLst>
                  <a:path extrusionOk="0" h="155963" w="153059">
                    <a:moveTo>
                      <a:pt x="151526" y="0"/>
                    </a:moveTo>
                    <a:lnTo>
                      <a:pt x="0" y="154874"/>
                    </a:lnTo>
                    <a:cubicBezTo>
                      <a:pt x="4768" y="155557"/>
                      <a:pt x="73000" y="164385"/>
                      <a:pt x="119499" y="117410"/>
                    </a:cubicBezTo>
                    <a:cubicBezTo>
                      <a:pt x="162764" y="73710"/>
                      <a:pt x="152021" y="3101"/>
                      <a:pt x="151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9" name="Google Shape;319;p20"/>
            <p:cNvGrpSpPr/>
            <p:nvPr/>
          </p:nvGrpSpPr>
          <p:grpSpPr>
            <a:xfrm rot="-8645091">
              <a:off x="11480051" y="555923"/>
              <a:ext cx="755996" cy="764426"/>
              <a:chOff x="2539378" y="4535520"/>
              <a:chExt cx="156483" cy="158228"/>
            </a:xfrm>
          </p:grpSpPr>
          <p:sp>
            <p:nvSpPr>
              <p:cNvPr id="320" name="Google Shape;320;p20"/>
              <p:cNvSpPr/>
              <p:nvPr/>
            </p:nvSpPr>
            <p:spPr>
              <a:xfrm>
                <a:off x="2540916" y="4535520"/>
                <a:ext cx="154945" cy="157139"/>
              </a:xfrm>
              <a:custGeom>
                <a:rect b="b" l="l" r="r" t="t"/>
                <a:pathLst>
                  <a:path extrusionOk="0" h="157139" w="154945">
                    <a:moveTo>
                      <a:pt x="11720" y="169"/>
                    </a:moveTo>
                    <a:cubicBezTo>
                      <a:pt x="33419" y="-795"/>
                      <a:pt x="81459" y="1328"/>
                      <a:pt x="118039" y="34707"/>
                    </a:cubicBezTo>
                    <a:cubicBezTo>
                      <a:pt x="166809" y="79204"/>
                      <a:pt x="153200" y="156932"/>
                      <a:pt x="153200" y="156932"/>
                    </a:cubicBezTo>
                    <a:cubicBezTo>
                      <a:pt x="153200" y="156932"/>
                      <a:pt x="151693" y="157113"/>
                      <a:pt x="151526" y="157139"/>
                    </a:cubicBezTo>
                    <a:lnTo>
                      <a:pt x="0" y="2265"/>
                    </a:lnTo>
                    <a:cubicBezTo>
                      <a:pt x="7" y="2198"/>
                      <a:pt x="208" y="1220"/>
                      <a:pt x="208" y="1220"/>
                    </a:cubicBezTo>
                    <a:cubicBezTo>
                      <a:pt x="208" y="1220"/>
                      <a:pt x="4481" y="491"/>
                      <a:pt x="11720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0"/>
              <p:cNvSpPr/>
              <p:nvPr/>
            </p:nvSpPr>
            <p:spPr>
              <a:xfrm>
                <a:off x="2539378" y="4537785"/>
                <a:ext cx="153064" cy="155963"/>
              </a:xfrm>
              <a:custGeom>
                <a:rect b="b" l="l" r="r" t="t"/>
                <a:pathLst>
                  <a:path extrusionOk="0" h="155963" w="153064">
                    <a:moveTo>
                      <a:pt x="1539" y="0"/>
                    </a:moveTo>
                    <a:lnTo>
                      <a:pt x="153064" y="154874"/>
                    </a:lnTo>
                    <a:cubicBezTo>
                      <a:pt x="148289" y="155557"/>
                      <a:pt x="80057" y="164385"/>
                      <a:pt x="33558" y="117410"/>
                    </a:cubicBezTo>
                    <a:cubicBezTo>
                      <a:pt x="-9706" y="73710"/>
                      <a:pt x="1036" y="3101"/>
                      <a:pt x="15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" name="Google Shape;322;p20"/>
            <p:cNvGrpSpPr/>
            <p:nvPr/>
          </p:nvGrpSpPr>
          <p:grpSpPr>
            <a:xfrm rot="-8645091">
              <a:off x="10717639" y="753406"/>
              <a:ext cx="584934" cy="1054596"/>
              <a:chOff x="2657637" y="4345112"/>
              <a:chExt cx="121075" cy="218290"/>
            </a:xfrm>
          </p:grpSpPr>
          <p:sp>
            <p:nvSpPr>
              <p:cNvPr id="323" name="Google Shape;323;p20"/>
              <p:cNvSpPr/>
              <p:nvPr/>
            </p:nvSpPr>
            <p:spPr>
              <a:xfrm>
                <a:off x="2657637" y="4345112"/>
                <a:ext cx="62022" cy="218290"/>
              </a:xfrm>
              <a:custGeom>
                <a:rect b="b" l="l" r="r" t="t"/>
                <a:pathLst>
                  <a:path extrusionOk="0" h="218290" w="62022">
                    <a:moveTo>
                      <a:pt x="52171" y="7287"/>
                    </a:moveTo>
                    <a:cubicBezTo>
                      <a:pt x="35957" y="21746"/>
                      <a:pt x="3053" y="56806"/>
                      <a:pt x="166" y="106239"/>
                    </a:cubicBezTo>
                    <a:cubicBezTo>
                      <a:pt x="-3678" y="172153"/>
                      <a:pt x="60335" y="218291"/>
                      <a:pt x="60335" y="218291"/>
                    </a:cubicBezTo>
                    <a:cubicBezTo>
                      <a:pt x="60335" y="218291"/>
                      <a:pt x="61540" y="217373"/>
                      <a:pt x="61681" y="217273"/>
                    </a:cubicBezTo>
                    <a:lnTo>
                      <a:pt x="62022" y="603"/>
                    </a:lnTo>
                    <a:cubicBezTo>
                      <a:pt x="61962" y="556"/>
                      <a:pt x="61138" y="0"/>
                      <a:pt x="61138" y="0"/>
                    </a:cubicBezTo>
                    <a:cubicBezTo>
                      <a:pt x="61138" y="0"/>
                      <a:pt x="57575" y="2464"/>
                      <a:pt x="52171" y="728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0"/>
              <p:cNvSpPr/>
              <p:nvPr/>
            </p:nvSpPr>
            <p:spPr>
              <a:xfrm>
                <a:off x="2719318" y="4345715"/>
                <a:ext cx="59394" cy="216669"/>
              </a:xfrm>
              <a:custGeom>
                <a:rect b="b" l="l" r="r" t="t"/>
                <a:pathLst>
                  <a:path extrusionOk="0" h="216669" w="59394">
                    <a:moveTo>
                      <a:pt x="342" y="0"/>
                    </a:moveTo>
                    <a:lnTo>
                      <a:pt x="0" y="216670"/>
                    </a:lnTo>
                    <a:cubicBezTo>
                      <a:pt x="3891" y="213824"/>
                      <a:pt x="58902" y="172501"/>
                      <a:pt x="59391" y="106406"/>
                    </a:cubicBezTo>
                    <a:cubicBezTo>
                      <a:pt x="59853" y="44912"/>
                      <a:pt x="2860" y="1868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5" name="Google Shape;325;p20"/>
          <p:cNvGrpSpPr/>
          <p:nvPr/>
        </p:nvGrpSpPr>
        <p:grpSpPr>
          <a:xfrm flipH="1" rot="-164984">
            <a:off x="1704121" y="-214574"/>
            <a:ext cx="1119202" cy="1203824"/>
            <a:chOff x="10463935" y="-190643"/>
            <a:chExt cx="1924451" cy="2069956"/>
          </a:xfrm>
        </p:grpSpPr>
        <p:grpSp>
          <p:nvGrpSpPr>
            <p:cNvPr id="326" name="Google Shape;326;p20"/>
            <p:cNvGrpSpPr/>
            <p:nvPr/>
          </p:nvGrpSpPr>
          <p:grpSpPr>
            <a:xfrm rot="-8645107">
              <a:off x="11624464" y="-302749"/>
              <a:ext cx="64692" cy="1378966"/>
              <a:chOff x="2713538" y="4539969"/>
              <a:chExt cx="11478" cy="216830"/>
            </a:xfrm>
          </p:grpSpPr>
          <p:sp>
            <p:nvSpPr>
              <p:cNvPr id="327" name="Google Shape;327;p20"/>
              <p:cNvSpPr/>
              <p:nvPr/>
            </p:nvSpPr>
            <p:spPr>
              <a:xfrm>
                <a:off x="2713538" y="4539969"/>
                <a:ext cx="8036" cy="216823"/>
              </a:xfrm>
              <a:custGeom>
                <a:rect b="b" l="l" r="r" t="t"/>
                <a:pathLst>
                  <a:path extrusionOk="0" h="216823" w="8036">
                    <a:moveTo>
                      <a:pt x="663" y="0"/>
                    </a:moveTo>
                    <a:lnTo>
                      <a:pt x="8037" y="20"/>
                    </a:lnTo>
                    <a:lnTo>
                      <a:pt x="7367" y="216824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0"/>
              <p:cNvSpPr/>
              <p:nvPr/>
            </p:nvSpPr>
            <p:spPr>
              <a:xfrm>
                <a:off x="2718514" y="4539982"/>
                <a:ext cx="6502" cy="216817"/>
              </a:xfrm>
              <a:custGeom>
                <a:rect b="b" l="l" r="r" t="t"/>
                <a:pathLst>
                  <a:path extrusionOk="0" h="216817" w="6502">
                    <a:moveTo>
                      <a:pt x="663" y="0"/>
                    </a:moveTo>
                    <a:lnTo>
                      <a:pt x="6503" y="20"/>
                    </a:lnTo>
                    <a:lnTo>
                      <a:pt x="5833" y="216817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9" name="Google Shape;329;p20"/>
            <p:cNvGrpSpPr/>
            <p:nvPr/>
          </p:nvGrpSpPr>
          <p:grpSpPr>
            <a:xfrm rot="-8645091">
              <a:off x="10695262" y="-12489"/>
              <a:ext cx="755986" cy="764426"/>
              <a:chOff x="2739953" y="4535520"/>
              <a:chExt cx="156481" cy="158228"/>
            </a:xfrm>
          </p:grpSpPr>
          <p:sp>
            <p:nvSpPr>
              <p:cNvPr id="330" name="Google Shape;330;p20"/>
              <p:cNvSpPr/>
              <p:nvPr/>
            </p:nvSpPr>
            <p:spPr>
              <a:xfrm>
                <a:off x="2739953" y="4535520"/>
                <a:ext cx="154947" cy="157139"/>
              </a:xfrm>
              <a:custGeom>
                <a:rect b="b" l="l" r="r" t="t"/>
                <a:pathLst>
                  <a:path extrusionOk="0" h="157139" w="154947">
                    <a:moveTo>
                      <a:pt x="143227" y="169"/>
                    </a:moveTo>
                    <a:cubicBezTo>
                      <a:pt x="121521" y="-795"/>
                      <a:pt x="73482" y="1328"/>
                      <a:pt x="36908" y="34707"/>
                    </a:cubicBezTo>
                    <a:cubicBezTo>
                      <a:pt x="-11868" y="79204"/>
                      <a:pt x="1748" y="156932"/>
                      <a:pt x="1748" y="156932"/>
                    </a:cubicBezTo>
                    <a:cubicBezTo>
                      <a:pt x="1748" y="156932"/>
                      <a:pt x="3248" y="157113"/>
                      <a:pt x="3422" y="157139"/>
                    </a:cubicBezTo>
                    <a:lnTo>
                      <a:pt x="154948" y="2265"/>
                    </a:lnTo>
                    <a:cubicBezTo>
                      <a:pt x="154934" y="2198"/>
                      <a:pt x="154733" y="1220"/>
                      <a:pt x="154733" y="1220"/>
                    </a:cubicBezTo>
                    <a:cubicBezTo>
                      <a:pt x="154733" y="1220"/>
                      <a:pt x="150460" y="491"/>
                      <a:pt x="143227" y="16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0"/>
              <p:cNvSpPr/>
              <p:nvPr/>
            </p:nvSpPr>
            <p:spPr>
              <a:xfrm>
                <a:off x="2743375" y="4537785"/>
                <a:ext cx="153059" cy="155963"/>
              </a:xfrm>
              <a:custGeom>
                <a:rect b="b" l="l" r="r" t="t"/>
                <a:pathLst>
                  <a:path extrusionOk="0" h="155963" w="153059">
                    <a:moveTo>
                      <a:pt x="151526" y="0"/>
                    </a:moveTo>
                    <a:lnTo>
                      <a:pt x="0" y="154874"/>
                    </a:lnTo>
                    <a:cubicBezTo>
                      <a:pt x="4768" y="155557"/>
                      <a:pt x="73000" y="164385"/>
                      <a:pt x="119499" y="117410"/>
                    </a:cubicBezTo>
                    <a:cubicBezTo>
                      <a:pt x="162764" y="73710"/>
                      <a:pt x="152021" y="3101"/>
                      <a:pt x="151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2" name="Google Shape;332;p20"/>
            <p:cNvGrpSpPr/>
            <p:nvPr/>
          </p:nvGrpSpPr>
          <p:grpSpPr>
            <a:xfrm rot="-8645091">
              <a:off x="11480051" y="555923"/>
              <a:ext cx="755996" cy="764426"/>
              <a:chOff x="2539378" y="4535520"/>
              <a:chExt cx="156483" cy="158228"/>
            </a:xfrm>
          </p:grpSpPr>
          <p:sp>
            <p:nvSpPr>
              <p:cNvPr id="333" name="Google Shape;333;p20"/>
              <p:cNvSpPr/>
              <p:nvPr/>
            </p:nvSpPr>
            <p:spPr>
              <a:xfrm>
                <a:off x="2540916" y="4535520"/>
                <a:ext cx="154945" cy="157139"/>
              </a:xfrm>
              <a:custGeom>
                <a:rect b="b" l="l" r="r" t="t"/>
                <a:pathLst>
                  <a:path extrusionOk="0" h="157139" w="154945">
                    <a:moveTo>
                      <a:pt x="11720" y="169"/>
                    </a:moveTo>
                    <a:cubicBezTo>
                      <a:pt x="33419" y="-795"/>
                      <a:pt x="81459" y="1328"/>
                      <a:pt x="118039" y="34707"/>
                    </a:cubicBezTo>
                    <a:cubicBezTo>
                      <a:pt x="166809" y="79204"/>
                      <a:pt x="153200" y="156932"/>
                      <a:pt x="153200" y="156932"/>
                    </a:cubicBezTo>
                    <a:cubicBezTo>
                      <a:pt x="153200" y="156932"/>
                      <a:pt x="151693" y="157113"/>
                      <a:pt x="151526" y="157139"/>
                    </a:cubicBezTo>
                    <a:lnTo>
                      <a:pt x="0" y="2265"/>
                    </a:lnTo>
                    <a:cubicBezTo>
                      <a:pt x="7" y="2198"/>
                      <a:pt x="208" y="1220"/>
                      <a:pt x="208" y="1220"/>
                    </a:cubicBezTo>
                    <a:cubicBezTo>
                      <a:pt x="208" y="1220"/>
                      <a:pt x="4481" y="491"/>
                      <a:pt x="11720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0"/>
              <p:cNvSpPr/>
              <p:nvPr/>
            </p:nvSpPr>
            <p:spPr>
              <a:xfrm>
                <a:off x="2539378" y="4537785"/>
                <a:ext cx="153064" cy="155963"/>
              </a:xfrm>
              <a:custGeom>
                <a:rect b="b" l="l" r="r" t="t"/>
                <a:pathLst>
                  <a:path extrusionOk="0" h="155963" w="153064">
                    <a:moveTo>
                      <a:pt x="1539" y="0"/>
                    </a:moveTo>
                    <a:lnTo>
                      <a:pt x="153064" y="154874"/>
                    </a:lnTo>
                    <a:cubicBezTo>
                      <a:pt x="148289" y="155557"/>
                      <a:pt x="80057" y="164385"/>
                      <a:pt x="33558" y="117410"/>
                    </a:cubicBezTo>
                    <a:cubicBezTo>
                      <a:pt x="-9706" y="73710"/>
                      <a:pt x="1036" y="3101"/>
                      <a:pt x="15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5" name="Google Shape;335;p20"/>
            <p:cNvGrpSpPr/>
            <p:nvPr/>
          </p:nvGrpSpPr>
          <p:grpSpPr>
            <a:xfrm rot="-8645091">
              <a:off x="10717639" y="753406"/>
              <a:ext cx="584934" cy="1054596"/>
              <a:chOff x="2657637" y="4345112"/>
              <a:chExt cx="121075" cy="218290"/>
            </a:xfrm>
          </p:grpSpPr>
          <p:sp>
            <p:nvSpPr>
              <p:cNvPr id="336" name="Google Shape;336;p20"/>
              <p:cNvSpPr/>
              <p:nvPr/>
            </p:nvSpPr>
            <p:spPr>
              <a:xfrm>
                <a:off x="2657637" y="4345112"/>
                <a:ext cx="62022" cy="218290"/>
              </a:xfrm>
              <a:custGeom>
                <a:rect b="b" l="l" r="r" t="t"/>
                <a:pathLst>
                  <a:path extrusionOk="0" h="218290" w="62022">
                    <a:moveTo>
                      <a:pt x="52171" y="7287"/>
                    </a:moveTo>
                    <a:cubicBezTo>
                      <a:pt x="35957" y="21746"/>
                      <a:pt x="3053" y="56806"/>
                      <a:pt x="166" y="106239"/>
                    </a:cubicBezTo>
                    <a:cubicBezTo>
                      <a:pt x="-3678" y="172153"/>
                      <a:pt x="60335" y="218291"/>
                      <a:pt x="60335" y="218291"/>
                    </a:cubicBezTo>
                    <a:cubicBezTo>
                      <a:pt x="60335" y="218291"/>
                      <a:pt x="61540" y="217373"/>
                      <a:pt x="61681" y="217273"/>
                    </a:cubicBezTo>
                    <a:lnTo>
                      <a:pt x="62022" y="603"/>
                    </a:lnTo>
                    <a:cubicBezTo>
                      <a:pt x="61962" y="556"/>
                      <a:pt x="61138" y="0"/>
                      <a:pt x="61138" y="0"/>
                    </a:cubicBezTo>
                    <a:cubicBezTo>
                      <a:pt x="61138" y="0"/>
                      <a:pt x="57575" y="2464"/>
                      <a:pt x="52171" y="728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0"/>
              <p:cNvSpPr/>
              <p:nvPr/>
            </p:nvSpPr>
            <p:spPr>
              <a:xfrm>
                <a:off x="2719318" y="4345715"/>
                <a:ext cx="59394" cy="216669"/>
              </a:xfrm>
              <a:custGeom>
                <a:rect b="b" l="l" r="r" t="t"/>
                <a:pathLst>
                  <a:path extrusionOk="0" h="216669" w="59394">
                    <a:moveTo>
                      <a:pt x="342" y="0"/>
                    </a:moveTo>
                    <a:lnTo>
                      <a:pt x="0" y="216670"/>
                    </a:lnTo>
                    <a:cubicBezTo>
                      <a:pt x="3891" y="213824"/>
                      <a:pt x="58902" y="172501"/>
                      <a:pt x="59391" y="106406"/>
                    </a:cubicBezTo>
                    <a:cubicBezTo>
                      <a:pt x="59853" y="44912"/>
                      <a:pt x="2860" y="1868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8" name="Google Shape;338;p20"/>
          <p:cNvGrpSpPr/>
          <p:nvPr/>
        </p:nvGrpSpPr>
        <p:grpSpPr>
          <a:xfrm rot="1923017">
            <a:off x="2702197" y="-378678"/>
            <a:ext cx="1119138" cy="1203754"/>
            <a:chOff x="10463935" y="-190643"/>
            <a:chExt cx="1924451" cy="2069956"/>
          </a:xfrm>
        </p:grpSpPr>
        <p:grpSp>
          <p:nvGrpSpPr>
            <p:cNvPr id="339" name="Google Shape;339;p20"/>
            <p:cNvGrpSpPr/>
            <p:nvPr/>
          </p:nvGrpSpPr>
          <p:grpSpPr>
            <a:xfrm rot="-8645107">
              <a:off x="11624464" y="-302749"/>
              <a:ext cx="64692" cy="1378966"/>
              <a:chOff x="2713538" y="4539969"/>
              <a:chExt cx="11478" cy="216830"/>
            </a:xfrm>
          </p:grpSpPr>
          <p:sp>
            <p:nvSpPr>
              <p:cNvPr id="340" name="Google Shape;340;p20"/>
              <p:cNvSpPr/>
              <p:nvPr/>
            </p:nvSpPr>
            <p:spPr>
              <a:xfrm>
                <a:off x="2713538" y="4539969"/>
                <a:ext cx="8036" cy="216823"/>
              </a:xfrm>
              <a:custGeom>
                <a:rect b="b" l="l" r="r" t="t"/>
                <a:pathLst>
                  <a:path extrusionOk="0" h="216823" w="8036">
                    <a:moveTo>
                      <a:pt x="663" y="0"/>
                    </a:moveTo>
                    <a:lnTo>
                      <a:pt x="8037" y="20"/>
                    </a:lnTo>
                    <a:lnTo>
                      <a:pt x="7367" y="216824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0"/>
              <p:cNvSpPr/>
              <p:nvPr/>
            </p:nvSpPr>
            <p:spPr>
              <a:xfrm>
                <a:off x="2718514" y="4539982"/>
                <a:ext cx="6502" cy="216817"/>
              </a:xfrm>
              <a:custGeom>
                <a:rect b="b" l="l" r="r" t="t"/>
                <a:pathLst>
                  <a:path extrusionOk="0" h="216817" w="6502">
                    <a:moveTo>
                      <a:pt x="663" y="0"/>
                    </a:moveTo>
                    <a:lnTo>
                      <a:pt x="6503" y="20"/>
                    </a:lnTo>
                    <a:lnTo>
                      <a:pt x="5833" y="216817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2" name="Google Shape;342;p20"/>
            <p:cNvGrpSpPr/>
            <p:nvPr/>
          </p:nvGrpSpPr>
          <p:grpSpPr>
            <a:xfrm rot="-8645091">
              <a:off x="10695262" y="-12489"/>
              <a:ext cx="755986" cy="764426"/>
              <a:chOff x="2739953" y="4535520"/>
              <a:chExt cx="156481" cy="158228"/>
            </a:xfrm>
          </p:grpSpPr>
          <p:sp>
            <p:nvSpPr>
              <p:cNvPr id="343" name="Google Shape;343;p20"/>
              <p:cNvSpPr/>
              <p:nvPr/>
            </p:nvSpPr>
            <p:spPr>
              <a:xfrm>
                <a:off x="2739953" y="4535520"/>
                <a:ext cx="154947" cy="157139"/>
              </a:xfrm>
              <a:custGeom>
                <a:rect b="b" l="l" r="r" t="t"/>
                <a:pathLst>
                  <a:path extrusionOk="0" h="157139" w="154947">
                    <a:moveTo>
                      <a:pt x="143227" y="169"/>
                    </a:moveTo>
                    <a:cubicBezTo>
                      <a:pt x="121521" y="-795"/>
                      <a:pt x="73482" y="1328"/>
                      <a:pt x="36908" y="34707"/>
                    </a:cubicBezTo>
                    <a:cubicBezTo>
                      <a:pt x="-11868" y="79204"/>
                      <a:pt x="1748" y="156932"/>
                      <a:pt x="1748" y="156932"/>
                    </a:cubicBezTo>
                    <a:cubicBezTo>
                      <a:pt x="1748" y="156932"/>
                      <a:pt x="3248" y="157113"/>
                      <a:pt x="3422" y="157139"/>
                    </a:cubicBezTo>
                    <a:lnTo>
                      <a:pt x="154948" y="2265"/>
                    </a:lnTo>
                    <a:cubicBezTo>
                      <a:pt x="154934" y="2198"/>
                      <a:pt x="154733" y="1220"/>
                      <a:pt x="154733" y="1220"/>
                    </a:cubicBezTo>
                    <a:cubicBezTo>
                      <a:pt x="154733" y="1220"/>
                      <a:pt x="150460" y="491"/>
                      <a:pt x="143227" y="16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0"/>
              <p:cNvSpPr/>
              <p:nvPr/>
            </p:nvSpPr>
            <p:spPr>
              <a:xfrm>
                <a:off x="2743375" y="4537785"/>
                <a:ext cx="153059" cy="155963"/>
              </a:xfrm>
              <a:custGeom>
                <a:rect b="b" l="l" r="r" t="t"/>
                <a:pathLst>
                  <a:path extrusionOk="0" h="155963" w="153059">
                    <a:moveTo>
                      <a:pt x="151526" y="0"/>
                    </a:moveTo>
                    <a:lnTo>
                      <a:pt x="0" y="154874"/>
                    </a:lnTo>
                    <a:cubicBezTo>
                      <a:pt x="4768" y="155557"/>
                      <a:pt x="73000" y="164385"/>
                      <a:pt x="119499" y="117410"/>
                    </a:cubicBezTo>
                    <a:cubicBezTo>
                      <a:pt x="162764" y="73710"/>
                      <a:pt x="152021" y="3101"/>
                      <a:pt x="151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5" name="Google Shape;345;p20"/>
            <p:cNvGrpSpPr/>
            <p:nvPr/>
          </p:nvGrpSpPr>
          <p:grpSpPr>
            <a:xfrm rot="-8645091">
              <a:off x="11480051" y="555923"/>
              <a:ext cx="755996" cy="764426"/>
              <a:chOff x="2539378" y="4535520"/>
              <a:chExt cx="156483" cy="158228"/>
            </a:xfrm>
          </p:grpSpPr>
          <p:sp>
            <p:nvSpPr>
              <p:cNvPr id="346" name="Google Shape;346;p20"/>
              <p:cNvSpPr/>
              <p:nvPr/>
            </p:nvSpPr>
            <p:spPr>
              <a:xfrm>
                <a:off x="2540916" y="4535520"/>
                <a:ext cx="154945" cy="157139"/>
              </a:xfrm>
              <a:custGeom>
                <a:rect b="b" l="l" r="r" t="t"/>
                <a:pathLst>
                  <a:path extrusionOk="0" h="157139" w="154945">
                    <a:moveTo>
                      <a:pt x="11720" y="169"/>
                    </a:moveTo>
                    <a:cubicBezTo>
                      <a:pt x="33419" y="-795"/>
                      <a:pt x="81459" y="1328"/>
                      <a:pt x="118039" y="34707"/>
                    </a:cubicBezTo>
                    <a:cubicBezTo>
                      <a:pt x="166809" y="79204"/>
                      <a:pt x="153200" y="156932"/>
                      <a:pt x="153200" y="156932"/>
                    </a:cubicBezTo>
                    <a:cubicBezTo>
                      <a:pt x="153200" y="156932"/>
                      <a:pt x="151693" y="157113"/>
                      <a:pt x="151526" y="157139"/>
                    </a:cubicBezTo>
                    <a:lnTo>
                      <a:pt x="0" y="2265"/>
                    </a:lnTo>
                    <a:cubicBezTo>
                      <a:pt x="7" y="2198"/>
                      <a:pt x="208" y="1220"/>
                      <a:pt x="208" y="1220"/>
                    </a:cubicBezTo>
                    <a:cubicBezTo>
                      <a:pt x="208" y="1220"/>
                      <a:pt x="4481" y="491"/>
                      <a:pt x="11720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20"/>
              <p:cNvSpPr/>
              <p:nvPr/>
            </p:nvSpPr>
            <p:spPr>
              <a:xfrm>
                <a:off x="2539378" y="4537785"/>
                <a:ext cx="153064" cy="155963"/>
              </a:xfrm>
              <a:custGeom>
                <a:rect b="b" l="l" r="r" t="t"/>
                <a:pathLst>
                  <a:path extrusionOk="0" h="155963" w="153064">
                    <a:moveTo>
                      <a:pt x="1539" y="0"/>
                    </a:moveTo>
                    <a:lnTo>
                      <a:pt x="153064" y="154874"/>
                    </a:lnTo>
                    <a:cubicBezTo>
                      <a:pt x="148289" y="155557"/>
                      <a:pt x="80057" y="164385"/>
                      <a:pt x="33558" y="117410"/>
                    </a:cubicBezTo>
                    <a:cubicBezTo>
                      <a:pt x="-9706" y="73710"/>
                      <a:pt x="1036" y="3101"/>
                      <a:pt x="15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8" name="Google Shape;348;p20"/>
            <p:cNvGrpSpPr/>
            <p:nvPr/>
          </p:nvGrpSpPr>
          <p:grpSpPr>
            <a:xfrm rot="-8645091">
              <a:off x="10717639" y="753406"/>
              <a:ext cx="584934" cy="1054596"/>
              <a:chOff x="2657637" y="4345112"/>
              <a:chExt cx="121075" cy="218290"/>
            </a:xfrm>
          </p:grpSpPr>
          <p:sp>
            <p:nvSpPr>
              <p:cNvPr id="349" name="Google Shape;349;p20"/>
              <p:cNvSpPr/>
              <p:nvPr/>
            </p:nvSpPr>
            <p:spPr>
              <a:xfrm>
                <a:off x="2657637" y="4345112"/>
                <a:ext cx="62022" cy="218290"/>
              </a:xfrm>
              <a:custGeom>
                <a:rect b="b" l="l" r="r" t="t"/>
                <a:pathLst>
                  <a:path extrusionOk="0" h="218290" w="62022">
                    <a:moveTo>
                      <a:pt x="52171" y="7287"/>
                    </a:moveTo>
                    <a:cubicBezTo>
                      <a:pt x="35957" y="21746"/>
                      <a:pt x="3053" y="56806"/>
                      <a:pt x="166" y="106239"/>
                    </a:cubicBezTo>
                    <a:cubicBezTo>
                      <a:pt x="-3678" y="172153"/>
                      <a:pt x="60335" y="218291"/>
                      <a:pt x="60335" y="218291"/>
                    </a:cubicBezTo>
                    <a:cubicBezTo>
                      <a:pt x="60335" y="218291"/>
                      <a:pt x="61540" y="217373"/>
                      <a:pt x="61681" y="217273"/>
                    </a:cubicBezTo>
                    <a:lnTo>
                      <a:pt x="62022" y="603"/>
                    </a:lnTo>
                    <a:cubicBezTo>
                      <a:pt x="61962" y="556"/>
                      <a:pt x="61138" y="0"/>
                      <a:pt x="61138" y="0"/>
                    </a:cubicBezTo>
                    <a:cubicBezTo>
                      <a:pt x="61138" y="0"/>
                      <a:pt x="57575" y="2464"/>
                      <a:pt x="52171" y="728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20"/>
              <p:cNvSpPr/>
              <p:nvPr/>
            </p:nvSpPr>
            <p:spPr>
              <a:xfrm>
                <a:off x="2719318" y="4345715"/>
                <a:ext cx="59394" cy="216669"/>
              </a:xfrm>
              <a:custGeom>
                <a:rect b="b" l="l" r="r" t="t"/>
                <a:pathLst>
                  <a:path extrusionOk="0" h="216669" w="59394">
                    <a:moveTo>
                      <a:pt x="342" y="0"/>
                    </a:moveTo>
                    <a:lnTo>
                      <a:pt x="0" y="216670"/>
                    </a:lnTo>
                    <a:cubicBezTo>
                      <a:pt x="3891" y="213824"/>
                      <a:pt x="58902" y="172501"/>
                      <a:pt x="59391" y="106406"/>
                    </a:cubicBezTo>
                    <a:cubicBezTo>
                      <a:pt x="59853" y="44912"/>
                      <a:pt x="2860" y="1868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1" name="Google Shape;351;p20"/>
          <p:cNvGrpSpPr/>
          <p:nvPr/>
        </p:nvGrpSpPr>
        <p:grpSpPr>
          <a:xfrm flipH="1" rot="-164984">
            <a:off x="3622733" y="-214574"/>
            <a:ext cx="1119202" cy="1203824"/>
            <a:chOff x="10463935" y="-190643"/>
            <a:chExt cx="1924451" cy="2069956"/>
          </a:xfrm>
        </p:grpSpPr>
        <p:grpSp>
          <p:nvGrpSpPr>
            <p:cNvPr id="352" name="Google Shape;352;p20"/>
            <p:cNvGrpSpPr/>
            <p:nvPr/>
          </p:nvGrpSpPr>
          <p:grpSpPr>
            <a:xfrm rot="-8645107">
              <a:off x="11624464" y="-302749"/>
              <a:ext cx="64692" cy="1378966"/>
              <a:chOff x="2713538" y="4539969"/>
              <a:chExt cx="11478" cy="216830"/>
            </a:xfrm>
          </p:grpSpPr>
          <p:sp>
            <p:nvSpPr>
              <p:cNvPr id="353" name="Google Shape;353;p20"/>
              <p:cNvSpPr/>
              <p:nvPr/>
            </p:nvSpPr>
            <p:spPr>
              <a:xfrm>
                <a:off x="2713538" y="4539969"/>
                <a:ext cx="8036" cy="216823"/>
              </a:xfrm>
              <a:custGeom>
                <a:rect b="b" l="l" r="r" t="t"/>
                <a:pathLst>
                  <a:path extrusionOk="0" h="216823" w="8036">
                    <a:moveTo>
                      <a:pt x="663" y="0"/>
                    </a:moveTo>
                    <a:lnTo>
                      <a:pt x="8037" y="20"/>
                    </a:lnTo>
                    <a:lnTo>
                      <a:pt x="7367" y="216824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20"/>
              <p:cNvSpPr/>
              <p:nvPr/>
            </p:nvSpPr>
            <p:spPr>
              <a:xfrm>
                <a:off x="2718514" y="4539982"/>
                <a:ext cx="6502" cy="216817"/>
              </a:xfrm>
              <a:custGeom>
                <a:rect b="b" l="l" r="r" t="t"/>
                <a:pathLst>
                  <a:path extrusionOk="0" h="216817" w="6502">
                    <a:moveTo>
                      <a:pt x="663" y="0"/>
                    </a:moveTo>
                    <a:lnTo>
                      <a:pt x="6503" y="20"/>
                    </a:lnTo>
                    <a:lnTo>
                      <a:pt x="5833" y="216817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5" name="Google Shape;355;p20"/>
            <p:cNvGrpSpPr/>
            <p:nvPr/>
          </p:nvGrpSpPr>
          <p:grpSpPr>
            <a:xfrm rot="-8645091">
              <a:off x="10695262" y="-12489"/>
              <a:ext cx="755986" cy="764426"/>
              <a:chOff x="2739953" y="4535520"/>
              <a:chExt cx="156481" cy="158228"/>
            </a:xfrm>
          </p:grpSpPr>
          <p:sp>
            <p:nvSpPr>
              <p:cNvPr id="356" name="Google Shape;356;p20"/>
              <p:cNvSpPr/>
              <p:nvPr/>
            </p:nvSpPr>
            <p:spPr>
              <a:xfrm>
                <a:off x="2739953" y="4535520"/>
                <a:ext cx="154947" cy="157139"/>
              </a:xfrm>
              <a:custGeom>
                <a:rect b="b" l="l" r="r" t="t"/>
                <a:pathLst>
                  <a:path extrusionOk="0" h="157139" w="154947">
                    <a:moveTo>
                      <a:pt x="143227" y="169"/>
                    </a:moveTo>
                    <a:cubicBezTo>
                      <a:pt x="121521" y="-795"/>
                      <a:pt x="73482" y="1328"/>
                      <a:pt x="36908" y="34707"/>
                    </a:cubicBezTo>
                    <a:cubicBezTo>
                      <a:pt x="-11868" y="79204"/>
                      <a:pt x="1748" y="156932"/>
                      <a:pt x="1748" y="156932"/>
                    </a:cubicBezTo>
                    <a:cubicBezTo>
                      <a:pt x="1748" y="156932"/>
                      <a:pt x="3248" y="157113"/>
                      <a:pt x="3422" y="157139"/>
                    </a:cubicBezTo>
                    <a:lnTo>
                      <a:pt x="154948" y="2265"/>
                    </a:lnTo>
                    <a:cubicBezTo>
                      <a:pt x="154934" y="2198"/>
                      <a:pt x="154733" y="1220"/>
                      <a:pt x="154733" y="1220"/>
                    </a:cubicBezTo>
                    <a:cubicBezTo>
                      <a:pt x="154733" y="1220"/>
                      <a:pt x="150460" y="491"/>
                      <a:pt x="143227" y="16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20"/>
              <p:cNvSpPr/>
              <p:nvPr/>
            </p:nvSpPr>
            <p:spPr>
              <a:xfrm>
                <a:off x="2743375" y="4537785"/>
                <a:ext cx="153059" cy="155963"/>
              </a:xfrm>
              <a:custGeom>
                <a:rect b="b" l="l" r="r" t="t"/>
                <a:pathLst>
                  <a:path extrusionOk="0" h="155963" w="153059">
                    <a:moveTo>
                      <a:pt x="151526" y="0"/>
                    </a:moveTo>
                    <a:lnTo>
                      <a:pt x="0" y="154874"/>
                    </a:lnTo>
                    <a:cubicBezTo>
                      <a:pt x="4768" y="155557"/>
                      <a:pt x="73000" y="164385"/>
                      <a:pt x="119499" y="117410"/>
                    </a:cubicBezTo>
                    <a:cubicBezTo>
                      <a:pt x="162764" y="73710"/>
                      <a:pt x="152021" y="3101"/>
                      <a:pt x="151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8" name="Google Shape;358;p20"/>
            <p:cNvGrpSpPr/>
            <p:nvPr/>
          </p:nvGrpSpPr>
          <p:grpSpPr>
            <a:xfrm rot="-8645091">
              <a:off x="11480051" y="555923"/>
              <a:ext cx="755996" cy="764426"/>
              <a:chOff x="2539378" y="4535520"/>
              <a:chExt cx="156483" cy="158228"/>
            </a:xfrm>
          </p:grpSpPr>
          <p:sp>
            <p:nvSpPr>
              <p:cNvPr id="359" name="Google Shape;359;p20"/>
              <p:cNvSpPr/>
              <p:nvPr/>
            </p:nvSpPr>
            <p:spPr>
              <a:xfrm>
                <a:off x="2540916" y="4535520"/>
                <a:ext cx="154945" cy="157139"/>
              </a:xfrm>
              <a:custGeom>
                <a:rect b="b" l="l" r="r" t="t"/>
                <a:pathLst>
                  <a:path extrusionOk="0" h="157139" w="154945">
                    <a:moveTo>
                      <a:pt x="11720" y="169"/>
                    </a:moveTo>
                    <a:cubicBezTo>
                      <a:pt x="33419" y="-795"/>
                      <a:pt x="81459" y="1328"/>
                      <a:pt x="118039" y="34707"/>
                    </a:cubicBezTo>
                    <a:cubicBezTo>
                      <a:pt x="166809" y="79204"/>
                      <a:pt x="153200" y="156932"/>
                      <a:pt x="153200" y="156932"/>
                    </a:cubicBezTo>
                    <a:cubicBezTo>
                      <a:pt x="153200" y="156932"/>
                      <a:pt x="151693" y="157113"/>
                      <a:pt x="151526" y="157139"/>
                    </a:cubicBezTo>
                    <a:lnTo>
                      <a:pt x="0" y="2265"/>
                    </a:lnTo>
                    <a:cubicBezTo>
                      <a:pt x="7" y="2198"/>
                      <a:pt x="208" y="1220"/>
                      <a:pt x="208" y="1220"/>
                    </a:cubicBezTo>
                    <a:cubicBezTo>
                      <a:pt x="208" y="1220"/>
                      <a:pt x="4481" y="491"/>
                      <a:pt x="11720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0"/>
              <p:cNvSpPr/>
              <p:nvPr/>
            </p:nvSpPr>
            <p:spPr>
              <a:xfrm>
                <a:off x="2539378" y="4537785"/>
                <a:ext cx="153064" cy="155963"/>
              </a:xfrm>
              <a:custGeom>
                <a:rect b="b" l="l" r="r" t="t"/>
                <a:pathLst>
                  <a:path extrusionOk="0" h="155963" w="153064">
                    <a:moveTo>
                      <a:pt x="1539" y="0"/>
                    </a:moveTo>
                    <a:lnTo>
                      <a:pt x="153064" y="154874"/>
                    </a:lnTo>
                    <a:cubicBezTo>
                      <a:pt x="148289" y="155557"/>
                      <a:pt x="80057" y="164385"/>
                      <a:pt x="33558" y="117410"/>
                    </a:cubicBezTo>
                    <a:cubicBezTo>
                      <a:pt x="-9706" y="73710"/>
                      <a:pt x="1036" y="3101"/>
                      <a:pt x="15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1" name="Google Shape;361;p20"/>
            <p:cNvGrpSpPr/>
            <p:nvPr/>
          </p:nvGrpSpPr>
          <p:grpSpPr>
            <a:xfrm rot="-8645091">
              <a:off x="10717639" y="753406"/>
              <a:ext cx="584934" cy="1054596"/>
              <a:chOff x="2657637" y="4345112"/>
              <a:chExt cx="121075" cy="218290"/>
            </a:xfrm>
          </p:grpSpPr>
          <p:sp>
            <p:nvSpPr>
              <p:cNvPr id="362" name="Google Shape;362;p20"/>
              <p:cNvSpPr/>
              <p:nvPr/>
            </p:nvSpPr>
            <p:spPr>
              <a:xfrm>
                <a:off x="2657637" y="4345112"/>
                <a:ext cx="62022" cy="218290"/>
              </a:xfrm>
              <a:custGeom>
                <a:rect b="b" l="l" r="r" t="t"/>
                <a:pathLst>
                  <a:path extrusionOk="0" h="218290" w="62022">
                    <a:moveTo>
                      <a:pt x="52171" y="7287"/>
                    </a:moveTo>
                    <a:cubicBezTo>
                      <a:pt x="35957" y="21746"/>
                      <a:pt x="3053" y="56806"/>
                      <a:pt x="166" y="106239"/>
                    </a:cubicBezTo>
                    <a:cubicBezTo>
                      <a:pt x="-3678" y="172153"/>
                      <a:pt x="60335" y="218291"/>
                      <a:pt x="60335" y="218291"/>
                    </a:cubicBezTo>
                    <a:cubicBezTo>
                      <a:pt x="60335" y="218291"/>
                      <a:pt x="61540" y="217373"/>
                      <a:pt x="61681" y="217273"/>
                    </a:cubicBezTo>
                    <a:lnTo>
                      <a:pt x="62022" y="603"/>
                    </a:lnTo>
                    <a:cubicBezTo>
                      <a:pt x="61962" y="556"/>
                      <a:pt x="61138" y="0"/>
                      <a:pt x="61138" y="0"/>
                    </a:cubicBezTo>
                    <a:cubicBezTo>
                      <a:pt x="61138" y="0"/>
                      <a:pt x="57575" y="2464"/>
                      <a:pt x="52171" y="728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0"/>
              <p:cNvSpPr/>
              <p:nvPr/>
            </p:nvSpPr>
            <p:spPr>
              <a:xfrm>
                <a:off x="2719318" y="4345715"/>
                <a:ext cx="59394" cy="216669"/>
              </a:xfrm>
              <a:custGeom>
                <a:rect b="b" l="l" r="r" t="t"/>
                <a:pathLst>
                  <a:path extrusionOk="0" h="216669" w="59394">
                    <a:moveTo>
                      <a:pt x="342" y="0"/>
                    </a:moveTo>
                    <a:lnTo>
                      <a:pt x="0" y="216670"/>
                    </a:lnTo>
                    <a:cubicBezTo>
                      <a:pt x="3891" y="213824"/>
                      <a:pt x="58902" y="172501"/>
                      <a:pt x="59391" y="106406"/>
                    </a:cubicBezTo>
                    <a:cubicBezTo>
                      <a:pt x="59853" y="44912"/>
                      <a:pt x="2860" y="1868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4" name="Google Shape;364;p20"/>
          <p:cNvGrpSpPr/>
          <p:nvPr/>
        </p:nvGrpSpPr>
        <p:grpSpPr>
          <a:xfrm rot="1923017">
            <a:off x="4622497" y="-378678"/>
            <a:ext cx="1119138" cy="1203754"/>
            <a:chOff x="10463935" y="-190643"/>
            <a:chExt cx="1924451" cy="2069956"/>
          </a:xfrm>
        </p:grpSpPr>
        <p:grpSp>
          <p:nvGrpSpPr>
            <p:cNvPr id="365" name="Google Shape;365;p20"/>
            <p:cNvGrpSpPr/>
            <p:nvPr/>
          </p:nvGrpSpPr>
          <p:grpSpPr>
            <a:xfrm rot="-8645107">
              <a:off x="11624464" y="-302749"/>
              <a:ext cx="64692" cy="1378966"/>
              <a:chOff x="2713538" y="4539969"/>
              <a:chExt cx="11478" cy="216830"/>
            </a:xfrm>
          </p:grpSpPr>
          <p:sp>
            <p:nvSpPr>
              <p:cNvPr id="366" name="Google Shape;366;p20"/>
              <p:cNvSpPr/>
              <p:nvPr/>
            </p:nvSpPr>
            <p:spPr>
              <a:xfrm>
                <a:off x="2713538" y="4539969"/>
                <a:ext cx="8036" cy="216823"/>
              </a:xfrm>
              <a:custGeom>
                <a:rect b="b" l="l" r="r" t="t"/>
                <a:pathLst>
                  <a:path extrusionOk="0" h="216823" w="8036">
                    <a:moveTo>
                      <a:pt x="663" y="0"/>
                    </a:moveTo>
                    <a:lnTo>
                      <a:pt x="8037" y="20"/>
                    </a:lnTo>
                    <a:lnTo>
                      <a:pt x="7367" y="216824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0"/>
              <p:cNvSpPr/>
              <p:nvPr/>
            </p:nvSpPr>
            <p:spPr>
              <a:xfrm>
                <a:off x="2718514" y="4539982"/>
                <a:ext cx="6502" cy="216817"/>
              </a:xfrm>
              <a:custGeom>
                <a:rect b="b" l="l" r="r" t="t"/>
                <a:pathLst>
                  <a:path extrusionOk="0" h="216817" w="6502">
                    <a:moveTo>
                      <a:pt x="663" y="0"/>
                    </a:moveTo>
                    <a:lnTo>
                      <a:pt x="6503" y="20"/>
                    </a:lnTo>
                    <a:lnTo>
                      <a:pt x="5833" y="216817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8" name="Google Shape;368;p20"/>
            <p:cNvGrpSpPr/>
            <p:nvPr/>
          </p:nvGrpSpPr>
          <p:grpSpPr>
            <a:xfrm rot="-8645091">
              <a:off x="10695262" y="-12489"/>
              <a:ext cx="755986" cy="764426"/>
              <a:chOff x="2739953" y="4535520"/>
              <a:chExt cx="156481" cy="158228"/>
            </a:xfrm>
          </p:grpSpPr>
          <p:sp>
            <p:nvSpPr>
              <p:cNvPr id="369" name="Google Shape;369;p20"/>
              <p:cNvSpPr/>
              <p:nvPr/>
            </p:nvSpPr>
            <p:spPr>
              <a:xfrm>
                <a:off x="2739953" y="4535520"/>
                <a:ext cx="154947" cy="157139"/>
              </a:xfrm>
              <a:custGeom>
                <a:rect b="b" l="l" r="r" t="t"/>
                <a:pathLst>
                  <a:path extrusionOk="0" h="157139" w="154947">
                    <a:moveTo>
                      <a:pt x="143227" y="169"/>
                    </a:moveTo>
                    <a:cubicBezTo>
                      <a:pt x="121521" y="-795"/>
                      <a:pt x="73482" y="1328"/>
                      <a:pt x="36908" y="34707"/>
                    </a:cubicBezTo>
                    <a:cubicBezTo>
                      <a:pt x="-11868" y="79204"/>
                      <a:pt x="1748" y="156932"/>
                      <a:pt x="1748" y="156932"/>
                    </a:cubicBezTo>
                    <a:cubicBezTo>
                      <a:pt x="1748" y="156932"/>
                      <a:pt x="3248" y="157113"/>
                      <a:pt x="3422" y="157139"/>
                    </a:cubicBezTo>
                    <a:lnTo>
                      <a:pt x="154948" y="2265"/>
                    </a:lnTo>
                    <a:cubicBezTo>
                      <a:pt x="154934" y="2198"/>
                      <a:pt x="154733" y="1220"/>
                      <a:pt x="154733" y="1220"/>
                    </a:cubicBezTo>
                    <a:cubicBezTo>
                      <a:pt x="154733" y="1220"/>
                      <a:pt x="150460" y="491"/>
                      <a:pt x="143227" y="16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20"/>
              <p:cNvSpPr/>
              <p:nvPr/>
            </p:nvSpPr>
            <p:spPr>
              <a:xfrm>
                <a:off x="2743375" y="4537785"/>
                <a:ext cx="153059" cy="155963"/>
              </a:xfrm>
              <a:custGeom>
                <a:rect b="b" l="l" r="r" t="t"/>
                <a:pathLst>
                  <a:path extrusionOk="0" h="155963" w="153059">
                    <a:moveTo>
                      <a:pt x="151526" y="0"/>
                    </a:moveTo>
                    <a:lnTo>
                      <a:pt x="0" y="154874"/>
                    </a:lnTo>
                    <a:cubicBezTo>
                      <a:pt x="4768" y="155557"/>
                      <a:pt x="73000" y="164385"/>
                      <a:pt x="119499" y="117410"/>
                    </a:cubicBezTo>
                    <a:cubicBezTo>
                      <a:pt x="162764" y="73710"/>
                      <a:pt x="152021" y="3101"/>
                      <a:pt x="151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1" name="Google Shape;371;p20"/>
            <p:cNvGrpSpPr/>
            <p:nvPr/>
          </p:nvGrpSpPr>
          <p:grpSpPr>
            <a:xfrm rot="-8645091">
              <a:off x="11480051" y="555923"/>
              <a:ext cx="755996" cy="764426"/>
              <a:chOff x="2539378" y="4535520"/>
              <a:chExt cx="156483" cy="158228"/>
            </a:xfrm>
          </p:grpSpPr>
          <p:sp>
            <p:nvSpPr>
              <p:cNvPr id="372" name="Google Shape;372;p20"/>
              <p:cNvSpPr/>
              <p:nvPr/>
            </p:nvSpPr>
            <p:spPr>
              <a:xfrm>
                <a:off x="2540916" y="4535520"/>
                <a:ext cx="154945" cy="157139"/>
              </a:xfrm>
              <a:custGeom>
                <a:rect b="b" l="l" r="r" t="t"/>
                <a:pathLst>
                  <a:path extrusionOk="0" h="157139" w="154945">
                    <a:moveTo>
                      <a:pt x="11720" y="169"/>
                    </a:moveTo>
                    <a:cubicBezTo>
                      <a:pt x="33419" y="-795"/>
                      <a:pt x="81459" y="1328"/>
                      <a:pt x="118039" y="34707"/>
                    </a:cubicBezTo>
                    <a:cubicBezTo>
                      <a:pt x="166809" y="79204"/>
                      <a:pt x="153200" y="156932"/>
                      <a:pt x="153200" y="156932"/>
                    </a:cubicBezTo>
                    <a:cubicBezTo>
                      <a:pt x="153200" y="156932"/>
                      <a:pt x="151693" y="157113"/>
                      <a:pt x="151526" y="157139"/>
                    </a:cubicBezTo>
                    <a:lnTo>
                      <a:pt x="0" y="2265"/>
                    </a:lnTo>
                    <a:cubicBezTo>
                      <a:pt x="7" y="2198"/>
                      <a:pt x="208" y="1220"/>
                      <a:pt x="208" y="1220"/>
                    </a:cubicBezTo>
                    <a:cubicBezTo>
                      <a:pt x="208" y="1220"/>
                      <a:pt x="4481" y="491"/>
                      <a:pt x="11720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20"/>
              <p:cNvSpPr/>
              <p:nvPr/>
            </p:nvSpPr>
            <p:spPr>
              <a:xfrm>
                <a:off x="2539378" y="4537785"/>
                <a:ext cx="153064" cy="155963"/>
              </a:xfrm>
              <a:custGeom>
                <a:rect b="b" l="l" r="r" t="t"/>
                <a:pathLst>
                  <a:path extrusionOk="0" h="155963" w="153064">
                    <a:moveTo>
                      <a:pt x="1539" y="0"/>
                    </a:moveTo>
                    <a:lnTo>
                      <a:pt x="153064" y="154874"/>
                    </a:lnTo>
                    <a:cubicBezTo>
                      <a:pt x="148289" y="155557"/>
                      <a:pt x="80057" y="164385"/>
                      <a:pt x="33558" y="117410"/>
                    </a:cubicBezTo>
                    <a:cubicBezTo>
                      <a:pt x="-9706" y="73710"/>
                      <a:pt x="1036" y="3101"/>
                      <a:pt x="15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4" name="Google Shape;374;p20"/>
            <p:cNvGrpSpPr/>
            <p:nvPr/>
          </p:nvGrpSpPr>
          <p:grpSpPr>
            <a:xfrm rot="-8645091">
              <a:off x="10717639" y="753406"/>
              <a:ext cx="584934" cy="1054596"/>
              <a:chOff x="2657637" y="4345112"/>
              <a:chExt cx="121075" cy="218290"/>
            </a:xfrm>
          </p:grpSpPr>
          <p:sp>
            <p:nvSpPr>
              <p:cNvPr id="375" name="Google Shape;375;p20"/>
              <p:cNvSpPr/>
              <p:nvPr/>
            </p:nvSpPr>
            <p:spPr>
              <a:xfrm>
                <a:off x="2657637" y="4345112"/>
                <a:ext cx="62022" cy="218290"/>
              </a:xfrm>
              <a:custGeom>
                <a:rect b="b" l="l" r="r" t="t"/>
                <a:pathLst>
                  <a:path extrusionOk="0" h="218290" w="62022">
                    <a:moveTo>
                      <a:pt x="52171" y="7287"/>
                    </a:moveTo>
                    <a:cubicBezTo>
                      <a:pt x="35957" y="21746"/>
                      <a:pt x="3053" y="56806"/>
                      <a:pt x="166" y="106239"/>
                    </a:cubicBezTo>
                    <a:cubicBezTo>
                      <a:pt x="-3678" y="172153"/>
                      <a:pt x="60335" y="218291"/>
                      <a:pt x="60335" y="218291"/>
                    </a:cubicBezTo>
                    <a:cubicBezTo>
                      <a:pt x="60335" y="218291"/>
                      <a:pt x="61540" y="217373"/>
                      <a:pt x="61681" y="217273"/>
                    </a:cubicBezTo>
                    <a:lnTo>
                      <a:pt x="62022" y="603"/>
                    </a:lnTo>
                    <a:cubicBezTo>
                      <a:pt x="61962" y="556"/>
                      <a:pt x="61138" y="0"/>
                      <a:pt x="61138" y="0"/>
                    </a:cubicBezTo>
                    <a:cubicBezTo>
                      <a:pt x="61138" y="0"/>
                      <a:pt x="57575" y="2464"/>
                      <a:pt x="52171" y="728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20"/>
              <p:cNvSpPr/>
              <p:nvPr/>
            </p:nvSpPr>
            <p:spPr>
              <a:xfrm>
                <a:off x="2719318" y="4345715"/>
                <a:ext cx="59394" cy="216669"/>
              </a:xfrm>
              <a:custGeom>
                <a:rect b="b" l="l" r="r" t="t"/>
                <a:pathLst>
                  <a:path extrusionOk="0" h="216669" w="59394">
                    <a:moveTo>
                      <a:pt x="342" y="0"/>
                    </a:moveTo>
                    <a:lnTo>
                      <a:pt x="0" y="216670"/>
                    </a:lnTo>
                    <a:cubicBezTo>
                      <a:pt x="3891" y="213824"/>
                      <a:pt x="58902" y="172501"/>
                      <a:pt x="59391" y="106406"/>
                    </a:cubicBezTo>
                    <a:cubicBezTo>
                      <a:pt x="59853" y="44912"/>
                      <a:pt x="2860" y="1868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7" name="Google Shape;377;p20"/>
          <p:cNvGrpSpPr/>
          <p:nvPr/>
        </p:nvGrpSpPr>
        <p:grpSpPr>
          <a:xfrm flipH="1" rot="-164984">
            <a:off x="5619515" y="-214574"/>
            <a:ext cx="1119202" cy="1203824"/>
            <a:chOff x="10463935" y="-190643"/>
            <a:chExt cx="1924451" cy="2069956"/>
          </a:xfrm>
        </p:grpSpPr>
        <p:grpSp>
          <p:nvGrpSpPr>
            <p:cNvPr id="378" name="Google Shape;378;p20"/>
            <p:cNvGrpSpPr/>
            <p:nvPr/>
          </p:nvGrpSpPr>
          <p:grpSpPr>
            <a:xfrm rot="-8645107">
              <a:off x="11624464" y="-302749"/>
              <a:ext cx="64692" cy="1378966"/>
              <a:chOff x="2713538" y="4539969"/>
              <a:chExt cx="11478" cy="216830"/>
            </a:xfrm>
          </p:grpSpPr>
          <p:sp>
            <p:nvSpPr>
              <p:cNvPr id="379" name="Google Shape;379;p20"/>
              <p:cNvSpPr/>
              <p:nvPr/>
            </p:nvSpPr>
            <p:spPr>
              <a:xfrm>
                <a:off x="2713538" y="4539969"/>
                <a:ext cx="8036" cy="216823"/>
              </a:xfrm>
              <a:custGeom>
                <a:rect b="b" l="l" r="r" t="t"/>
                <a:pathLst>
                  <a:path extrusionOk="0" h="216823" w="8036">
                    <a:moveTo>
                      <a:pt x="663" y="0"/>
                    </a:moveTo>
                    <a:lnTo>
                      <a:pt x="8037" y="20"/>
                    </a:lnTo>
                    <a:lnTo>
                      <a:pt x="7367" y="216824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20"/>
              <p:cNvSpPr/>
              <p:nvPr/>
            </p:nvSpPr>
            <p:spPr>
              <a:xfrm>
                <a:off x="2718514" y="4539982"/>
                <a:ext cx="6502" cy="216817"/>
              </a:xfrm>
              <a:custGeom>
                <a:rect b="b" l="l" r="r" t="t"/>
                <a:pathLst>
                  <a:path extrusionOk="0" h="216817" w="6502">
                    <a:moveTo>
                      <a:pt x="663" y="0"/>
                    </a:moveTo>
                    <a:lnTo>
                      <a:pt x="6503" y="20"/>
                    </a:lnTo>
                    <a:lnTo>
                      <a:pt x="5833" y="216817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1" name="Google Shape;381;p20"/>
            <p:cNvGrpSpPr/>
            <p:nvPr/>
          </p:nvGrpSpPr>
          <p:grpSpPr>
            <a:xfrm rot="-8645091">
              <a:off x="10695262" y="-12489"/>
              <a:ext cx="755986" cy="764426"/>
              <a:chOff x="2739953" y="4535520"/>
              <a:chExt cx="156481" cy="158228"/>
            </a:xfrm>
          </p:grpSpPr>
          <p:sp>
            <p:nvSpPr>
              <p:cNvPr id="382" name="Google Shape;382;p20"/>
              <p:cNvSpPr/>
              <p:nvPr/>
            </p:nvSpPr>
            <p:spPr>
              <a:xfrm>
                <a:off x="2739953" y="4535520"/>
                <a:ext cx="154947" cy="157139"/>
              </a:xfrm>
              <a:custGeom>
                <a:rect b="b" l="l" r="r" t="t"/>
                <a:pathLst>
                  <a:path extrusionOk="0" h="157139" w="154947">
                    <a:moveTo>
                      <a:pt x="143227" y="169"/>
                    </a:moveTo>
                    <a:cubicBezTo>
                      <a:pt x="121521" y="-795"/>
                      <a:pt x="73482" y="1328"/>
                      <a:pt x="36908" y="34707"/>
                    </a:cubicBezTo>
                    <a:cubicBezTo>
                      <a:pt x="-11868" y="79204"/>
                      <a:pt x="1748" y="156932"/>
                      <a:pt x="1748" y="156932"/>
                    </a:cubicBezTo>
                    <a:cubicBezTo>
                      <a:pt x="1748" y="156932"/>
                      <a:pt x="3248" y="157113"/>
                      <a:pt x="3422" y="157139"/>
                    </a:cubicBezTo>
                    <a:lnTo>
                      <a:pt x="154948" y="2265"/>
                    </a:lnTo>
                    <a:cubicBezTo>
                      <a:pt x="154934" y="2198"/>
                      <a:pt x="154733" y="1220"/>
                      <a:pt x="154733" y="1220"/>
                    </a:cubicBezTo>
                    <a:cubicBezTo>
                      <a:pt x="154733" y="1220"/>
                      <a:pt x="150460" y="491"/>
                      <a:pt x="143227" y="16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20"/>
              <p:cNvSpPr/>
              <p:nvPr/>
            </p:nvSpPr>
            <p:spPr>
              <a:xfrm>
                <a:off x="2743375" y="4537785"/>
                <a:ext cx="153059" cy="155963"/>
              </a:xfrm>
              <a:custGeom>
                <a:rect b="b" l="l" r="r" t="t"/>
                <a:pathLst>
                  <a:path extrusionOk="0" h="155963" w="153059">
                    <a:moveTo>
                      <a:pt x="151526" y="0"/>
                    </a:moveTo>
                    <a:lnTo>
                      <a:pt x="0" y="154874"/>
                    </a:lnTo>
                    <a:cubicBezTo>
                      <a:pt x="4768" y="155557"/>
                      <a:pt x="73000" y="164385"/>
                      <a:pt x="119499" y="117410"/>
                    </a:cubicBezTo>
                    <a:cubicBezTo>
                      <a:pt x="162764" y="73710"/>
                      <a:pt x="152021" y="3101"/>
                      <a:pt x="151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4" name="Google Shape;384;p20"/>
            <p:cNvGrpSpPr/>
            <p:nvPr/>
          </p:nvGrpSpPr>
          <p:grpSpPr>
            <a:xfrm rot="-8645091">
              <a:off x="11480051" y="555923"/>
              <a:ext cx="755996" cy="764426"/>
              <a:chOff x="2539378" y="4535520"/>
              <a:chExt cx="156483" cy="158228"/>
            </a:xfrm>
          </p:grpSpPr>
          <p:sp>
            <p:nvSpPr>
              <p:cNvPr id="385" name="Google Shape;385;p20"/>
              <p:cNvSpPr/>
              <p:nvPr/>
            </p:nvSpPr>
            <p:spPr>
              <a:xfrm>
                <a:off x="2540916" y="4535520"/>
                <a:ext cx="154945" cy="157139"/>
              </a:xfrm>
              <a:custGeom>
                <a:rect b="b" l="l" r="r" t="t"/>
                <a:pathLst>
                  <a:path extrusionOk="0" h="157139" w="154945">
                    <a:moveTo>
                      <a:pt x="11720" y="169"/>
                    </a:moveTo>
                    <a:cubicBezTo>
                      <a:pt x="33419" y="-795"/>
                      <a:pt x="81459" y="1328"/>
                      <a:pt x="118039" y="34707"/>
                    </a:cubicBezTo>
                    <a:cubicBezTo>
                      <a:pt x="166809" y="79204"/>
                      <a:pt x="153200" y="156932"/>
                      <a:pt x="153200" y="156932"/>
                    </a:cubicBezTo>
                    <a:cubicBezTo>
                      <a:pt x="153200" y="156932"/>
                      <a:pt x="151693" y="157113"/>
                      <a:pt x="151526" y="157139"/>
                    </a:cubicBezTo>
                    <a:lnTo>
                      <a:pt x="0" y="2265"/>
                    </a:lnTo>
                    <a:cubicBezTo>
                      <a:pt x="7" y="2198"/>
                      <a:pt x="208" y="1220"/>
                      <a:pt x="208" y="1220"/>
                    </a:cubicBezTo>
                    <a:cubicBezTo>
                      <a:pt x="208" y="1220"/>
                      <a:pt x="4481" y="491"/>
                      <a:pt x="11720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20"/>
              <p:cNvSpPr/>
              <p:nvPr/>
            </p:nvSpPr>
            <p:spPr>
              <a:xfrm>
                <a:off x="2539378" y="4537785"/>
                <a:ext cx="153064" cy="155963"/>
              </a:xfrm>
              <a:custGeom>
                <a:rect b="b" l="l" r="r" t="t"/>
                <a:pathLst>
                  <a:path extrusionOk="0" h="155963" w="153064">
                    <a:moveTo>
                      <a:pt x="1539" y="0"/>
                    </a:moveTo>
                    <a:lnTo>
                      <a:pt x="153064" y="154874"/>
                    </a:lnTo>
                    <a:cubicBezTo>
                      <a:pt x="148289" y="155557"/>
                      <a:pt x="80057" y="164385"/>
                      <a:pt x="33558" y="117410"/>
                    </a:cubicBezTo>
                    <a:cubicBezTo>
                      <a:pt x="-9706" y="73710"/>
                      <a:pt x="1036" y="3101"/>
                      <a:pt x="15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7" name="Google Shape;387;p20"/>
            <p:cNvGrpSpPr/>
            <p:nvPr/>
          </p:nvGrpSpPr>
          <p:grpSpPr>
            <a:xfrm rot="-8645091">
              <a:off x="10717639" y="753406"/>
              <a:ext cx="584934" cy="1054596"/>
              <a:chOff x="2657637" y="4345112"/>
              <a:chExt cx="121075" cy="218290"/>
            </a:xfrm>
          </p:grpSpPr>
          <p:sp>
            <p:nvSpPr>
              <p:cNvPr id="388" name="Google Shape;388;p20"/>
              <p:cNvSpPr/>
              <p:nvPr/>
            </p:nvSpPr>
            <p:spPr>
              <a:xfrm>
                <a:off x="2657637" y="4345112"/>
                <a:ext cx="62022" cy="218290"/>
              </a:xfrm>
              <a:custGeom>
                <a:rect b="b" l="l" r="r" t="t"/>
                <a:pathLst>
                  <a:path extrusionOk="0" h="218290" w="62022">
                    <a:moveTo>
                      <a:pt x="52171" y="7287"/>
                    </a:moveTo>
                    <a:cubicBezTo>
                      <a:pt x="35957" y="21746"/>
                      <a:pt x="3053" y="56806"/>
                      <a:pt x="166" y="106239"/>
                    </a:cubicBezTo>
                    <a:cubicBezTo>
                      <a:pt x="-3678" y="172153"/>
                      <a:pt x="60335" y="218291"/>
                      <a:pt x="60335" y="218291"/>
                    </a:cubicBezTo>
                    <a:cubicBezTo>
                      <a:pt x="60335" y="218291"/>
                      <a:pt x="61540" y="217373"/>
                      <a:pt x="61681" y="217273"/>
                    </a:cubicBezTo>
                    <a:lnTo>
                      <a:pt x="62022" y="603"/>
                    </a:lnTo>
                    <a:cubicBezTo>
                      <a:pt x="61962" y="556"/>
                      <a:pt x="61138" y="0"/>
                      <a:pt x="61138" y="0"/>
                    </a:cubicBezTo>
                    <a:cubicBezTo>
                      <a:pt x="61138" y="0"/>
                      <a:pt x="57575" y="2464"/>
                      <a:pt x="52171" y="728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20"/>
              <p:cNvSpPr/>
              <p:nvPr/>
            </p:nvSpPr>
            <p:spPr>
              <a:xfrm>
                <a:off x="2719318" y="4345715"/>
                <a:ext cx="59394" cy="216669"/>
              </a:xfrm>
              <a:custGeom>
                <a:rect b="b" l="l" r="r" t="t"/>
                <a:pathLst>
                  <a:path extrusionOk="0" h="216669" w="59394">
                    <a:moveTo>
                      <a:pt x="342" y="0"/>
                    </a:moveTo>
                    <a:lnTo>
                      <a:pt x="0" y="216670"/>
                    </a:lnTo>
                    <a:cubicBezTo>
                      <a:pt x="3891" y="213824"/>
                      <a:pt x="58902" y="172501"/>
                      <a:pt x="59391" y="106406"/>
                    </a:cubicBezTo>
                    <a:cubicBezTo>
                      <a:pt x="59853" y="44912"/>
                      <a:pt x="2860" y="1868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0" name="Google Shape;390;p20"/>
          <p:cNvGrpSpPr/>
          <p:nvPr/>
        </p:nvGrpSpPr>
        <p:grpSpPr>
          <a:xfrm rot="1923017">
            <a:off x="6617591" y="-378678"/>
            <a:ext cx="1119138" cy="1203754"/>
            <a:chOff x="10463935" y="-190643"/>
            <a:chExt cx="1924451" cy="2069956"/>
          </a:xfrm>
        </p:grpSpPr>
        <p:grpSp>
          <p:nvGrpSpPr>
            <p:cNvPr id="391" name="Google Shape;391;p20"/>
            <p:cNvGrpSpPr/>
            <p:nvPr/>
          </p:nvGrpSpPr>
          <p:grpSpPr>
            <a:xfrm rot="-8645107">
              <a:off x="11624464" y="-302749"/>
              <a:ext cx="64692" cy="1378966"/>
              <a:chOff x="2713538" y="4539969"/>
              <a:chExt cx="11478" cy="216830"/>
            </a:xfrm>
          </p:grpSpPr>
          <p:sp>
            <p:nvSpPr>
              <p:cNvPr id="392" name="Google Shape;392;p20"/>
              <p:cNvSpPr/>
              <p:nvPr/>
            </p:nvSpPr>
            <p:spPr>
              <a:xfrm>
                <a:off x="2713538" y="4539969"/>
                <a:ext cx="8036" cy="216823"/>
              </a:xfrm>
              <a:custGeom>
                <a:rect b="b" l="l" r="r" t="t"/>
                <a:pathLst>
                  <a:path extrusionOk="0" h="216823" w="8036">
                    <a:moveTo>
                      <a:pt x="663" y="0"/>
                    </a:moveTo>
                    <a:lnTo>
                      <a:pt x="8037" y="20"/>
                    </a:lnTo>
                    <a:lnTo>
                      <a:pt x="7367" y="216824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20"/>
              <p:cNvSpPr/>
              <p:nvPr/>
            </p:nvSpPr>
            <p:spPr>
              <a:xfrm>
                <a:off x="2718514" y="4539982"/>
                <a:ext cx="6502" cy="216817"/>
              </a:xfrm>
              <a:custGeom>
                <a:rect b="b" l="l" r="r" t="t"/>
                <a:pathLst>
                  <a:path extrusionOk="0" h="216817" w="6502">
                    <a:moveTo>
                      <a:pt x="663" y="0"/>
                    </a:moveTo>
                    <a:lnTo>
                      <a:pt x="6503" y="20"/>
                    </a:lnTo>
                    <a:lnTo>
                      <a:pt x="5833" y="216817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4" name="Google Shape;394;p20"/>
            <p:cNvGrpSpPr/>
            <p:nvPr/>
          </p:nvGrpSpPr>
          <p:grpSpPr>
            <a:xfrm rot="-8645091">
              <a:off x="10695262" y="-12489"/>
              <a:ext cx="755986" cy="764426"/>
              <a:chOff x="2739953" y="4535520"/>
              <a:chExt cx="156481" cy="158228"/>
            </a:xfrm>
          </p:grpSpPr>
          <p:sp>
            <p:nvSpPr>
              <p:cNvPr id="395" name="Google Shape;395;p20"/>
              <p:cNvSpPr/>
              <p:nvPr/>
            </p:nvSpPr>
            <p:spPr>
              <a:xfrm>
                <a:off x="2739953" y="4535520"/>
                <a:ext cx="154947" cy="157139"/>
              </a:xfrm>
              <a:custGeom>
                <a:rect b="b" l="l" r="r" t="t"/>
                <a:pathLst>
                  <a:path extrusionOk="0" h="157139" w="154947">
                    <a:moveTo>
                      <a:pt x="143227" y="169"/>
                    </a:moveTo>
                    <a:cubicBezTo>
                      <a:pt x="121521" y="-795"/>
                      <a:pt x="73482" y="1328"/>
                      <a:pt x="36908" y="34707"/>
                    </a:cubicBezTo>
                    <a:cubicBezTo>
                      <a:pt x="-11868" y="79204"/>
                      <a:pt x="1748" y="156932"/>
                      <a:pt x="1748" y="156932"/>
                    </a:cubicBezTo>
                    <a:cubicBezTo>
                      <a:pt x="1748" y="156932"/>
                      <a:pt x="3248" y="157113"/>
                      <a:pt x="3422" y="157139"/>
                    </a:cubicBezTo>
                    <a:lnTo>
                      <a:pt x="154948" y="2265"/>
                    </a:lnTo>
                    <a:cubicBezTo>
                      <a:pt x="154934" y="2198"/>
                      <a:pt x="154733" y="1220"/>
                      <a:pt x="154733" y="1220"/>
                    </a:cubicBezTo>
                    <a:cubicBezTo>
                      <a:pt x="154733" y="1220"/>
                      <a:pt x="150460" y="491"/>
                      <a:pt x="143227" y="16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20"/>
              <p:cNvSpPr/>
              <p:nvPr/>
            </p:nvSpPr>
            <p:spPr>
              <a:xfrm>
                <a:off x="2743375" y="4537785"/>
                <a:ext cx="153059" cy="155963"/>
              </a:xfrm>
              <a:custGeom>
                <a:rect b="b" l="l" r="r" t="t"/>
                <a:pathLst>
                  <a:path extrusionOk="0" h="155963" w="153059">
                    <a:moveTo>
                      <a:pt x="151526" y="0"/>
                    </a:moveTo>
                    <a:lnTo>
                      <a:pt x="0" y="154874"/>
                    </a:lnTo>
                    <a:cubicBezTo>
                      <a:pt x="4768" y="155557"/>
                      <a:pt x="73000" y="164385"/>
                      <a:pt x="119499" y="117410"/>
                    </a:cubicBezTo>
                    <a:cubicBezTo>
                      <a:pt x="162764" y="73710"/>
                      <a:pt x="152021" y="3101"/>
                      <a:pt x="151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7" name="Google Shape;397;p20"/>
            <p:cNvGrpSpPr/>
            <p:nvPr/>
          </p:nvGrpSpPr>
          <p:grpSpPr>
            <a:xfrm rot="-8645091">
              <a:off x="11480051" y="555923"/>
              <a:ext cx="755996" cy="764426"/>
              <a:chOff x="2539378" y="4535520"/>
              <a:chExt cx="156483" cy="158228"/>
            </a:xfrm>
          </p:grpSpPr>
          <p:sp>
            <p:nvSpPr>
              <p:cNvPr id="398" name="Google Shape;398;p20"/>
              <p:cNvSpPr/>
              <p:nvPr/>
            </p:nvSpPr>
            <p:spPr>
              <a:xfrm>
                <a:off x="2540916" y="4535520"/>
                <a:ext cx="154945" cy="157139"/>
              </a:xfrm>
              <a:custGeom>
                <a:rect b="b" l="l" r="r" t="t"/>
                <a:pathLst>
                  <a:path extrusionOk="0" h="157139" w="154945">
                    <a:moveTo>
                      <a:pt x="11720" y="169"/>
                    </a:moveTo>
                    <a:cubicBezTo>
                      <a:pt x="33419" y="-795"/>
                      <a:pt x="81459" y="1328"/>
                      <a:pt x="118039" y="34707"/>
                    </a:cubicBezTo>
                    <a:cubicBezTo>
                      <a:pt x="166809" y="79204"/>
                      <a:pt x="153200" y="156932"/>
                      <a:pt x="153200" y="156932"/>
                    </a:cubicBezTo>
                    <a:cubicBezTo>
                      <a:pt x="153200" y="156932"/>
                      <a:pt x="151693" y="157113"/>
                      <a:pt x="151526" y="157139"/>
                    </a:cubicBezTo>
                    <a:lnTo>
                      <a:pt x="0" y="2265"/>
                    </a:lnTo>
                    <a:cubicBezTo>
                      <a:pt x="7" y="2198"/>
                      <a:pt x="208" y="1220"/>
                      <a:pt x="208" y="1220"/>
                    </a:cubicBezTo>
                    <a:cubicBezTo>
                      <a:pt x="208" y="1220"/>
                      <a:pt x="4481" y="491"/>
                      <a:pt x="11720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20"/>
              <p:cNvSpPr/>
              <p:nvPr/>
            </p:nvSpPr>
            <p:spPr>
              <a:xfrm>
                <a:off x="2539378" y="4537785"/>
                <a:ext cx="153064" cy="155963"/>
              </a:xfrm>
              <a:custGeom>
                <a:rect b="b" l="l" r="r" t="t"/>
                <a:pathLst>
                  <a:path extrusionOk="0" h="155963" w="153064">
                    <a:moveTo>
                      <a:pt x="1539" y="0"/>
                    </a:moveTo>
                    <a:lnTo>
                      <a:pt x="153064" y="154874"/>
                    </a:lnTo>
                    <a:cubicBezTo>
                      <a:pt x="148289" y="155557"/>
                      <a:pt x="80057" y="164385"/>
                      <a:pt x="33558" y="117410"/>
                    </a:cubicBezTo>
                    <a:cubicBezTo>
                      <a:pt x="-9706" y="73710"/>
                      <a:pt x="1036" y="3101"/>
                      <a:pt x="15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0" name="Google Shape;400;p20"/>
            <p:cNvGrpSpPr/>
            <p:nvPr/>
          </p:nvGrpSpPr>
          <p:grpSpPr>
            <a:xfrm rot="-8645091">
              <a:off x="10717639" y="753406"/>
              <a:ext cx="584934" cy="1054596"/>
              <a:chOff x="2657637" y="4345112"/>
              <a:chExt cx="121075" cy="218290"/>
            </a:xfrm>
          </p:grpSpPr>
          <p:sp>
            <p:nvSpPr>
              <p:cNvPr id="401" name="Google Shape;401;p20"/>
              <p:cNvSpPr/>
              <p:nvPr/>
            </p:nvSpPr>
            <p:spPr>
              <a:xfrm>
                <a:off x="2657637" y="4345112"/>
                <a:ext cx="62022" cy="218290"/>
              </a:xfrm>
              <a:custGeom>
                <a:rect b="b" l="l" r="r" t="t"/>
                <a:pathLst>
                  <a:path extrusionOk="0" h="218290" w="62022">
                    <a:moveTo>
                      <a:pt x="52171" y="7287"/>
                    </a:moveTo>
                    <a:cubicBezTo>
                      <a:pt x="35957" y="21746"/>
                      <a:pt x="3053" y="56806"/>
                      <a:pt x="166" y="106239"/>
                    </a:cubicBezTo>
                    <a:cubicBezTo>
                      <a:pt x="-3678" y="172153"/>
                      <a:pt x="60335" y="218291"/>
                      <a:pt x="60335" y="218291"/>
                    </a:cubicBezTo>
                    <a:cubicBezTo>
                      <a:pt x="60335" y="218291"/>
                      <a:pt x="61540" y="217373"/>
                      <a:pt x="61681" y="217273"/>
                    </a:cubicBezTo>
                    <a:lnTo>
                      <a:pt x="62022" y="603"/>
                    </a:lnTo>
                    <a:cubicBezTo>
                      <a:pt x="61962" y="556"/>
                      <a:pt x="61138" y="0"/>
                      <a:pt x="61138" y="0"/>
                    </a:cubicBezTo>
                    <a:cubicBezTo>
                      <a:pt x="61138" y="0"/>
                      <a:pt x="57575" y="2464"/>
                      <a:pt x="52171" y="728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20"/>
              <p:cNvSpPr/>
              <p:nvPr/>
            </p:nvSpPr>
            <p:spPr>
              <a:xfrm>
                <a:off x="2719318" y="4345715"/>
                <a:ext cx="59394" cy="216669"/>
              </a:xfrm>
              <a:custGeom>
                <a:rect b="b" l="l" r="r" t="t"/>
                <a:pathLst>
                  <a:path extrusionOk="0" h="216669" w="59394">
                    <a:moveTo>
                      <a:pt x="342" y="0"/>
                    </a:moveTo>
                    <a:lnTo>
                      <a:pt x="0" y="216670"/>
                    </a:lnTo>
                    <a:cubicBezTo>
                      <a:pt x="3891" y="213824"/>
                      <a:pt x="58902" y="172501"/>
                      <a:pt x="59391" y="106406"/>
                    </a:cubicBezTo>
                    <a:cubicBezTo>
                      <a:pt x="59853" y="44912"/>
                      <a:pt x="2860" y="1868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3" name="Google Shape;403;p20"/>
          <p:cNvGrpSpPr/>
          <p:nvPr/>
        </p:nvGrpSpPr>
        <p:grpSpPr>
          <a:xfrm flipH="1" rot="-164984">
            <a:off x="7538127" y="-214574"/>
            <a:ext cx="1119202" cy="1203824"/>
            <a:chOff x="10463935" y="-190643"/>
            <a:chExt cx="1924451" cy="2069956"/>
          </a:xfrm>
        </p:grpSpPr>
        <p:grpSp>
          <p:nvGrpSpPr>
            <p:cNvPr id="404" name="Google Shape;404;p20"/>
            <p:cNvGrpSpPr/>
            <p:nvPr/>
          </p:nvGrpSpPr>
          <p:grpSpPr>
            <a:xfrm rot="-8645107">
              <a:off x="11624464" y="-302749"/>
              <a:ext cx="64692" cy="1378966"/>
              <a:chOff x="2713538" y="4539969"/>
              <a:chExt cx="11478" cy="216830"/>
            </a:xfrm>
          </p:grpSpPr>
          <p:sp>
            <p:nvSpPr>
              <p:cNvPr id="405" name="Google Shape;405;p20"/>
              <p:cNvSpPr/>
              <p:nvPr/>
            </p:nvSpPr>
            <p:spPr>
              <a:xfrm>
                <a:off x="2713538" y="4539969"/>
                <a:ext cx="8036" cy="216823"/>
              </a:xfrm>
              <a:custGeom>
                <a:rect b="b" l="l" r="r" t="t"/>
                <a:pathLst>
                  <a:path extrusionOk="0" h="216823" w="8036">
                    <a:moveTo>
                      <a:pt x="663" y="0"/>
                    </a:moveTo>
                    <a:lnTo>
                      <a:pt x="8037" y="20"/>
                    </a:lnTo>
                    <a:lnTo>
                      <a:pt x="7367" y="216824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20"/>
              <p:cNvSpPr/>
              <p:nvPr/>
            </p:nvSpPr>
            <p:spPr>
              <a:xfrm>
                <a:off x="2718514" y="4539982"/>
                <a:ext cx="6502" cy="216817"/>
              </a:xfrm>
              <a:custGeom>
                <a:rect b="b" l="l" r="r" t="t"/>
                <a:pathLst>
                  <a:path extrusionOk="0" h="216817" w="6502">
                    <a:moveTo>
                      <a:pt x="663" y="0"/>
                    </a:moveTo>
                    <a:lnTo>
                      <a:pt x="6503" y="20"/>
                    </a:lnTo>
                    <a:lnTo>
                      <a:pt x="5833" y="216817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7" name="Google Shape;407;p20"/>
            <p:cNvGrpSpPr/>
            <p:nvPr/>
          </p:nvGrpSpPr>
          <p:grpSpPr>
            <a:xfrm rot="-8645091">
              <a:off x="10695262" y="-12489"/>
              <a:ext cx="755986" cy="764426"/>
              <a:chOff x="2739953" y="4535520"/>
              <a:chExt cx="156481" cy="158228"/>
            </a:xfrm>
          </p:grpSpPr>
          <p:sp>
            <p:nvSpPr>
              <p:cNvPr id="408" name="Google Shape;408;p20"/>
              <p:cNvSpPr/>
              <p:nvPr/>
            </p:nvSpPr>
            <p:spPr>
              <a:xfrm>
                <a:off x="2739953" y="4535520"/>
                <a:ext cx="154947" cy="157139"/>
              </a:xfrm>
              <a:custGeom>
                <a:rect b="b" l="l" r="r" t="t"/>
                <a:pathLst>
                  <a:path extrusionOk="0" h="157139" w="154947">
                    <a:moveTo>
                      <a:pt x="143227" y="169"/>
                    </a:moveTo>
                    <a:cubicBezTo>
                      <a:pt x="121521" y="-795"/>
                      <a:pt x="73482" y="1328"/>
                      <a:pt x="36908" y="34707"/>
                    </a:cubicBezTo>
                    <a:cubicBezTo>
                      <a:pt x="-11868" y="79204"/>
                      <a:pt x="1748" y="156932"/>
                      <a:pt x="1748" y="156932"/>
                    </a:cubicBezTo>
                    <a:cubicBezTo>
                      <a:pt x="1748" y="156932"/>
                      <a:pt x="3248" y="157113"/>
                      <a:pt x="3422" y="157139"/>
                    </a:cubicBezTo>
                    <a:lnTo>
                      <a:pt x="154948" y="2265"/>
                    </a:lnTo>
                    <a:cubicBezTo>
                      <a:pt x="154934" y="2198"/>
                      <a:pt x="154733" y="1220"/>
                      <a:pt x="154733" y="1220"/>
                    </a:cubicBezTo>
                    <a:cubicBezTo>
                      <a:pt x="154733" y="1220"/>
                      <a:pt x="150460" y="491"/>
                      <a:pt x="143227" y="16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20"/>
              <p:cNvSpPr/>
              <p:nvPr/>
            </p:nvSpPr>
            <p:spPr>
              <a:xfrm>
                <a:off x="2743375" y="4537785"/>
                <a:ext cx="153059" cy="155963"/>
              </a:xfrm>
              <a:custGeom>
                <a:rect b="b" l="l" r="r" t="t"/>
                <a:pathLst>
                  <a:path extrusionOk="0" h="155963" w="153059">
                    <a:moveTo>
                      <a:pt x="151526" y="0"/>
                    </a:moveTo>
                    <a:lnTo>
                      <a:pt x="0" y="154874"/>
                    </a:lnTo>
                    <a:cubicBezTo>
                      <a:pt x="4768" y="155557"/>
                      <a:pt x="73000" y="164385"/>
                      <a:pt x="119499" y="117410"/>
                    </a:cubicBezTo>
                    <a:cubicBezTo>
                      <a:pt x="162764" y="73710"/>
                      <a:pt x="152021" y="3101"/>
                      <a:pt x="151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0" name="Google Shape;410;p20"/>
            <p:cNvGrpSpPr/>
            <p:nvPr/>
          </p:nvGrpSpPr>
          <p:grpSpPr>
            <a:xfrm rot="-8645091">
              <a:off x="11480051" y="555923"/>
              <a:ext cx="755996" cy="764426"/>
              <a:chOff x="2539378" y="4535520"/>
              <a:chExt cx="156483" cy="158228"/>
            </a:xfrm>
          </p:grpSpPr>
          <p:sp>
            <p:nvSpPr>
              <p:cNvPr id="411" name="Google Shape;411;p20"/>
              <p:cNvSpPr/>
              <p:nvPr/>
            </p:nvSpPr>
            <p:spPr>
              <a:xfrm>
                <a:off x="2540916" y="4535520"/>
                <a:ext cx="154945" cy="157139"/>
              </a:xfrm>
              <a:custGeom>
                <a:rect b="b" l="l" r="r" t="t"/>
                <a:pathLst>
                  <a:path extrusionOk="0" h="157139" w="154945">
                    <a:moveTo>
                      <a:pt x="11720" y="169"/>
                    </a:moveTo>
                    <a:cubicBezTo>
                      <a:pt x="33419" y="-795"/>
                      <a:pt x="81459" y="1328"/>
                      <a:pt x="118039" y="34707"/>
                    </a:cubicBezTo>
                    <a:cubicBezTo>
                      <a:pt x="166809" y="79204"/>
                      <a:pt x="153200" y="156932"/>
                      <a:pt x="153200" y="156932"/>
                    </a:cubicBezTo>
                    <a:cubicBezTo>
                      <a:pt x="153200" y="156932"/>
                      <a:pt x="151693" y="157113"/>
                      <a:pt x="151526" y="157139"/>
                    </a:cubicBezTo>
                    <a:lnTo>
                      <a:pt x="0" y="2265"/>
                    </a:lnTo>
                    <a:cubicBezTo>
                      <a:pt x="7" y="2198"/>
                      <a:pt x="208" y="1220"/>
                      <a:pt x="208" y="1220"/>
                    </a:cubicBezTo>
                    <a:cubicBezTo>
                      <a:pt x="208" y="1220"/>
                      <a:pt x="4481" y="491"/>
                      <a:pt x="11720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20"/>
              <p:cNvSpPr/>
              <p:nvPr/>
            </p:nvSpPr>
            <p:spPr>
              <a:xfrm>
                <a:off x="2539378" y="4537785"/>
                <a:ext cx="153064" cy="155963"/>
              </a:xfrm>
              <a:custGeom>
                <a:rect b="b" l="l" r="r" t="t"/>
                <a:pathLst>
                  <a:path extrusionOk="0" h="155963" w="153064">
                    <a:moveTo>
                      <a:pt x="1539" y="0"/>
                    </a:moveTo>
                    <a:lnTo>
                      <a:pt x="153064" y="154874"/>
                    </a:lnTo>
                    <a:cubicBezTo>
                      <a:pt x="148289" y="155557"/>
                      <a:pt x="80057" y="164385"/>
                      <a:pt x="33558" y="117410"/>
                    </a:cubicBezTo>
                    <a:cubicBezTo>
                      <a:pt x="-9706" y="73710"/>
                      <a:pt x="1036" y="3101"/>
                      <a:pt x="15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3" name="Google Shape;413;p20"/>
            <p:cNvGrpSpPr/>
            <p:nvPr/>
          </p:nvGrpSpPr>
          <p:grpSpPr>
            <a:xfrm rot="-8645091">
              <a:off x="10717639" y="753406"/>
              <a:ext cx="584934" cy="1054596"/>
              <a:chOff x="2657637" y="4345112"/>
              <a:chExt cx="121075" cy="218290"/>
            </a:xfrm>
          </p:grpSpPr>
          <p:sp>
            <p:nvSpPr>
              <p:cNvPr id="414" name="Google Shape;414;p20"/>
              <p:cNvSpPr/>
              <p:nvPr/>
            </p:nvSpPr>
            <p:spPr>
              <a:xfrm>
                <a:off x="2657637" y="4345112"/>
                <a:ext cx="62022" cy="218290"/>
              </a:xfrm>
              <a:custGeom>
                <a:rect b="b" l="l" r="r" t="t"/>
                <a:pathLst>
                  <a:path extrusionOk="0" h="218290" w="62022">
                    <a:moveTo>
                      <a:pt x="52171" y="7287"/>
                    </a:moveTo>
                    <a:cubicBezTo>
                      <a:pt x="35957" y="21746"/>
                      <a:pt x="3053" y="56806"/>
                      <a:pt x="166" y="106239"/>
                    </a:cubicBezTo>
                    <a:cubicBezTo>
                      <a:pt x="-3678" y="172153"/>
                      <a:pt x="60335" y="218291"/>
                      <a:pt x="60335" y="218291"/>
                    </a:cubicBezTo>
                    <a:cubicBezTo>
                      <a:pt x="60335" y="218291"/>
                      <a:pt x="61540" y="217373"/>
                      <a:pt x="61681" y="217273"/>
                    </a:cubicBezTo>
                    <a:lnTo>
                      <a:pt x="62022" y="603"/>
                    </a:lnTo>
                    <a:cubicBezTo>
                      <a:pt x="61962" y="556"/>
                      <a:pt x="61138" y="0"/>
                      <a:pt x="61138" y="0"/>
                    </a:cubicBezTo>
                    <a:cubicBezTo>
                      <a:pt x="61138" y="0"/>
                      <a:pt x="57575" y="2464"/>
                      <a:pt x="52171" y="728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20"/>
              <p:cNvSpPr/>
              <p:nvPr/>
            </p:nvSpPr>
            <p:spPr>
              <a:xfrm>
                <a:off x="2719318" y="4345715"/>
                <a:ext cx="59394" cy="216669"/>
              </a:xfrm>
              <a:custGeom>
                <a:rect b="b" l="l" r="r" t="t"/>
                <a:pathLst>
                  <a:path extrusionOk="0" h="216669" w="59394">
                    <a:moveTo>
                      <a:pt x="342" y="0"/>
                    </a:moveTo>
                    <a:lnTo>
                      <a:pt x="0" y="216670"/>
                    </a:lnTo>
                    <a:cubicBezTo>
                      <a:pt x="3891" y="213824"/>
                      <a:pt x="58902" y="172501"/>
                      <a:pt x="59391" y="106406"/>
                    </a:cubicBezTo>
                    <a:cubicBezTo>
                      <a:pt x="59853" y="44912"/>
                      <a:pt x="2860" y="1868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6" name="Google Shape;416;p20"/>
          <p:cNvGrpSpPr/>
          <p:nvPr/>
        </p:nvGrpSpPr>
        <p:grpSpPr>
          <a:xfrm flipH="1" rot="-164984">
            <a:off x="-429273" y="-214574"/>
            <a:ext cx="1119202" cy="1203824"/>
            <a:chOff x="10463935" y="-190643"/>
            <a:chExt cx="1924451" cy="2069956"/>
          </a:xfrm>
        </p:grpSpPr>
        <p:grpSp>
          <p:nvGrpSpPr>
            <p:cNvPr id="417" name="Google Shape;417;p20"/>
            <p:cNvGrpSpPr/>
            <p:nvPr/>
          </p:nvGrpSpPr>
          <p:grpSpPr>
            <a:xfrm rot="-8645107">
              <a:off x="11624464" y="-302749"/>
              <a:ext cx="64692" cy="1378966"/>
              <a:chOff x="2713538" y="4539969"/>
              <a:chExt cx="11478" cy="216830"/>
            </a:xfrm>
          </p:grpSpPr>
          <p:sp>
            <p:nvSpPr>
              <p:cNvPr id="418" name="Google Shape;418;p20"/>
              <p:cNvSpPr/>
              <p:nvPr/>
            </p:nvSpPr>
            <p:spPr>
              <a:xfrm>
                <a:off x="2713538" y="4539969"/>
                <a:ext cx="8036" cy="216823"/>
              </a:xfrm>
              <a:custGeom>
                <a:rect b="b" l="l" r="r" t="t"/>
                <a:pathLst>
                  <a:path extrusionOk="0" h="216823" w="8036">
                    <a:moveTo>
                      <a:pt x="663" y="0"/>
                    </a:moveTo>
                    <a:lnTo>
                      <a:pt x="8037" y="20"/>
                    </a:lnTo>
                    <a:lnTo>
                      <a:pt x="7367" y="216824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20"/>
              <p:cNvSpPr/>
              <p:nvPr/>
            </p:nvSpPr>
            <p:spPr>
              <a:xfrm>
                <a:off x="2718514" y="4539982"/>
                <a:ext cx="6502" cy="216817"/>
              </a:xfrm>
              <a:custGeom>
                <a:rect b="b" l="l" r="r" t="t"/>
                <a:pathLst>
                  <a:path extrusionOk="0" h="216817" w="6502">
                    <a:moveTo>
                      <a:pt x="663" y="0"/>
                    </a:moveTo>
                    <a:lnTo>
                      <a:pt x="6503" y="20"/>
                    </a:lnTo>
                    <a:lnTo>
                      <a:pt x="5833" y="216817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0" name="Google Shape;420;p20"/>
            <p:cNvGrpSpPr/>
            <p:nvPr/>
          </p:nvGrpSpPr>
          <p:grpSpPr>
            <a:xfrm rot="-8645091">
              <a:off x="10695262" y="-12489"/>
              <a:ext cx="755986" cy="764426"/>
              <a:chOff x="2739953" y="4535520"/>
              <a:chExt cx="156481" cy="158228"/>
            </a:xfrm>
          </p:grpSpPr>
          <p:sp>
            <p:nvSpPr>
              <p:cNvPr id="421" name="Google Shape;421;p20"/>
              <p:cNvSpPr/>
              <p:nvPr/>
            </p:nvSpPr>
            <p:spPr>
              <a:xfrm>
                <a:off x="2739953" y="4535520"/>
                <a:ext cx="154947" cy="157139"/>
              </a:xfrm>
              <a:custGeom>
                <a:rect b="b" l="l" r="r" t="t"/>
                <a:pathLst>
                  <a:path extrusionOk="0" h="157139" w="154947">
                    <a:moveTo>
                      <a:pt x="143227" y="169"/>
                    </a:moveTo>
                    <a:cubicBezTo>
                      <a:pt x="121521" y="-795"/>
                      <a:pt x="73482" y="1328"/>
                      <a:pt x="36908" y="34707"/>
                    </a:cubicBezTo>
                    <a:cubicBezTo>
                      <a:pt x="-11868" y="79204"/>
                      <a:pt x="1748" y="156932"/>
                      <a:pt x="1748" y="156932"/>
                    </a:cubicBezTo>
                    <a:cubicBezTo>
                      <a:pt x="1748" y="156932"/>
                      <a:pt x="3248" y="157113"/>
                      <a:pt x="3422" y="157139"/>
                    </a:cubicBezTo>
                    <a:lnTo>
                      <a:pt x="154948" y="2265"/>
                    </a:lnTo>
                    <a:cubicBezTo>
                      <a:pt x="154934" y="2198"/>
                      <a:pt x="154733" y="1220"/>
                      <a:pt x="154733" y="1220"/>
                    </a:cubicBezTo>
                    <a:cubicBezTo>
                      <a:pt x="154733" y="1220"/>
                      <a:pt x="150460" y="491"/>
                      <a:pt x="143227" y="16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20"/>
              <p:cNvSpPr/>
              <p:nvPr/>
            </p:nvSpPr>
            <p:spPr>
              <a:xfrm>
                <a:off x="2743375" y="4537785"/>
                <a:ext cx="153059" cy="155963"/>
              </a:xfrm>
              <a:custGeom>
                <a:rect b="b" l="l" r="r" t="t"/>
                <a:pathLst>
                  <a:path extrusionOk="0" h="155963" w="153059">
                    <a:moveTo>
                      <a:pt x="151526" y="0"/>
                    </a:moveTo>
                    <a:lnTo>
                      <a:pt x="0" y="154874"/>
                    </a:lnTo>
                    <a:cubicBezTo>
                      <a:pt x="4768" y="155557"/>
                      <a:pt x="73000" y="164385"/>
                      <a:pt x="119499" y="117410"/>
                    </a:cubicBezTo>
                    <a:cubicBezTo>
                      <a:pt x="162764" y="73710"/>
                      <a:pt x="152021" y="3101"/>
                      <a:pt x="151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3" name="Google Shape;423;p20"/>
            <p:cNvGrpSpPr/>
            <p:nvPr/>
          </p:nvGrpSpPr>
          <p:grpSpPr>
            <a:xfrm rot="-8645091">
              <a:off x="11480051" y="555923"/>
              <a:ext cx="755996" cy="764426"/>
              <a:chOff x="2539378" y="4535520"/>
              <a:chExt cx="156483" cy="158228"/>
            </a:xfrm>
          </p:grpSpPr>
          <p:sp>
            <p:nvSpPr>
              <p:cNvPr id="424" name="Google Shape;424;p20"/>
              <p:cNvSpPr/>
              <p:nvPr/>
            </p:nvSpPr>
            <p:spPr>
              <a:xfrm>
                <a:off x="2540916" y="4535520"/>
                <a:ext cx="154945" cy="157139"/>
              </a:xfrm>
              <a:custGeom>
                <a:rect b="b" l="l" r="r" t="t"/>
                <a:pathLst>
                  <a:path extrusionOk="0" h="157139" w="154945">
                    <a:moveTo>
                      <a:pt x="11720" y="169"/>
                    </a:moveTo>
                    <a:cubicBezTo>
                      <a:pt x="33419" y="-795"/>
                      <a:pt x="81459" y="1328"/>
                      <a:pt x="118039" y="34707"/>
                    </a:cubicBezTo>
                    <a:cubicBezTo>
                      <a:pt x="166809" y="79204"/>
                      <a:pt x="153200" y="156932"/>
                      <a:pt x="153200" y="156932"/>
                    </a:cubicBezTo>
                    <a:cubicBezTo>
                      <a:pt x="153200" y="156932"/>
                      <a:pt x="151693" y="157113"/>
                      <a:pt x="151526" y="157139"/>
                    </a:cubicBezTo>
                    <a:lnTo>
                      <a:pt x="0" y="2265"/>
                    </a:lnTo>
                    <a:cubicBezTo>
                      <a:pt x="7" y="2198"/>
                      <a:pt x="208" y="1220"/>
                      <a:pt x="208" y="1220"/>
                    </a:cubicBezTo>
                    <a:cubicBezTo>
                      <a:pt x="208" y="1220"/>
                      <a:pt x="4481" y="491"/>
                      <a:pt x="11720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20"/>
              <p:cNvSpPr/>
              <p:nvPr/>
            </p:nvSpPr>
            <p:spPr>
              <a:xfrm>
                <a:off x="2539378" y="4537785"/>
                <a:ext cx="153064" cy="155963"/>
              </a:xfrm>
              <a:custGeom>
                <a:rect b="b" l="l" r="r" t="t"/>
                <a:pathLst>
                  <a:path extrusionOk="0" h="155963" w="153064">
                    <a:moveTo>
                      <a:pt x="1539" y="0"/>
                    </a:moveTo>
                    <a:lnTo>
                      <a:pt x="153064" y="154874"/>
                    </a:lnTo>
                    <a:cubicBezTo>
                      <a:pt x="148289" y="155557"/>
                      <a:pt x="80057" y="164385"/>
                      <a:pt x="33558" y="117410"/>
                    </a:cubicBezTo>
                    <a:cubicBezTo>
                      <a:pt x="-9706" y="73710"/>
                      <a:pt x="1036" y="3101"/>
                      <a:pt x="15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6" name="Google Shape;426;p20"/>
            <p:cNvGrpSpPr/>
            <p:nvPr/>
          </p:nvGrpSpPr>
          <p:grpSpPr>
            <a:xfrm rot="-8645091">
              <a:off x="10717639" y="753406"/>
              <a:ext cx="584934" cy="1054596"/>
              <a:chOff x="2657637" y="4345112"/>
              <a:chExt cx="121075" cy="218290"/>
            </a:xfrm>
          </p:grpSpPr>
          <p:sp>
            <p:nvSpPr>
              <p:cNvPr id="427" name="Google Shape;427;p20"/>
              <p:cNvSpPr/>
              <p:nvPr/>
            </p:nvSpPr>
            <p:spPr>
              <a:xfrm>
                <a:off x="2657637" y="4345112"/>
                <a:ext cx="62022" cy="218290"/>
              </a:xfrm>
              <a:custGeom>
                <a:rect b="b" l="l" r="r" t="t"/>
                <a:pathLst>
                  <a:path extrusionOk="0" h="218290" w="62022">
                    <a:moveTo>
                      <a:pt x="52171" y="7287"/>
                    </a:moveTo>
                    <a:cubicBezTo>
                      <a:pt x="35957" y="21746"/>
                      <a:pt x="3053" y="56806"/>
                      <a:pt x="166" y="106239"/>
                    </a:cubicBezTo>
                    <a:cubicBezTo>
                      <a:pt x="-3678" y="172153"/>
                      <a:pt x="60335" y="218291"/>
                      <a:pt x="60335" y="218291"/>
                    </a:cubicBezTo>
                    <a:cubicBezTo>
                      <a:pt x="60335" y="218291"/>
                      <a:pt x="61540" y="217373"/>
                      <a:pt x="61681" y="217273"/>
                    </a:cubicBezTo>
                    <a:lnTo>
                      <a:pt x="62022" y="603"/>
                    </a:lnTo>
                    <a:cubicBezTo>
                      <a:pt x="61962" y="556"/>
                      <a:pt x="61138" y="0"/>
                      <a:pt x="61138" y="0"/>
                    </a:cubicBezTo>
                    <a:cubicBezTo>
                      <a:pt x="61138" y="0"/>
                      <a:pt x="57575" y="2464"/>
                      <a:pt x="52171" y="728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20"/>
              <p:cNvSpPr/>
              <p:nvPr/>
            </p:nvSpPr>
            <p:spPr>
              <a:xfrm>
                <a:off x="2719318" y="4345715"/>
                <a:ext cx="59394" cy="216669"/>
              </a:xfrm>
              <a:custGeom>
                <a:rect b="b" l="l" r="r" t="t"/>
                <a:pathLst>
                  <a:path extrusionOk="0" h="216669" w="59394">
                    <a:moveTo>
                      <a:pt x="342" y="0"/>
                    </a:moveTo>
                    <a:lnTo>
                      <a:pt x="0" y="216670"/>
                    </a:lnTo>
                    <a:cubicBezTo>
                      <a:pt x="3891" y="213824"/>
                      <a:pt x="58902" y="172501"/>
                      <a:pt x="59391" y="106406"/>
                    </a:cubicBezTo>
                    <a:cubicBezTo>
                      <a:pt x="59853" y="44912"/>
                      <a:pt x="2860" y="1868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9" name="Google Shape;429;p20"/>
          <p:cNvGrpSpPr/>
          <p:nvPr/>
        </p:nvGrpSpPr>
        <p:grpSpPr>
          <a:xfrm rot="1923017">
            <a:off x="8547941" y="-378678"/>
            <a:ext cx="1119138" cy="1203754"/>
            <a:chOff x="10463935" y="-190643"/>
            <a:chExt cx="1924451" cy="2069956"/>
          </a:xfrm>
        </p:grpSpPr>
        <p:grpSp>
          <p:nvGrpSpPr>
            <p:cNvPr id="430" name="Google Shape;430;p20"/>
            <p:cNvGrpSpPr/>
            <p:nvPr/>
          </p:nvGrpSpPr>
          <p:grpSpPr>
            <a:xfrm rot="-8645107">
              <a:off x="11624464" y="-302749"/>
              <a:ext cx="64692" cy="1378966"/>
              <a:chOff x="2713538" y="4539969"/>
              <a:chExt cx="11478" cy="216830"/>
            </a:xfrm>
          </p:grpSpPr>
          <p:sp>
            <p:nvSpPr>
              <p:cNvPr id="431" name="Google Shape;431;p20"/>
              <p:cNvSpPr/>
              <p:nvPr/>
            </p:nvSpPr>
            <p:spPr>
              <a:xfrm>
                <a:off x="2713538" y="4539969"/>
                <a:ext cx="8036" cy="216823"/>
              </a:xfrm>
              <a:custGeom>
                <a:rect b="b" l="l" r="r" t="t"/>
                <a:pathLst>
                  <a:path extrusionOk="0" h="216823" w="8036">
                    <a:moveTo>
                      <a:pt x="663" y="0"/>
                    </a:moveTo>
                    <a:lnTo>
                      <a:pt x="8037" y="20"/>
                    </a:lnTo>
                    <a:lnTo>
                      <a:pt x="7367" y="216824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20"/>
              <p:cNvSpPr/>
              <p:nvPr/>
            </p:nvSpPr>
            <p:spPr>
              <a:xfrm>
                <a:off x="2718514" y="4539982"/>
                <a:ext cx="6502" cy="216817"/>
              </a:xfrm>
              <a:custGeom>
                <a:rect b="b" l="l" r="r" t="t"/>
                <a:pathLst>
                  <a:path extrusionOk="0" h="216817" w="6502">
                    <a:moveTo>
                      <a:pt x="663" y="0"/>
                    </a:moveTo>
                    <a:lnTo>
                      <a:pt x="6503" y="20"/>
                    </a:lnTo>
                    <a:lnTo>
                      <a:pt x="5833" y="216817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3" name="Google Shape;433;p20"/>
            <p:cNvGrpSpPr/>
            <p:nvPr/>
          </p:nvGrpSpPr>
          <p:grpSpPr>
            <a:xfrm rot="-8645091">
              <a:off x="10695262" y="-12489"/>
              <a:ext cx="755986" cy="764426"/>
              <a:chOff x="2739953" y="4535520"/>
              <a:chExt cx="156481" cy="158228"/>
            </a:xfrm>
          </p:grpSpPr>
          <p:sp>
            <p:nvSpPr>
              <p:cNvPr id="434" name="Google Shape;434;p20"/>
              <p:cNvSpPr/>
              <p:nvPr/>
            </p:nvSpPr>
            <p:spPr>
              <a:xfrm>
                <a:off x="2739953" y="4535520"/>
                <a:ext cx="154947" cy="157139"/>
              </a:xfrm>
              <a:custGeom>
                <a:rect b="b" l="l" r="r" t="t"/>
                <a:pathLst>
                  <a:path extrusionOk="0" h="157139" w="154947">
                    <a:moveTo>
                      <a:pt x="143227" y="169"/>
                    </a:moveTo>
                    <a:cubicBezTo>
                      <a:pt x="121521" y="-795"/>
                      <a:pt x="73482" y="1328"/>
                      <a:pt x="36908" y="34707"/>
                    </a:cubicBezTo>
                    <a:cubicBezTo>
                      <a:pt x="-11868" y="79204"/>
                      <a:pt x="1748" y="156932"/>
                      <a:pt x="1748" y="156932"/>
                    </a:cubicBezTo>
                    <a:cubicBezTo>
                      <a:pt x="1748" y="156932"/>
                      <a:pt x="3248" y="157113"/>
                      <a:pt x="3422" y="157139"/>
                    </a:cubicBezTo>
                    <a:lnTo>
                      <a:pt x="154948" y="2265"/>
                    </a:lnTo>
                    <a:cubicBezTo>
                      <a:pt x="154934" y="2198"/>
                      <a:pt x="154733" y="1220"/>
                      <a:pt x="154733" y="1220"/>
                    </a:cubicBezTo>
                    <a:cubicBezTo>
                      <a:pt x="154733" y="1220"/>
                      <a:pt x="150460" y="491"/>
                      <a:pt x="143227" y="16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20"/>
              <p:cNvSpPr/>
              <p:nvPr/>
            </p:nvSpPr>
            <p:spPr>
              <a:xfrm>
                <a:off x="2743375" y="4537785"/>
                <a:ext cx="153059" cy="155963"/>
              </a:xfrm>
              <a:custGeom>
                <a:rect b="b" l="l" r="r" t="t"/>
                <a:pathLst>
                  <a:path extrusionOk="0" h="155963" w="153059">
                    <a:moveTo>
                      <a:pt x="151526" y="0"/>
                    </a:moveTo>
                    <a:lnTo>
                      <a:pt x="0" y="154874"/>
                    </a:lnTo>
                    <a:cubicBezTo>
                      <a:pt x="4768" y="155557"/>
                      <a:pt x="73000" y="164385"/>
                      <a:pt x="119499" y="117410"/>
                    </a:cubicBezTo>
                    <a:cubicBezTo>
                      <a:pt x="162764" y="73710"/>
                      <a:pt x="152021" y="3101"/>
                      <a:pt x="151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6" name="Google Shape;436;p20"/>
            <p:cNvGrpSpPr/>
            <p:nvPr/>
          </p:nvGrpSpPr>
          <p:grpSpPr>
            <a:xfrm rot="-8645091">
              <a:off x="11480051" y="555923"/>
              <a:ext cx="755996" cy="764426"/>
              <a:chOff x="2539378" y="4535520"/>
              <a:chExt cx="156483" cy="158228"/>
            </a:xfrm>
          </p:grpSpPr>
          <p:sp>
            <p:nvSpPr>
              <p:cNvPr id="437" name="Google Shape;437;p20"/>
              <p:cNvSpPr/>
              <p:nvPr/>
            </p:nvSpPr>
            <p:spPr>
              <a:xfrm>
                <a:off x="2540916" y="4535520"/>
                <a:ext cx="154945" cy="157139"/>
              </a:xfrm>
              <a:custGeom>
                <a:rect b="b" l="l" r="r" t="t"/>
                <a:pathLst>
                  <a:path extrusionOk="0" h="157139" w="154945">
                    <a:moveTo>
                      <a:pt x="11720" y="169"/>
                    </a:moveTo>
                    <a:cubicBezTo>
                      <a:pt x="33419" y="-795"/>
                      <a:pt x="81459" y="1328"/>
                      <a:pt x="118039" y="34707"/>
                    </a:cubicBezTo>
                    <a:cubicBezTo>
                      <a:pt x="166809" y="79204"/>
                      <a:pt x="153200" y="156932"/>
                      <a:pt x="153200" y="156932"/>
                    </a:cubicBezTo>
                    <a:cubicBezTo>
                      <a:pt x="153200" y="156932"/>
                      <a:pt x="151693" y="157113"/>
                      <a:pt x="151526" y="157139"/>
                    </a:cubicBezTo>
                    <a:lnTo>
                      <a:pt x="0" y="2265"/>
                    </a:lnTo>
                    <a:cubicBezTo>
                      <a:pt x="7" y="2198"/>
                      <a:pt x="208" y="1220"/>
                      <a:pt x="208" y="1220"/>
                    </a:cubicBezTo>
                    <a:cubicBezTo>
                      <a:pt x="208" y="1220"/>
                      <a:pt x="4481" y="491"/>
                      <a:pt x="11720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20"/>
              <p:cNvSpPr/>
              <p:nvPr/>
            </p:nvSpPr>
            <p:spPr>
              <a:xfrm>
                <a:off x="2539378" y="4537785"/>
                <a:ext cx="153064" cy="155963"/>
              </a:xfrm>
              <a:custGeom>
                <a:rect b="b" l="l" r="r" t="t"/>
                <a:pathLst>
                  <a:path extrusionOk="0" h="155963" w="153064">
                    <a:moveTo>
                      <a:pt x="1539" y="0"/>
                    </a:moveTo>
                    <a:lnTo>
                      <a:pt x="153064" y="154874"/>
                    </a:lnTo>
                    <a:cubicBezTo>
                      <a:pt x="148289" y="155557"/>
                      <a:pt x="80057" y="164385"/>
                      <a:pt x="33558" y="117410"/>
                    </a:cubicBezTo>
                    <a:cubicBezTo>
                      <a:pt x="-9706" y="73710"/>
                      <a:pt x="1036" y="3101"/>
                      <a:pt x="15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9" name="Google Shape;439;p20"/>
            <p:cNvGrpSpPr/>
            <p:nvPr/>
          </p:nvGrpSpPr>
          <p:grpSpPr>
            <a:xfrm rot="-8645091">
              <a:off x="10717639" y="753406"/>
              <a:ext cx="584934" cy="1054596"/>
              <a:chOff x="2657637" y="4345112"/>
              <a:chExt cx="121075" cy="218290"/>
            </a:xfrm>
          </p:grpSpPr>
          <p:sp>
            <p:nvSpPr>
              <p:cNvPr id="440" name="Google Shape;440;p20"/>
              <p:cNvSpPr/>
              <p:nvPr/>
            </p:nvSpPr>
            <p:spPr>
              <a:xfrm>
                <a:off x="2657637" y="4345112"/>
                <a:ext cx="62022" cy="218290"/>
              </a:xfrm>
              <a:custGeom>
                <a:rect b="b" l="l" r="r" t="t"/>
                <a:pathLst>
                  <a:path extrusionOk="0" h="218290" w="62022">
                    <a:moveTo>
                      <a:pt x="52171" y="7287"/>
                    </a:moveTo>
                    <a:cubicBezTo>
                      <a:pt x="35957" y="21746"/>
                      <a:pt x="3053" y="56806"/>
                      <a:pt x="166" y="106239"/>
                    </a:cubicBezTo>
                    <a:cubicBezTo>
                      <a:pt x="-3678" y="172153"/>
                      <a:pt x="60335" y="218291"/>
                      <a:pt x="60335" y="218291"/>
                    </a:cubicBezTo>
                    <a:cubicBezTo>
                      <a:pt x="60335" y="218291"/>
                      <a:pt x="61540" y="217373"/>
                      <a:pt x="61681" y="217273"/>
                    </a:cubicBezTo>
                    <a:lnTo>
                      <a:pt x="62022" y="603"/>
                    </a:lnTo>
                    <a:cubicBezTo>
                      <a:pt x="61962" y="556"/>
                      <a:pt x="61138" y="0"/>
                      <a:pt x="61138" y="0"/>
                    </a:cubicBezTo>
                    <a:cubicBezTo>
                      <a:pt x="61138" y="0"/>
                      <a:pt x="57575" y="2464"/>
                      <a:pt x="52171" y="728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20"/>
              <p:cNvSpPr/>
              <p:nvPr/>
            </p:nvSpPr>
            <p:spPr>
              <a:xfrm>
                <a:off x="2719318" y="4345715"/>
                <a:ext cx="59394" cy="216669"/>
              </a:xfrm>
              <a:custGeom>
                <a:rect b="b" l="l" r="r" t="t"/>
                <a:pathLst>
                  <a:path extrusionOk="0" h="216669" w="59394">
                    <a:moveTo>
                      <a:pt x="342" y="0"/>
                    </a:moveTo>
                    <a:lnTo>
                      <a:pt x="0" y="216670"/>
                    </a:lnTo>
                    <a:cubicBezTo>
                      <a:pt x="3891" y="213824"/>
                      <a:pt x="58902" y="172501"/>
                      <a:pt x="59391" y="106406"/>
                    </a:cubicBezTo>
                    <a:cubicBezTo>
                      <a:pt x="59853" y="44912"/>
                      <a:pt x="2860" y="1868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_1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21"/>
          <p:cNvGrpSpPr/>
          <p:nvPr/>
        </p:nvGrpSpPr>
        <p:grpSpPr>
          <a:xfrm>
            <a:off x="888638" y="-1111612"/>
            <a:ext cx="7366725" cy="7366725"/>
            <a:chOff x="1203456" y="-426697"/>
            <a:chExt cx="9822300" cy="9822300"/>
          </a:xfrm>
        </p:grpSpPr>
        <p:sp>
          <p:nvSpPr>
            <p:cNvPr id="444" name="Google Shape;444;p21"/>
            <p:cNvSpPr/>
            <p:nvPr/>
          </p:nvSpPr>
          <p:spPr>
            <a:xfrm>
              <a:off x="1203456" y="-426697"/>
              <a:ext cx="9822300" cy="98223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2272356" y="642203"/>
              <a:ext cx="7684500" cy="76845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3148056" y="1517903"/>
              <a:ext cx="5933100" cy="59331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3981006" y="2350853"/>
              <a:ext cx="4267200" cy="42672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8" name="Google Shape;448;p21"/>
          <p:cNvGrpSpPr/>
          <p:nvPr/>
        </p:nvGrpSpPr>
        <p:grpSpPr>
          <a:xfrm rot="695496">
            <a:off x="7866469" y="-117759"/>
            <a:ext cx="1443331" cy="1552460"/>
            <a:chOff x="10463935" y="-190643"/>
            <a:chExt cx="1924451" cy="2069956"/>
          </a:xfrm>
        </p:grpSpPr>
        <p:grpSp>
          <p:nvGrpSpPr>
            <p:cNvPr id="449" name="Google Shape;449;p21"/>
            <p:cNvGrpSpPr/>
            <p:nvPr/>
          </p:nvGrpSpPr>
          <p:grpSpPr>
            <a:xfrm rot="-8645107">
              <a:off x="11624464" y="-302749"/>
              <a:ext cx="64692" cy="1378966"/>
              <a:chOff x="2713538" y="4539969"/>
              <a:chExt cx="11478" cy="216830"/>
            </a:xfrm>
          </p:grpSpPr>
          <p:sp>
            <p:nvSpPr>
              <p:cNvPr id="450" name="Google Shape;450;p21"/>
              <p:cNvSpPr/>
              <p:nvPr/>
            </p:nvSpPr>
            <p:spPr>
              <a:xfrm>
                <a:off x="2713538" y="4539969"/>
                <a:ext cx="8036" cy="216823"/>
              </a:xfrm>
              <a:custGeom>
                <a:rect b="b" l="l" r="r" t="t"/>
                <a:pathLst>
                  <a:path extrusionOk="0" h="216823" w="8036">
                    <a:moveTo>
                      <a:pt x="663" y="0"/>
                    </a:moveTo>
                    <a:lnTo>
                      <a:pt x="8037" y="20"/>
                    </a:lnTo>
                    <a:lnTo>
                      <a:pt x="7367" y="216824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2718514" y="4539982"/>
                <a:ext cx="6502" cy="216817"/>
              </a:xfrm>
              <a:custGeom>
                <a:rect b="b" l="l" r="r" t="t"/>
                <a:pathLst>
                  <a:path extrusionOk="0" h="216817" w="6502">
                    <a:moveTo>
                      <a:pt x="663" y="0"/>
                    </a:moveTo>
                    <a:lnTo>
                      <a:pt x="6503" y="20"/>
                    </a:lnTo>
                    <a:lnTo>
                      <a:pt x="5833" y="216817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21"/>
            <p:cNvGrpSpPr/>
            <p:nvPr/>
          </p:nvGrpSpPr>
          <p:grpSpPr>
            <a:xfrm rot="-8645091">
              <a:off x="10695262" y="-12489"/>
              <a:ext cx="755986" cy="764426"/>
              <a:chOff x="2739953" y="4535520"/>
              <a:chExt cx="156481" cy="158228"/>
            </a:xfrm>
          </p:grpSpPr>
          <p:sp>
            <p:nvSpPr>
              <p:cNvPr id="453" name="Google Shape;453;p21"/>
              <p:cNvSpPr/>
              <p:nvPr/>
            </p:nvSpPr>
            <p:spPr>
              <a:xfrm>
                <a:off x="2739953" y="4535520"/>
                <a:ext cx="154947" cy="157139"/>
              </a:xfrm>
              <a:custGeom>
                <a:rect b="b" l="l" r="r" t="t"/>
                <a:pathLst>
                  <a:path extrusionOk="0" h="157139" w="154947">
                    <a:moveTo>
                      <a:pt x="143227" y="169"/>
                    </a:moveTo>
                    <a:cubicBezTo>
                      <a:pt x="121521" y="-795"/>
                      <a:pt x="73482" y="1328"/>
                      <a:pt x="36908" y="34707"/>
                    </a:cubicBezTo>
                    <a:cubicBezTo>
                      <a:pt x="-11868" y="79204"/>
                      <a:pt x="1748" y="156932"/>
                      <a:pt x="1748" y="156932"/>
                    </a:cubicBezTo>
                    <a:cubicBezTo>
                      <a:pt x="1748" y="156932"/>
                      <a:pt x="3248" y="157113"/>
                      <a:pt x="3422" y="157139"/>
                    </a:cubicBezTo>
                    <a:lnTo>
                      <a:pt x="154948" y="2265"/>
                    </a:lnTo>
                    <a:cubicBezTo>
                      <a:pt x="154934" y="2198"/>
                      <a:pt x="154733" y="1220"/>
                      <a:pt x="154733" y="1220"/>
                    </a:cubicBezTo>
                    <a:cubicBezTo>
                      <a:pt x="154733" y="1220"/>
                      <a:pt x="150460" y="491"/>
                      <a:pt x="143227" y="1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2743375" y="4537785"/>
                <a:ext cx="153059" cy="155963"/>
              </a:xfrm>
              <a:custGeom>
                <a:rect b="b" l="l" r="r" t="t"/>
                <a:pathLst>
                  <a:path extrusionOk="0" h="155963" w="153059">
                    <a:moveTo>
                      <a:pt x="151526" y="0"/>
                    </a:moveTo>
                    <a:lnTo>
                      <a:pt x="0" y="154874"/>
                    </a:lnTo>
                    <a:cubicBezTo>
                      <a:pt x="4768" y="155557"/>
                      <a:pt x="73000" y="164385"/>
                      <a:pt x="119499" y="117410"/>
                    </a:cubicBezTo>
                    <a:cubicBezTo>
                      <a:pt x="162764" y="73710"/>
                      <a:pt x="152021" y="3101"/>
                      <a:pt x="151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5" name="Google Shape;455;p21"/>
            <p:cNvGrpSpPr/>
            <p:nvPr/>
          </p:nvGrpSpPr>
          <p:grpSpPr>
            <a:xfrm rot="-8645091">
              <a:off x="11480051" y="555923"/>
              <a:ext cx="755996" cy="764426"/>
              <a:chOff x="2539378" y="4535520"/>
              <a:chExt cx="156483" cy="158228"/>
            </a:xfrm>
          </p:grpSpPr>
          <p:sp>
            <p:nvSpPr>
              <p:cNvPr id="456" name="Google Shape;456;p21"/>
              <p:cNvSpPr/>
              <p:nvPr/>
            </p:nvSpPr>
            <p:spPr>
              <a:xfrm>
                <a:off x="2540916" y="4535520"/>
                <a:ext cx="154945" cy="157139"/>
              </a:xfrm>
              <a:custGeom>
                <a:rect b="b" l="l" r="r" t="t"/>
                <a:pathLst>
                  <a:path extrusionOk="0" h="157139" w="154945">
                    <a:moveTo>
                      <a:pt x="11720" y="169"/>
                    </a:moveTo>
                    <a:cubicBezTo>
                      <a:pt x="33419" y="-795"/>
                      <a:pt x="81459" y="1328"/>
                      <a:pt x="118039" y="34707"/>
                    </a:cubicBezTo>
                    <a:cubicBezTo>
                      <a:pt x="166809" y="79204"/>
                      <a:pt x="153200" y="156932"/>
                      <a:pt x="153200" y="156932"/>
                    </a:cubicBezTo>
                    <a:cubicBezTo>
                      <a:pt x="153200" y="156932"/>
                      <a:pt x="151693" y="157113"/>
                      <a:pt x="151526" y="157139"/>
                    </a:cubicBezTo>
                    <a:lnTo>
                      <a:pt x="0" y="2265"/>
                    </a:lnTo>
                    <a:cubicBezTo>
                      <a:pt x="7" y="2198"/>
                      <a:pt x="208" y="1220"/>
                      <a:pt x="208" y="1220"/>
                    </a:cubicBezTo>
                    <a:cubicBezTo>
                      <a:pt x="208" y="1220"/>
                      <a:pt x="4481" y="491"/>
                      <a:pt x="11720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21"/>
              <p:cNvSpPr/>
              <p:nvPr/>
            </p:nvSpPr>
            <p:spPr>
              <a:xfrm>
                <a:off x="2539378" y="4537785"/>
                <a:ext cx="153064" cy="155963"/>
              </a:xfrm>
              <a:custGeom>
                <a:rect b="b" l="l" r="r" t="t"/>
                <a:pathLst>
                  <a:path extrusionOk="0" h="155963" w="153064">
                    <a:moveTo>
                      <a:pt x="1539" y="0"/>
                    </a:moveTo>
                    <a:lnTo>
                      <a:pt x="153064" y="154874"/>
                    </a:lnTo>
                    <a:cubicBezTo>
                      <a:pt x="148289" y="155557"/>
                      <a:pt x="80057" y="164385"/>
                      <a:pt x="33558" y="117410"/>
                    </a:cubicBezTo>
                    <a:cubicBezTo>
                      <a:pt x="-9706" y="73710"/>
                      <a:pt x="1036" y="3101"/>
                      <a:pt x="15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21"/>
            <p:cNvGrpSpPr/>
            <p:nvPr/>
          </p:nvGrpSpPr>
          <p:grpSpPr>
            <a:xfrm rot="-8645091">
              <a:off x="10717639" y="753406"/>
              <a:ext cx="584934" cy="1054596"/>
              <a:chOff x="2657637" y="4345112"/>
              <a:chExt cx="121075" cy="218290"/>
            </a:xfrm>
          </p:grpSpPr>
          <p:sp>
            <p:nvSpPr>
              <p:cNvPr id="459" name="Google Shape;459;p21"/>
              <p:cNvSpPr/>
              <p:nvPr/>
            </p:nvSpPr>
            <p:spPr>
              <a:xfrm>
                <a:off x="2657637" y="4345112"/>
                <a:ext cx="62022" cy="218290"/>
              </a:xfrm>
              <a:custGeom>
                <a:rect b="b" l="l" r="r" t="t"/>
                <a:pathLst>
                  <a:path extrusionOk="0" h="218290" w="62022">
                    <a:moveTo>
                      <a:pt x="52171" y="7287"/>
                    </a:moveTo>
                    <a:cubicBezTo>
                      <a:pt x="35957" y="21746"/>
                      <a:pt x="3053" y="56806"/>
                      <a:pt x="166" y="106239"/>
                    </a:cubicBezTo>
                    <a:cubicBezTo>
                      <a:pt x="-3678" y="172153"/>
                      <a:pt x="60335" y="218291"/>
                      <a:pt x="60335" y="218291"/>
                    </a:cubicBezTo>
                    <a:cubicBezTo>
                      <a:pt x="60335" y="218291"/>
                      <a:pt x="61540" y="217373"/>
                      <a:pt x="61681" y="217273"/>
                    </a:cubicBezTo>
                    <a:lnTo>
                      <a:pt x="62022" y="603"/>
                    </a:lnTo>
                    <a:cubicBezTo>
                      <a:pt x="61962" y="556"/>
                      <a:pt x="61138" y="0"/>
                      <a:pt x="61138" y="0"/>
                    </a:cubicBezTo>
                    <a:cubicBezTo>
                      <a:pt x="61138" y="0"/>
                      <a:pt x="57575" y="2464"/>
                      <a:pt x="52171" y="72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21"/>
              <p:cNvSpPr/>
              <p:nvPr/>
            </p:nvSpPr>
            <p:spPr>
              <a:xfrm>
                <a:off x="2719318" y="4345715"/>
                <a:ext cx="59394" cy="216669"/>
              </a:xfrm>
              <a:custGeom>
                <a:rect b="b" l="l" r="r" t="t"/>
                <a:pathLst>
                  <a:path extrusionOk="0" h="216669" w="59394">
                    <a:moveTo>
                      <a:pt x="342" y="0"/>
                    </a:moveTo>
                    <a:lnTo>
                      <a:pt x="0" y="216670"/>
                    </a:lnTo>
                    <a:cubicBezTo>
                      <a:pt x="3891" y="213824"/>
                      <a:pt x="58902" y="172501"/>
                      <a:pt x="59391" y="106406"/>
                    </a:cubicBezTo>
                    <a:cubicBezTo>
                      <a:pt x="59853" y="44912"/>
                      <a:pt x="2860" y="1868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61" name="Google Shape;461;p21"/>
          <p:cNvGrpSpPr/>
          <p:nvPr/>
        </p:nvGrpSpPr>
        <p:grpSpPr>
          <a:xfrm flipH="1" rot="-695496">
            <a:off x="-157889" y="-117759"/>
            <a:ext cx="1443331" cy="1552460"/>
            <a:chOff x="10463935" y="-190643"/>
            <a:chExt cx="1924451" cy="2069956"/>
          </a:xfrm>
        </p:grpSpPr>
        <p:grpSp>
          <p:nvGrpSpPr>
            <p:cNvPr id="462" name="Google Shape;462;p21"/>
            <p:cNvGrpSpPr/>
            <p:nvPr/>
          </p:nvGrpSpPr>
          <p:grpSpPr>
            <a:xfrm rot="-8645107">
              <a:off x="11624464" y="-302749"/>
              <a:ext cx="64692" cy="1378966"/>
              <a:chOff x="2713538" y="4539969"/>
              <a:chExt cx="11478" cy="216830"/>
            </a:xfrm>
          </p:grpSpPr>
          <p:sp>
            <p:nvSpPr>
              <p:cNvPr id="463" name="Google Shape;463;p21"/>
              <p:cNvSpPr/>
              <p:nvPr/>
            </p:nvSpPr>
            <p:spPr>
              <a:xfrm>
                <a:off x="2713538" y="4539969"/>
                <a:ext cx="8036" cy="216823"/>
              </a:xfrm>
              <a:custGeom>
                <a:rect b="b" l="l" r="r" t="t"/>
                <a:pathLst>
                  <a:path extrusionOk="0" h="216823" w="8036">
                    <a:moveTo>
                      <a:pt x="663" y="0"/>
                    </a:moveTo>
                    <a:lnTo>
                      <a:pt x="8037" y="20"/>
                    </a:lnTo>
                    <a:lnTo>
                      <a:pt x="7367" y="216824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21"/>
              <p:cNvSpPr/>
              <p:nvPr/>
            </p:nvSpPr>
            <p:spPr>
              <a:xfrm>
                <a:off x="2718514" y="4539982"/>
                <a:ext cx="6502" cy="216817"/>
              </a:xfrm>
              <a:custGeom>
                <a:rect b="b" l="l" r="r" t="t"/>
                <a:pathLst>
                  <a:path extrusionOk="0" h="216817" w="6502">
                    <a:moveTo>
                      <a:pt x="663" y="0"/>
                    </a:moveTo>
                    <a:lnTo>
                      <a:pt x="6503" y="20"/>
                    </a:lnTo>
                    <a:lnTo>
                      <a:pt x="5833" y="216817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5" name="Google Shape;465;p21"/>
            <p:cNvGrpSpPr/>
            <p:nvPr/>
          </p:nvGrpSpPr>
          <p:grpSpPr>
            <a:xfrm rot="-8645091">
              <a:off x="10695262" y="-12489"/>
              <a:ext cx="755986" cy="764426"/>
              <a:chOff x="2739953" y="4535520"/>
              <a:chExt cx="156481" cy="158228"/>
            </a:xfrm>
          </p:grpSpPr>
          <p:sp>
            <p:nvSpPr>
              <p:cNvPr id="466" name="Google Shape;466;p21"/>
              <p:cNvSpPr/>
              <p:nvPr/>
            </p:nvSpPr>
            <p:spPr>
              <a:xfrm>
                <a:off x="2739953" y="4535520"/>
                <a:ext cx="154947" cy="157139"/>
              </a:xfrm>
              <a:custGeom>
                <a:rect b="b" l="l" r="r" t="t"/>
                <a:pathLst>
                  <a:path extrusionOk="0" h="157139" w="154947">
                    <a:moveTo>
                      <a:pt x="143227" y="169"/>
                    </a:moveTo>
                    <a:cubicBezTo>
                      <a:pt x="121521" y="-795"/>
                      <a:pt x="73482" y="1328"/>
                      <a:pt x="36908" y="34707"/>
                    </a:cubicBezTo>
                    <a:cubicBezTo>
                      <a:pt x="-11868" y="79204"/>
                      <a:pt x="1748" y="156932"/>
                      <a:pt x="1748" y="156932"/>
                    </a:cubicBezTo>
                    <a:cubicBezTo>
                      <a:pt x="1748" y="156932"/>
                      <a:pt x="3248" y="157113"/>
                      <a:pt x="3422" y="157139"/>
                    </a:cubicBezTo>
                    <a:lnTo>
                      <a:pt x="154948" y="2265"/>
                    </a:lnTo>
                    <a:cubicBezTo>
                      <a:pt x="154934" y="2198"/>
                      <a:pt x="154733" y="1220"/>
                      <a:pt x="154733" y="1220"/>
                    </a:cubicBezTo>
                    <a:cubicBezTo>
                      <a:pt x="154733" y="1220"/>
                      <a:pt x="150460" y="491"/>
                      <a:pt x="143227" y="1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21"/>
              <p:cNvSpPr/>
              <p:nvPr/>
            </p:nvSpPr>
            <p:spPr>
              <a:xfrm>
                <a:off x="2743375" y="4537785"/>
                <a:ext cx="153059" cy="155963"/>
              </a:xfrm>
              <a:custGeom>
                <a:rect b="b" l="l" r="r" t="t"/>
                <a:pathLst>
                  <a:path extrusionOk="0" h="155963" w="153059">
                    <a:moveTo>
                      <a:pt x="151526" y="0"/>
                    </a:moveTo>
                    <a:lnTo>
                      <a:pt x="0" y="154874"/>
                    </a:lnTo>
                    <a:cubicBezTo>
                      <a:pt x="4768" y="155557"/>
                      <a:pt x="73000" y="164385"/>
                      <a:pt x="119499" y="117410"/>
                    </a:cubicBezTo>
                    <a:cubicBezTo>
                      <a:pt x="162764" y="73710"/>
                      <a:pt x="152021" y="3101"/>
                      <a:pt x="151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8" name="Google Shape;468;p21"/>
            <p:cNvGrpSpPr/>
            <p:nvPr/>
          </p:nvGrpSpPr>
          <p:grpSpPr>
            <a:xfrm rot="-8645091">
              <a:off x="11480051" y="555923"/>
              <a:ext cx="755996" cy="764426"/>
              <a:chOff x="2539378" y="4535520"/>
              <a:chExt cx="156483" cy="158228"/>
            </a:xfrm>
          </p:grpSpPr>
          <p:sp>
            <p:nvSpPr>
              <p:cNvPr id="469" name="Google Shape;469;p21"/>
              <p:cNvSpPr/>
              <p:nvPr/>
            </p:nvSpPr>
            <p:spPr>
              <a:xfrm>
                <a:off x="2540916" y="4535520"/>
                <a:ext cx="154945" cy="157139"/>
              </a:xfrm>
              <a:custGeom>
                <a:rect b="b" l="l" r="r" t="t"/>
                <a:pathLst>
                  <a:path extrusionOk="0" h="157139" w="154945">
                    <a:moveTo>
                      <a:pt x="11720" y="169"/>
                    </a:moveTo>
                    <a:cubicBezTo>
                      <a:pt x="33419" y="-795"/>
                      <a:pt x="81459" y="1328"/>
                      <a:pt x="118039" y="34707"/>
                    </a:cubicBezTo>
                    <a:cubicBezTo>
                      <a:pt x="166809" y="79204"/>
                      <a:pt x="153200" y="156932"/>
                      <a:pt x="153200" y="156932"/>
                    </a:cubicBezTo>
                    <a:cubicBezTo>
                      <a:pt x="153200" y="156932"/>
                      <a:pt x="151693" y="157113"/>
                      <a:pt x="151526" y="157139"/>
                    </a:cubicBezTo>
                    <a:lnTo>
                      <a:pt x="0" y="2265"/>
                    </a:lnTo>
                    <a:cubicBezTo>
                      <a:pt x="7" y="2198"/>
                      <a:pt x="208" y="1220"/>
                      <a:pt x="208" y="1220"/>
                    </a:cubicBezTo>
                    <a:cubicBezTo>
                      <a:pt x="208" y="1220"/>
                      <a:pt x="4481" y="491"/>
                      <a:pt x="11720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21"/>
              <p:cNvSpPr/>
              <p:nvPr/>
            </p:nvSpPr>
            <p:spPr>
              <a:xfrm>
                <a:off x="2539378" y="4537785"/>
                <a:ext cx="153064" cy="155963"/>
              </a:xfrm>
              <a:custGeom>
                <a:rect b="b" l="l" r="r" t="t"/>
                <a:pathLst>
                  <a:path extrusionOk="0" h="155963" w="153064">
                    <a:moveTo>
                      <a:pt x="1539" y="0"/>
                    </a:moveTo>
                    <a:lnTo>
                      <a:pt x="153064" y="154874"/>
                    </a:lnTo>
                    <a:cubicBezTo>
                      <a:pt x="148289" y="155557"/>
                      <a:pt x="80057" y="164385"/>
                      <a:pt x="33558" y="117410"/>
                    </a:cubicBezTo>
                    <a:cubicBezTo>
                      <a:pt x="-9706" y="73710"/>
                      <a:pt x="1036" y="3101"/>
                      <a:pt x="15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1" name="Google Shape;471;p21"/>
            <p:cNvGrpSpPr/>
            <p:nvPr/>
          </p:nvGrpSpPr>
          <p:grpSpPr>
            <a:xfrm rot="-8645091">
              <a:off x="10717639" y="753406"/>
              <a:ext cx="584934" cy="1054596"/>
              <a:chOff x="2657637" y="4345112"/>
              <a:chExt cx="121075" cy="218290"/>
            </a:xfrm>
          </p:grpSpPr>
          <p:sp>
            <p:nvSpPr>
              <p:cNvPr id="472" name="Google Shape;472;p21"/>
              <p:cNvSpPr/>
              <p:nvPr/>
            </p:nvSpPr>
            <p:spPr>
              <a:xfrm>
                <a:off x="2657637" y="4345112"/>
                <a:ext cx="62022" cy="218290"/>
              </a:xfrm>
              <a:custGeom>
                <a:rect b="b" l="l" r="r" t="t"/>
                <a:pathLst>
                  <a:path extrusionOk="0" h="218290" w="62022">
                    <a:moveTo>
                      <a:pt x="52171" y="7287"/>
                    </a:moveTo>
                    <a:cubicBezTo>
                      <a:pt x="35957" y="21746"/>
                      <a:pt x="3053" y="56806"/>
                      <a:pt x="166" y="106239"/>
                    </a:cubicBezTo>
                    <a:cubicBezTo>
                      <a:pt x="-3678" y="172153"/>
                      <a:pt x="60335" y="218291"/>
                      <a:pt x="60335" y="218291"/>
                    </a:cubicBezTo>
                    <a:cubicBezTo>
                      <a:pt x="60335" y="218291"/>
                      <a:pt x="61540" y="217373"/>
                      <a:pt x="61681" y="217273"/>
                    </a:cubicBezTo>
                    <a:lnTo>
                      <a:pt x="62022" y="603"/>
                    </a:lnTo>
                    <a:cubicBezTo>
                      <a:pt x="61962" y="556"/>
                      <a:pt x="61138" y="0"/>
                      <a:pt x="61138" y="0"/>
                    </a:cubicBezTo>
                    <a:cubicBezTo>
                      <a:pt x="61138" y="0"/>
                      <a:pt x="57575" y="2464"/>
                      <a:pt x="52171" y="72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1"/>
              <p:cNvSpPr/>
              <p:nvPr/>
            </p:nvSpPr>
            <p:spPr>
              <a:xfrm>
                <a:off x="2719318" y="4345715"/>
                <a:ext cx="59394" cy="216669"/>
              </a:xfrm>
              <a:custGeom>
                <a:rect b="b" l="l" r="r" t="t"/>
                <a:pathLst>
                  <a:path extrusionOk="0" h="216669" w="59394">
                    <a:moveTo>
                      <a:pt x="342" y="0"/>
                    </a:moveTo>
                    <a:lnTo>
                      <a:pt x="0" y="216670"/>
                    </a:lnTo>
                    <a:cubicBezTo>
                      <a:pt x="3891" y="213824"/>
                      <a:pt x="58902" y="172501"/>
                      <a:pt x="59391" y="106406"/>
                    </a:cubicBezTo>
                    <a:cubicBezTo>
                      <a:pt x="59853" y="44912"/>
                      <a:pt x="2860" y="1868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4" name="Google Shape;474;p21"/>
          <p:cNvSpPr txBox="1"/>
          <p:nvPr>
            <p:ph idx="1" type="subTitle"/>
          </p:nvPr>
        </p:nvSpPr>
        <p:spPr>
          <a:xfrm>
            <a:off x="891789" y="2672606"/>
            <a:ext cx="1994100" cy="4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5" name="Google Shape;475;p21"/>
          <p:cNvSpPr txBox="1"/>
          <p:nvPr>
            <p:ph idx="2" type="subTitle"/>
          </p:nvPr>
        </p:nvSpPr>
        <p:spPr>
          <a:xfrm>
            <a:off x="3534977" y="2672606"/>
            <a:ext cx="1994100" cy="4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6" name="Google Shape;476;p21"/>
          <p:cNvSpPr txBox="1"/>
          <p:nvPr>
            <p:ph idx="3" type="subTitle"/>
          </p:nvPr>
        </p:nvSpPr>
        <p:spPr>
          <a:xfrm>
            <a:off x="6178164" y="2672606"/>
            <a:ext cx="1994100" cy="4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7" name="Google Shape;477;p21"/>
          <p:cNvSpPr txBox="1"/>
          <p:nvPr>
            <p:ph type="title"/>
          </p:nvPr>
        </p:nvSpPr>
        <p:spPr>
          <a:xfrm>
            <a:off x="891788" y="502181"/>
            <a:ext cx="7280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78" name="Google Shape;478;p21"/>
          <p:cNvSpPr txBox="1"/>
          <p:nvPr>
            <p:ph idx="4" type="body"/>
          </p:nvPr>
        </p:nvSpPr>
        <p:spPr>
          <a:xfrm>
            <a:off x="891788" y="3096886"/>
            <a:ext cx="1994100" cy="12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79" name="Google Shape;479;p21"/>
          <p:cNvSpPr txBox="1"/>
          <p:nvPr>
            <p:ph idx="5" type="body"/>
          </p:nvPr>
        </p:nvSpPr>
        <p:spPr>
          <a:xfrm>
            <a:off x="3534975" y="3096886"/>
            <a:ext cx="1994100" cy="12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80" name="Google Shape;480;p21"/>
          <p:cNvSpPr txBox="1"/>
          <p:nvPr>
            <p:ph idx="6" type="body"/>
          </p:nvPr>
        </p:nvSpPr>
        <p:spPr>
          <a:xfrm>
            <a:off x="6178163" y="3096886"/>
            <a:ext cx="1994100" cy="12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38761D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Text and Image">
  <p:cSld name="CUSTOM_9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2"/>
          <p:cNvSpPr txBox="1"/>
          <p:nvPr>
            <p:ph type="title"/>
          </p:nvPr>
        </p:nvSpPr>
        <p:spPr>
          <a:xfrm>
            <a:off x="694125" y="1459509"/>
            <a:ext cx="3877800" cy="5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9pPr>
          </a:lstStyle>
          <a:p/>
        </p:txBody>
      </p:sp>
      <p:sp>
        <p:nvSpPr>
          <p:cNvPr id="483" name="Google Shape;483;p22"/>
          <p:cNvSpPr txBox="1"/>
          <p:nvPr>
            <p:ph idx="1" type="subTitle"/>
          </p:nvPr>
        </p:nvSpPr>
        <p:spPr>
          <a:xfrm>
            <a:off x="329888" y="3257428"/>
            <a:ext cx="29064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84" name="Google Shape;484;p22"/>
          <p:cNvSpPr/>
          <p:nvPr>
            <p:ph idx="2" type="pic"/>
          </p:nvPr>
        </p:nvSpPr>
        <p:spPr>
          <a:xfrm>
            <a:off x="3429000" y="780713"/>
            <a:ext cx="5236500" cy="3357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imeline">
  <p:cSld name="CUSTOM_14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23"/>
          <p:cNvGrpSpPr/>
          <p:nvPr/>
        </p:nvGrpSpPr>
        <p:grpSpPr>
          <a:xfrm>
            <a:off x="2920280" y="-1206766"/>
            <a:ext cx="7366725" cy="7366725"/>
            <a:chOff x="1203456" y="-426697"/>
            <a:chExt cx="9822300" cy="9822300"/>
          </a:xfrm>
        </p:grpSpPr>
        <p:sp>
          <p:nvSpPr>
            <p:cNvPr id="487" name="Google Shape;487;p23"/>
            <p:cNvSpPr/>
            <p:nvPr/>
          </p:nvSpPr>
          <p:spPr>
            <a:xfrm>
              <a:off x="1203456" y="-426697"/>
              <a:ext cx="9822300" cy="98223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2272356" y="642203"/>
              <a:ext cx="7684500" cy="76845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3148056" y="1517903"/>
              <a:ext cx="5933100" cy="59331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3981006" y="2350853"/>
              <a:ext cx="4267200" cy="42672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1" name="Google Shape;491;p23"/>
          <p:cNvSpPr txBox="1"/>
          <p:nvPr>
            <p:ph idx="1" type="subTitle"/>
          </p:nvPr>
        </p:nvSpPr>
        <p:spPr>
          <a:xfrm>
            <a:off x="775481" y="1968591"/>
            <a:ext cx="1498200" cy="4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492" name="Google Shape;492;p23"/>
          <p:cNvSpPr txBox="1"/>
          <p:nvPr>
            <p:ph idx="2" type="subTitle"/>
          </p:nvPr>
        </p:nvSpPr>
        <p:spPr>
          <a:xfrm>
            <a:off x="2587239" y="2262713"/>
            <a:ext cx="1498200" cy="4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493" name="Google Shape;493;p23"/>
          <p:cNvSpPr txBox="1"/>
          <p:nvPr>
            <p:ph idx="3" type="subTitle"/>
          </p:nvPr>
        </p:nvSpPr>
        <p:spPr>
          <a:xfrm>
            <a:off x="4331787" y="1968591"/>
            <a:ext cx="1498200" cy="4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494" name="Google Shape;494;p23"/>
          <p:cNvSpPr txBox="1"/>
          <p:nvPr>
            <p:ph idx="4" type="subTitle"/>
          </p:nvPr>
        </p:nvSpPr>
        <p:spPr>
          <a:xfrm>
            <a:off x="5471929" y="2262713"/>
            <a:ext cx="1498200" cy="4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495" name="Google Shape;495;p23"/>
          <p:cNvSpPr txBox="1"/>
          <p:nvPr>
            <p:ph idx="5" type="subTitle"/>
          </p:nvPr>
        </p:nvSpPr>
        <p:spPr>
          <a:xfrm>
            <a:off x="7676780" y="1968591"/>
            <a:ext cx="1498200" cy="4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496" name="Google Shape;49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97" name="Google Shape;497;p23"/>
          <p:cNvSpPr txBox="1"/>
          <p:nvPr>
            <p:ph idx="6" type="body"/>
          </p:nvPr>
        </p:nvSpPr>
        <p:spPr>
          <a:xfrm>
            <a:off x="311700" y="2428969"/>
            <a:ext cx="14982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8" name="Google Shape;498;p23"/>
          <p:cNvSpPr txBox="1"/>
          <p:nvPr>
            <p:ph idx="7" type="body"/>
          </p:nvPr>
        </p:nvSpPr>
        <p:spPr>
          <a:xfrm>
            <a:off x="2081531" y="2428969"/>
            <a:ext cx="14982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9" name="Google Shape;499;p23"/>
          <p:cNvSpPr txBox="1"/>
          <p:nvPr>
            <p:ph idx="8" type="body"/>
          </p:nvPr>
        </p:nvSpPr>
        <p:spPr>
          <a:xfrm>
            <a:off x="3851363" y="2428969"/>
            <a:ext cx="14982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0" name="Google Shape;500;p23"/>
          <p:cNvSpPr txBox="1"/>
          <p:nvPr>
            <p:ph idx="9" type="body"/>
          </p:nvPr>
        </p:nvSpPr>
        <p:spPr>
          <a:xfrm>
            <a:off x="5621194" y="2428969"/>
            <a:ext cx="14982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1" name="Google Shape;501;p23"/>
          <p:cNvSpPr txBox="1"/>
          <p:nvPr>
            <p:ph idx="13" type="body"/>
          </p:nvPr>
        </p:nvSpPr>
        <p:spPr>
          <a:xfrm>
            <a:off x="7391025" y="2428969"/>
            <a:ext cx="14982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Title and text left">
  <p:cSld name="CUSTOM_15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24"/>
          <p:cNvGrpSpPr/>
          <p:nvPr/>
        </p:nvGrpSpPr>
        <p:grpSpPr>
          <a:xfrm>
            <a:off x="2920280" y="-1206766"/>
            <a:ext cx="7366725" cy="7366725"/>
            <a:chOff x="1203456" y="-426697"/>
            <a:chExt cx="9822300" cy="9822300"/>
          </a:xfrm>
        </p:grpSpPr>
        <p:sp>
          <p:nvSpPr>
            <p:cNvPr id="504" name="Google Shape;504;p24"/>
            <p:cNvSpPr/>
            <p:nvPr/>
          </p:nvSpPr>
          <p:spPr>
            <a:xfrm>
              <a:off x="1203456" y="-426697"/>
              <a:ext cx="9822300" cy="98223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2272356" y="642203"/>
              <a:ext cx="7684500" cy="76845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3148056" y="1517903"/>
              <a:ext cx="5933100" cy="59331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3981006" y="2350853"/>
              <a:ext cx="4267200" cy="42672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8" name="Google Shape;508;p24"/>
          <p:cNvSpPr txBox="1"/>
          <p:nvPr>
            <p:ph type="title"/>
          </p:nvPr>
        </p:nvSpPr>
        <p:spPr>
          <a:xfrm>
            <a:off x="657319" y="1485825"/>
            <a:ext cx="4186200" cy="9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09" name="Google Shape;509;p24"/>
          <p:cNvSpPr txBox="1"/>
          <p:nvPr>
            <p:ph idx="1" type="body"/>
          </p:nvPr>
        </p:nvSpPr>
        <p:spPr>
          <a:xfrm>
            <a:off x="657394" y="2579213"/>
            <a:ext cx="41862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Title and text right">
  <p:cSld name="CUSTOM_16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25"/>
          <p:cNvGrpSpPr/>
          <p:nvPr/>
        </p:nvGrpSpPr>
        <p:grpSpPr>
          <a:xfrm>
            <a:off x="-1627046" y="-1250004"/>
            <a:ext cx="7366725" cy="7366725"/>
            <a:chOff x="1203456" y="-426697"/>
            <a:chExt cx="9822300" cy="9822300"/>
          </a:xfrm>
        </p:grpSpPr>
        <p:sp>
          <p:nvSpPr>
            <p:cNvPr id="512" name="Google Shape;512;p25"/>
            <p:cNvSpPr/>
            <p:nvPr/>
          </p:nvSpPr>
          <p:spPr>
            <a:xfrm>
              <a:off x="1203456" y="-426697"/>
              <a:ext cx="9822300" cy="98223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2272356" y="642203"/>
              <a:ext cx="7684500" cy="76845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3148056" y="1517903"/>
              <a:ext cx="5933100" cy="59331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3981006" y="2350853"/>
              <a:ext cx="4267200" cy="42672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6" name="Google Shape;516;p25"/>
          <p:cNvSpPr txBox="1"/>
          <p:nvPr>
            <p:ph type="title"/>
          </p:nvPr>
        </p:nvSpPr>
        <p:spPr>
          <a:xfrm>
            <a:off x="3877069" y="1664231"/>
            <a:ext cx="4186200" cy="9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17" name="Google Shape;517;p25"/>
          <p:cNvSpPr txBox="1"/>
          <p:nvPr>
            <p:ph idx="1" type="body"/>
          </p:nvPr>
        </p:nvSpPr>
        <p:spPr>
          <a:xfrm>
            <a:off x="3877069" y="2665856"/>
            <a:ext cx="4186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Just title">
  <p:cSld name="CUSTOM_22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6"/>
          <p:cNvSpPr txBox="1"/>
          <p:nvPr>
            <p:ph type="title"/>
          </p:nvPr>
        </p:nvSpPr>
        <p:spPr>
          <a:xfrm>
            <a:off x="311738" y="315826"/>
            <a:ext cx="8520600" cy="7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Certificate">
  <p:cSld name="CUSTOM_23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27"/>
          <p:cNvGrpSpPr/>
          <p:nvPr/>
        </p:nvGrpSpPr>
        <p:grpSpPr>
          <a:xfrm>
            <a:off x="888638" y="-1111612"/>
            <a:ext cx="7366725" cy="7366725"/>
            <a:chOff x="1203456" y="-426697"/>
            <a:chExt cx="9822300" cy="9822300"/>
          </a:xfrm>
        </p:grpSpPr>
        <p:sp>
          <p:nvSpPr>
            <p:cNvPr id="522" name="Google Shape;522;p27"/>
            <p:cNvSpPr/>
            <p:nvPr/>
          </p:nvSpPr>
          <p:spPr>
            <a:xfrm>
              <a:off x="1203456" y="-426697"/>
              <a:ext cx="9822300" cy="98223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2272356" y="642203"/>
              <a:ext cx="7684500" cy="76845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3148056" y="1517903"/>
              <a:ext cx="5933100" cy="59331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3981006" y="2350853"/>
              <a:ext cx="4267200" cy="426720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6" name="Google Shape;526;p27"/>
          <p:cNvSpPr txBox="1"/>
          <p:nvPr>
            <p:ph type="title"/>
          </p:nvPr>
        </p:nvSpPr>
        <p:spPr>
          <a:xfrm>
            <a:off x="311738" y="534535"/>
            <a:ext cx="8520600" cy="7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27" name="Google Shape;527;p27"/>
          <p:cNvSpPr txBox="1"/>
          <p:nvPr>
            <p:ph idx="1" type="subTitle"/>
          </p:nvPr>
        </p:nvSpPr>
        <p:spPr>
          <a:xfrm>
            <a:off x="1640250" y="1840697"/>
            <a:ext cx="5863500" cy="7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528" name="Google Shape;528;p27"/>
          <p:cNvCxnSpPr/>
          <p:nvPr/>
        </p:nvCxnSpPr>
        <p:spPr>
          <a:xfrm>
            <a:off x="1337850" y="2275134"/>
            <a:ext cx="646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p27"/>
          <p:cNvSpPr txBox="1"/>
          <p:nvPr>
            <p:ph idx="2" type="subTitle"/>
          </p:nvPr>
        </p:nvSpPr>
        <p:spPr>
          <a:xfrm>
            <a:off x="2935688" y="2518022"/>
            <a:ext cx="3272700" cy="2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0" name="Google Shape;530;p27"/>
          <p:cNvSpPr txBox="1"/>
          <p:nvPr>
            <p:ph idx="3" type="title"/>
          </p:nvPr>
        </p:nvSpPr>
        <p:spPr>
          <a:xfrm>
            <a:off x="311738" y="2777748"/>
            <a:ext cx="8520600" cy="7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531" name="Google Shape;531;p27"/>
          <p:cNvSpPr txBox="1"/>
          <p:nvPr>
            <p:ph idx="4" type="subTitle"/>
          </p:nvPr>
        </p:nvSpPr>
        <p:spPr>
          <a:xfrm>
            <a:off x="2935688" y="3546722"/>
            <a:ext cx="3272700" cy="2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32" name="Google Shape;532;p27"/>
          <p:cNvGrpSpPr/>
          <p:nvPr/>
        </p:nvGrpSpPr>
        <p:grpSpPr>
          <a:xfrm>
            <a:off x="747647" y="4213866"/>
            <a:ext cx="7648706" cy="0"/>
            <a:chOff x="1007625" y="5986750"/>
            <a:chExt cx="10198275" cy="0"/>
          </a:xfrm>
        </p:grpSpPr>
        <p:cxnSp>
          <p:nvCxnSpPr>
            <p:cNvPr id="533" name="Google Shape;533;p27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27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5" name="Google Shape;535;p27"/>
          <p:cNvSpPr txBox="1"/>
          <p:nvPr>
            <p:ph idx="5" type="subTitle"/>
          </p:nvPr>
        </p:nvSpPr>
        <p:spPr>
          <a:xfrm>
            <a:off x="747656" y="4213866"/>
            <a:ext cx="2235900" cy="2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1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i="1"/>
            </a:lvl9pPr>
          </a:lstStyle>
          <a:p/>
        </p:txBody>
      </p:sp>
      <p:sp>
        <p:nvSpPr>
          <p:cNvPr id="536" name="Google Shape;536;p27"/>
          <p:cNvSpPr txBox="1"/>
          <p:nvPr>
            <p:ph idx="6" type="subTitle"/>
          </p:nvPr>
        </p:nvSpPr>
        <p:spPr>
          <a:xfrm>
            <a:off x="6160538" y="4213866"/>
            <a:ext cx="2235900" cy="2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1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i="1"/>
            </a:lvl9pPr>
          </a:lstStyle>
          <a:p/>
        </p:txBody>
      </p:sp>
      <p:sp>
        <p:nvSpPr>
          <p:cNvPr id="537" name="Google Shape;537;p27"/>
          <p:cNvSpPr txBox="1"/>
          <p:nvPr>
            <p:ph idx="7" type="subTitle"/>
          </p:nvPr>
        </p:nvSpPr>
        <p:spPr>
          <a:xfrm>
            <a:off x="747656" y="3990216"/>
            <a:ext cx="2235900" cy="2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i="1"/>
            </a:lvl9pPr>
          </a:lstStyle>
          <a:p/>
        </p:txBody>
      </p:sp>
      <p:sp>
        <p:nvSpPr>
          <p:cNvPr id="538" name="Google Shape;538;p27"/>
          <p:cNvSpPr txBox="1"/>
          <p:nvPr>
            <p:ph idx="8" type="subTitle"/>
          </p:nvPr>
        </p:nvSpPr>
        <p:spPr>
          <a:xfrm>
            <a:off x="6160538" y="3990216"/>
            <a:ext cx="2235900" cy="2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i="1"/>
            </a:lvl9pPr>
          </a:lstStyle>
          <a:p/>
        </p:txBody>
      </p:sp>
      <p:grpSp>
        <p:nvGrpSpPr>
          <p:cNvPr id="539" name="Google Shape;539;p27"/>
          <p:cNvGrpSpPr/>
          <p:nvPr/>
        </p:nvGrpSpPr>
        <p:grpSpPr>
          <a:xfrm>
            <a:off x="3423402" y="3868697"/>
            <a:ext cx="2268130" cy="1263588"/>
            <a:chOff x="4260813" y="3370315"/>
            <a:chExt cx="3814548" cy="2125107"/>
          </a:xfrm>
        </p:grpSpPr>
        <p:sp>
          <p:nvSpPr>
            <p:cNvPr id="540" name="Google Shape;540;p27"/>
            <p:cNvSpPr/>
            <p:nvPr/>
          </p:nvSpPr>
          <p:spPr>
            <a:xfrm>
              <a:off x="6424631" y="4578251"/>
              <a:ext cx="1436908" cy="800946"/>
            </a:xfrm>
            <a:custGeom>
              <a:rect b="b" l="l" r="r" t="t"/>
              <a:pathLst>
                <a:path extrusionOk="0" h="292583" w="524898">
                  <a:moveTo>
                    <a:pt x="177055" y="0"/>
                  </a:moveTo>
                  <a:cubicBezTo>
                    <a:pt x="160506" y="0"/>
                    <a:pt x="147132" y="13375"/>
                    <a:pt x="147132" y="29930"/>
                  </a:cubicBezTo>
                  <a:cubicBezTo>
                    <a:pt x="147132" y="46479"/>
                    <a:pt x="160506" y="59854"/>
                    <a:pt x="177055" y="59854"/>
                  </a:cubicBezTo>
                  <a:lnTo>
                    <a:pt x="243405" y="59854"/>
                  </a:lnTo>
                  <a:cubicBezTo>
                    <a:pt x="232134" y="64160"/>
                    <a:pt x="224151" y="74909"/>
                    <a:pt x="224151" y="87694"/>
                  </a:cubicBezTo>
                  <a:cubicBezTo>
                    <a:pt x="224144" y="103506"/>
                    <a:pt x="236460" y="116077"/>
                    <a:pt x="251985" y="117202"/>
                  </a:cubicBezTo>
                  <a:lnTo>
                    <a:pt x="166172" y="117202"/>
                  </a:lnTo>
                  <a:cubicBezTo>
                    <a:pt x="149623" y="117202"/>
                    <a:pt x="136249" y="130577"/>
                    <a:pt x="136249" y="147132"/>
                  </a:cubicBezTo>
                  <a:cubicBezTo>
                    <a:pt x="136242" y="163681"/>
                    <a:pt x="149623" y="177270"/>
                    <a:pt x="166172" y="177270"/>
                  </a:cubicBezTo>
                  <a:cubicBezTo>
                    <a:pt x="154894" y="181570"/>
                    <a:pt x="146710" y="192312"/>
                    <a:pt x="146710" y="205104"/>
                  </a:cubicBezTo>
                  <a:cubicBezTo>
                    <a:pt x="146710" y="217514"/>
                    <a:pt x="154372" y="228176"/>
                    <a:pt x="165127" y="232730"/>
                  </a:cubicBezTo>
                  <a:lnTo>
                    <a:pt x="29930" y="232730"/>
                  </a:lnTo>
                  <a:cubicBezTo>
                    <a:pt x="13374" y="232730"/>
                    <a:pt x="0" y="246104"/>
                    <a:pt x="0" y="262660"/>
                  </a:cubicBezTo>
                  <a:cubicBezTo>
                    <a:pt x="0" y="279209"/>
                    <a:pt x="13374" y="292584"/>
                    <a:pt x="29930" y="292584"/>
                  </a:cubicBezTo>
                  <a:lnTo>
                    <a:pt x="273121" y="292584"/>
                  </a:lnTo>
                  <a:cubicBezTo>
                    <a:pt x="289677" y="292584"/>
                    <a:pt x="303051" y="279209"/>
                    <a:pt x="303051" y="262660"/>
                  </a:cubicBezTo>
                  <a:cubicBezTo>
                    <a:pt x="303051" y="250243"/>
                    <a:pt x="295389" y="239581"/>
                    <a:pt x="284634" y="235034"/>
                  </a:cubicBezTo>
                  <a:lnTo>
                    <a:pt x="417742" y="235034"/>
                  </a:lnTo>
                  <a:cubicBezTo>
                    <a:pt x="434291" y="235034"/>
                    <a:pt x="447672" y="221653"/>
                    <a:pt x="447672" y="205104"/>
                  </a:cubicBezTo>
                  <a:cubicBezTo>
                    <a:pt x="447665" y="188548"/>
                    <a:pt x="434291" y="175174"/>
                    <a:pt x="417742" y="175174"/>
                  </a:cubicBezTo>
                  <a:lnTo>
                    <a:pt x="314772" y="175174"/>
                  </a:lnTo>
                  <a:cubicBezTo>
                    <a:pt x="302308" y="171557"/>
                    <a:pt x="292798" y="160754"/>
                    <a:pt x="292798" y="147132"/>
                  </a:cubicBezTo>
                  <a:cubicBezTo>
                    <a:pt x="292798" y="133068"/>
                    <a:pt x="302750" y="121897"/>
                    <a:pt x="315816" y="118669"/>
                  </a:cubicBezTo>
                  <a:cubicBezTo>
                    <a:pt x="314162" y="118267"/>
                    <a:pt x="494968" y="117617"/>
                    <a:pt x="494968" y="117617"/>
                  </a:cubicBezTo>
                  <a:cubicBezTo>
                    <a:pt x="511524" y="117617"/>
                    <a:pt x="524898" y="104243"/>
                    <a:pt x="524898" y="87694"/>
                  </a:cubicBezTo>
                  <a:cubicBezTo>
                    <a:pt x="524898" y="71138"/>
                    <a:pt x="511517" y="57764"/>
                    <a:pt x="494968" y="57764"/>
                  </a:cubicBezTo>
                  <a:lnTo>
                    <a:pt x="428625" y="57764"/>
                  </a:lnTo>
                  <a:cubicBezTo>
                    <a:pt x="439936" y="53464"/>
                    <a:pt x="448087" y="42709"/>
                    <a:pt x="448087" y="29930"/>
                  </a:cubicBezTo>
                  <a:cubicBezTo>
                    <a:pt x="448087" y="13375"/>
                    <a:pt x="434498" y="0"/>
                    <a:pt x="417949" y="0"/>
                  </a:cubicBezTo>
                  <a:lnTo>
                    <a:pt x="1770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7899597" y="4921044"/>
              <a:ext cx="175764" cy="164086"/>
            </a:xfrm>
            <a:custGeom>
              <a:rect b="b" l="l" r="r" t="t"/>
              <a:pathLst>
                <a:path extrusionOk="0" h="59940" w="64206">
                  <a:moveTo>
                    <a:pt x="29971" y="0"/>
                  </a:moveTo>
                  <a:lnTo>
                    <a:pt x="34236" y="0"/>
                  </a:lnTo>
                  <a:cubicBezTo>
                    <a:pt x="50792" y="0"/>
                    <a:pt x="64207" y="13422"/>
                    <a:pt x="64207" y="29971"/>
                  </a:cubicBezTo>
                  <a:lnTo>
                    <a:pt x="64207" y="29971"/>
                  </a:lnTo>
                  <a:cubicBezTo>
                    <a:pt x="64207" y="46526"/>
                    <a:pt x="50792" y="59941"/>
                    <a:pt x="34236" y="59941"/>
                  </a:cubicBezTo>
                  <a:lnTo>
                    <a:pt x="29971" y="59941"/>
                  </a:lnTo>
                  <a:cubicBezTo>
                    <a:pt x="13422" y="59941"/>
                    <a:pt x="0" y="46526"/>
                    <a:pt x="0" y="29971"/>
                  </a:cubicBezTo>
                  <a:lnTo>
                    <a:pt x="0" y="29971"/>
                  </a:lnTo>
                  <a:cubicBezTo>
                    <a:pt x="0" y="13422"/>
                    <a:pt x="13422" y="0"/>
                    <a:pt x="299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4755201" y="4183160"/>
              <a:ext cx="2624441" cy="1312262"/>
            </a:xfrm>
            <a:custGeom>
              <a:rect b="b" l="l" r="r" t="t"/>
              <a:pathLst>
                <a:path extrusionOk="0" h="479365" w="958700">
                  <a:moveTo>
                    <a:pt x="0" y="16"/>
                  </a:moveTo>
                  <a:cubicBezTo>
                    <a:pt x="0" y="264818"/>
                    <a:pt x="214547" y="479366"/>
                    <a:pt x="479350" y="479366"/>
                  </a:cubicBezTo>
                  <a:cubicBezTo>
                    <a:pt x="567895" y="479366"/>
                    <a:pt x="650653" y="454981"/>
                    <a:pt x="721831" y="413123"/>
                  </a:cubicBezTo>
                  <a:cubicBezTo>
                    <a:pt x="767071" y="386501"/>
                    <a:pt x="807516" y="352881"/>
                    <a:pt x="841672" y="313421"/>
                  </a:cubicBezTo>
                  <a:cubicBezTo>
                    <a:pt x="841692" y="313361"/>
                    <a:pt x="841652" y="313240"/>
                    <a:pt x="841672" y="313186"/>
                  </a:cubicBezTo>
                  <a:cubicBezTo>
                    <a:pt x="877241" y="272079"/>
                    <a:pt x="905886" y="224983"/>
                    <a:pt x="925931" y="173455"/>
                  </a:cubicBezTo>
                  <a:cubicBezTo>
                    <a:pt x="926172" y="172832"/>
                    <a:pt x="926399" y="172196"/>
                    <a:pt x="926634" y="171579"/>
                  </a:cubicBezTo>
                  <a:cubicBezTo>
                    <a:pt x="931369" y="159243"/>
                    <a:pt x="935762" y="146692"/>
                    <a:pt x="939506" y="133894"/>
                  </a:cubicBezTo>
                  <a:cubicBezTo>
                    <a:pt x="939666" y="133351"/>
                    <a:pt x="939814" y="132802"/>
                    <a:pt x="939975" y="132260"/>
                  </a:cubicBezTo>
                  <a:cubicBezTo>
                    <a:pt x="940463" y="130579"/>
                    <a:pt x="940678" y="128797"/>
                    <a:pt x="941147" y="127110"/>
                  </a:cubicBezTo>
                  <a:cubicBezTo>
                    <a:pt x="944602" y="114652"/>
                    <a:pt x="947744" y="101995"/>
                    <a:pt x="950275" y="89189"/>
                  </a:cubicBezTo>
                  <a:cubicBezTo>
                    <a:pt x="951534" y="82499"/>
                    <a:pt x="952338" y="75614"/>
                    <a:pt x="953316" y="68830"/>
                  </a:cubicBezTo>
                  <a:cubicBezTo>
                    <a:pt x="953456" y="67892"/>
                    <a:pt x="953630" y="66948"/>
                    <a:pt x="953784" y="66017"/>
                  </a:cubicBezTo>
                  <a:cubicBezTo>
                    <a:pt x="954715" y="59614"/>
                    <a:pt x="955948" y="53319"/>
                    <a:pt x="956591" y="46829"/>
                  </a:cubicBezTo>
                  <a:cubicBezTo>
                    <a:pt x="956624" y="46521"/>
                    <a:pt x="956564" y="46200"/>
                    <a:pt x="956591" y="45892"/>
                  </a:cubicBezTo>
                  <a:cubicBezTo>
                    <a:pt x="956604" y="45738"/>
                    <a:pt x="956584" y="45570"/>
                    <a:pt x="956591" y="45423"/>
                  </a:cubicBezTo>
                  <a:cubicBezTo>
                    <a:pt x="958030" y="30501"/>
                    <a:pt x="958700" y="15319"/>
                    <a:pt x="958700" y="16"/>
                  </a:cubicBezTo>
                  <a:lnTo>
                    <a:pt x="938803" y="16"/>
                  </a:lnTo>
                  <a:lnTo>
                    <a:pt x="772389" y="16"/>
                  </a:lnTo>
                  <a:lnTo>
                    <a:pt x="501585" y="16"/>
                  </a:lnTo>
                  <a:cubicBezTo>
                    <a:pt x="501424" y="69"/>
                    <a:pt x="501277" y="-38"/>
                    <a:pt x="501116" y="16"/>
                  </a:cubicBezTo>
                  <a:lnTo>
                    <a:pt x="186077" y="16"/>
                  </a:lnTo>
                  <a:lnTo>
                    <a:pt x="142779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5146087" y="4183204"/>
              <a:ext cx="172038" cy="95131"/>
            </a:xfrm>
            <a:custGeom>
              <a:rect b="b" l="l" r="r" t="t"/>
              <a:pathLst>
                <a:path extrusionOk="0" h="34751" w="62845">
                  <a:moveTo>
                    <a:pt x="0" y="0"/>
                  </a:moveTo>
                  <a:cubicBezTo>
                    <a:pt x="2933" y="3583"/>
                    <a:pt x="5967" y="7045"/>
                    <a:pt x="7488" y="13106"/>
                  </a:cubicBezTo>
                  <a:cubicBezTo>
                    <a:pt x="7822" y="14452"/>
                    <a:pt x="9477" y="32448"/>
                    <a:pt x="10528" y="33238"/>
                  </a:cubicBezTo>
                  <a:cubicBezTo>
                    <a:pt x="14546" y="36252"/>
                    <a:pt x="53163" y="34270"/>
                    <a:pt x="58514" y="31597"/>
                  </a:cubicBezTo>
                  <a:cubicBezTo>
                    <a:pt x="69370" y="26166"/>
                    <a:pt x="58146" y="12952"/>
                    <a:pt x="43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6201437" y="5061283"/>
              <a:ext cx="188014" cy="293069"/>
            </a:xfrm>
            <a:custGeom>
              <a:rect b="b" l="l" r="r" t="t"/>
              <a:pathLst>
                <a:path extrusionOk="0" h="107057" w="68681">
                  <a:moveTo>
                    <a:pt x="52681" y="1456"/>
                  </a:moveTo>
                  <a:cubicBezTo>
                    <a:pt x="62968" y="-2328"/>
                    <a:pt x="27794" y="1516"/>
                    <a:pt x="20942" y="10075"/>
                  </a:cubicBezTo>
                  <a:cubicBezTo>
                    <a:pt x="13053" y="19933"/>
                    <a:pt x="-12651" y="96316"/>
                    <a:pt x="7621" y="106455"/>
                  </a:cubicBezTo>
                  <a:cubicBezTo>
                    <a:pt x="18906" y="112095"/>
                    <a:pt x="27834" y="76418"/>
                    <a:pt x="31913" y="69627"/>
                  </a:cubicBezTo>
                  <a:cubicBezTo>
                    <a:pt x="41215" y="54123"/>
                    <a:pt x="64166" y="49388"/>
                    <a:pt x="67957" y="30448"/>
                  </a:cubicBezTo>
                  <a:cubicBezTo>
                    <a:pt x="70154" y="19478"/>
                    <a:pt x="67227" y="13805"/>
                    <a:pt x="60905" y="5374"/>
                  </a:cubicBezTo>
                  <a:cubicBezTo>
                    <a:pt x="58789" y="2554"/>
                    <a:pt x="51850" y="1764"/>
                    <a:pt x="52681" y="14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5863810" y="4183204"/>
              <a:ext cx="1278829" cy="1161001"/>
            </a:xfrm>
            <a:custGeom>
              <a:rect b="b" l="l" r="r" t="t"/>
              <a:pathLst>
                <a:path extrusionOk="0" h="424110" w="467152">
                  <a:moveTo>
                    <a:pt x="51235" y="0"/>
                  </a:moveTo>
                  <a:cubicBezTo>
                    <a:pt x="27949" y="8110"/>
                    <a:pt x="8198" y="15825"/>
                    <a:pt x="6531" y="19897"/>
                  </a:cubicBezTo>
                  <a:cubicBezTo>
                    <a:pt x="-4205" y="46084"/>
                    <a:pt x="7622" y="59827"/>
                    <a:pt x="11915" y="84961"/>
                  </a:cubicBezTo>
                  <a:cubicBezTo>
                    <a:pt x="14936" y="102655"/>
                    <a:pt x="-12798" y="145732"/>
                    <a:pt x="7468" y="160560"/>
                  </a:cubicBezTo>
                  <a:cubicBezTo>
                    <a:pt x="17675" y="168034"/>
                    <a:pt x="34211" y="165945"/>
                    <a:pt x="44451" y="173439"/>
                  </a:cubicBezTo>
                  <a:cubicBezTo>
                    <a:pt x="71005" y="192874"/>
                    <a:pt x="73296" y="223728"/>
                    <a:pt x="111155" y="234290"/>
                  </a:cubicBezTo>
                  <a:cubicBezTo>
                    <a:pt x="136679" y="241409"/>
                    <a:pt x="178202" y="228758"/>
                    <a:pt x="200798" y="245294"/>
                  </a:cubicBezTo>
                  <a:cubicBezTo>
                    <a:pt x="213771" y="254790"/>
                    <a:pt x="208916" y="271400"/>
                    <a:pt x="223736" y="282973"/>
                  </a:cubicBezTo>
                  <a:cubicBezTo>
                    <a:pt x="233903" y="290909"/>
                    <a:pt x="255348" y="297104"/>
                    <a:pt x="261422" y="308958"/>
                  </a:cubicBezTo>
                  <a:cubicBezTo>
                    <a:pt x="274890" y="335245"/>
                    <a:pt x="289129" y="385093"/>
                    <a:pt x="295357" y="424111"/>
                  </a:cubicBezTo>
                  <a:cubicBezTo>
                    <a:pt x="302490" y="420381"/>
                    <a:pt x="309971" y="417179"/>
                    <a:pt x="316889" y="413107"/>
                  </a:cubicBezTo>
                  <a:cubicBezTo>
                    <a:pt x="361740" y="386713"/>
                    <a:pt x="401823" y="353368"/>
                    <a:pt x="435792" y="314336"/>
                  </a:cubicBezTo>
                  <a:cubicBezTo>
                    <a:pt x="431767" y="300928"/>
                    <a:pt x="423061" y="290186"/>
                    <a:pt x="425726" y="274547"/>
                  </a:cubicBezTo>
                  <a:cubicBezTo>
                    <a:pt x="429477" y="252581"/>
                    <a:pt x="466452" y="244617"/>
                    <a:pt x="460833" y="217205"/>
                  </a:cubicBezTo>
                  <a:cubicBezTo>
                    <a:pt x="457772" y="202264"/>
                    <a:pt x="438960" y="194334"/>
                    <a:pt x="436261" y="181161"/>
                  </a:cubicBezTo>
                  <a:cubicBezTo>
                    <a:pt x="433388" y="167137"/>
                    <a:pt x="449830" y="157145"/>
                    <a:pt x="446789" y="142303"/>
                  </a:cubicBezTo>
                  <a:cubicBezTo>
                    <a:pt x="443963" y="128500"/>
                    <a:pt x="432069" y="124007"/>
                    <a:pt x="434385" y="108134"/>
                  </a:cubicBezTo>
                  <a:cubicBezTo>
                    <a:pt x="438257" y="81726"/>
                    <a:pt x="483483" y="61541"/>
                    <a:pt x="460833" y="32066"/>
                  </a:cubicBezTo>
                  <a:cubicBezTo>
                    <a:pt x="431666" y="-5894"/>
                    <a:pt x="397738" y="23105"/>
                    <a:pt x="359725" y="15685"/>
                  </a:cubicBezTo>
                  <a:cubicBezTo>
                    <a:pt x="352123" y="14198"/>
                    <a:pt x="353342" y="7480"/>
                    <a:pt x="355278" y="0"/>
                  </a:cubicBezTo>
                  <a:lnTo>
                    <a:pt x="96174" y="0"/>
                  </a:lnTo>
                  <a:lnTo>
                    <a:pt x="51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7235291" y="4183204"/>
              <a:ext cx="144529" cy="474787"/>
            </a:xfrm>
            <a:custGeom>
              <a:rect b="b" l="l" r="r" t="t"/>
              <a:pathLst>
                <a:path extrusionOk="0" h="173438" w="52796">
                  <a:moveTo>
                    <a:pt x="32899" y="0"/>
                  </a:moveTo>
                  <a:cubicBezTo>
                    <a:pt x="32986" y="375"/>
                    <a:pt x="33287" y="549"/>
                    <a:pt x="33368" y="937"/>
                  </a:cubicBezTo>
                  <a:cubicBezTo>
                    <a:pt x="34513" y="6664"/>
                    <a:pt x="24601" y="16455"/>
                    <a:pt x="23302" y="22938"/>
                  </a:cubicBezTo>
                  <a:cubicBezTo>
                    <a:pt x="18379" y="47564"/>
                    <a:pt x="-3909" y="118414"/>
                    <a:pt x="598" y="136457"/>
                  </a:cubicBezTo>
                  <a:cubicBezTo>
                    <a:pt x="2795" y="145223"/>
                    <a:pt x="9807" y="162683"/>
                    <a:pt x="20027" y="173439"/>
                  </a:cubicBezTo>
                  <a:cubicBezTo>
                    <a:pt x="20268" y="172816"/>
                    <a:pt x="20496" y="172180"/>
                    <a:pt x="20730" y="171563"/>
                  </a:cubicBezTo>
                  <a:cubicBezTo>
                    <a:pt x="25465" y="159227"/>
                    <a:pt x="29852" y="146670"/>
                    <a:pt x="33602" y="133878"/>
                  </a:cubicBezTo>
                  <a:cubicBezTo>
                    <a:pt x="33763" y="133336"/>
                    <a:pt x="33910" y="132786"/>
                    <a:pt x="34071" y="132244"/>
                  </a:cubicBezTo>
                  <a:cubicBezTo>
                    <a:pt x="34560" y="130563"/>
                    <a:pt x="34774" y="128781"/>
                    <a:pt x="35243" y="127094"/>
                  </a:cubicBezTo>
                  <a:cubicBezTo>
                    <a:pt x="38699" y="114637"/>
                    <a:pt x="41840" y="101979"/>
                    <a:pt x="44372" y="89174"/>
                  </a:cubicBezTo>
                  <a:cubicBezTo>
                    <a:pt x="45631" y="82483"/>
                    <a:pt x="46434" y="75598"/>
                    <a:pt x="47412" y="68814"/>
                  </a:cubicBezTo>
                  <a:cubicBezTo>
                    <a:pt x="47553" y="67876"/>
                    <a:pt x="47727" y="66939"/>
                    <a:pt x="47881" y="66001"/>
                  </a:cubicBezTo>
                  <a:cubicBezTo>
                    <a:pt x="48812" y="59599"/>
                    <a:pt x="50044" y="53310"/>
                    <a:pt x="50687" y="46814"/>
                  </a:cubicBezTo>
                  <a:cubicBezTo>
                    <a:pt x="50721" y="46506"/>
                    <a:pt x="50660" y="46184"/>
                    <a:pt x="50687" y="45876"/>
                  </a:cubicBezTo>
                  <a:cubicBezTo>
                    <a:pt x="50700" y="45722"/>
                    <a:pt x="50674" y="45561"/>
                    <a:pt x="50687" y="45407"/>
                  </a:cubicBezTo>
                  <a:cubicBezTo>
                    <a:pt x="52127" y="30486"/>
                    <a:pt x="52797" y="15303"/>
                    <a:pt x="52797" y="0"/>
                  </a:cubicBezTo>
                  <a:lnTo>
                    <a:pt x="32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4755201" y="4183204"/>
              <a:ext cx="685590" cy="966866"/>
            </a:xfrm>
            <a:custGeom>
              <a:rect b="b" l="l" r="r" t="t"/>
              <a:pathLst>
                <a:path extrusionOk="0" h="353193" w="250444">
                  <a:moveTo>
                    <a:pt x="0" y="0"/>
                  </a:moveTo>
                  <a:cubicBezTo>
                    <a:pt x="0" y="30265"/>
                    <a:pt x="3302" y="59766"/>
                    <a:pt x="8660" y="88471"/>
                  </a:cubicBezTo>
                  <a:cubicBezTo>
                    <a:pt x="9222" y="91484"/>
                    <a:pt x="9450" y="94612"/>
                    <a:pt x="10066" y="97599"/>
                  </a:cubicBezTo>
                  <a:cubicBezTo>
                    <a:pt x="11593" y="105006"/>
                    <a:pt x="13816" y="112092"/>
                    <a:pt x="15685" y="119372"/>
                  </a:cubicBezTo>
                  <a:cubicBezTo>
                    <a:pt x="18183" y="129023"/>
                    <a:pt x="20567" y="138747"/>
                    <a:pt x="23641" y="148157"/>
                  </a:cubicBezTo>
                  <a:cubicBezTo>
                    <a:pt x="24874" y="151954"/>
                    <a:pt x="26293" y="155637"/>
                    <a:pt x="27619" y="159395"/>
                  </a:cubicBezTo>
                  <a:cubicBezTo>
                    <a:pt x="31531" y="170398"/>
                    <a:pt x="35589" y="181308"/>
                    <a:pt x="40257" y="191923"/>
                  </a:cubicBezTo>
                  <a:cubicBezTo>
                    <a:pt x="42561" y="197188"/>
                    <a:pt x="45267" y="202211"/>
                    <a:pt x="47752" y="207374"/>
                  </a:cubicBezTo>
                  <a:cubicBezTo>
                    <a:pt x="52540" y="217272"/>
                    <a:pt x="57295" y="227131"/>
                    <a:pt x="62727" y="236634"/>
                  </a:cubicBezTo>
                  <a:cubicBezTo>
                    <a:pt x="64669" y="240036"/>
                    <a:pt x="66792" y="243338"/>
                    <a:pt x="68814" y="246694"/>
                  </a:cubicBezTo>
                  <a:cubicBezTo>
                    <a:pt x="75143" y="257161"/>
                    <a:pt x="81854" y="267435"/>
                    <a:pt x="88946" y="277360"/>
                  </a:cubicBezTo>
                  <a:cubicBezTo>
                    <a:pt x="90949" y="280180"/>
                    <a:pt x="92965" y="283006"/>
                    <a:pt x="95027" y="285786"/>
                  </a:cubicBezTo>
                  <a:cubicBezTo>
                    <a:pt x="102984" y="296434"/>
                    <a:pt x="111516" y="306735"/>
                    <a:pt x="120310" y="316680"/>
                  </a:cubicBezTo>
                  <a:cubicBezTo>
                    <a:pt x="121662" y="318214"/>
                    <a:pt x="122908" y="319841"/>
                    <a:pt x="124288" y="321361"/>
                  </a:cubicBezTo>
                  <a:cubicBezTo>
                    <a:pt x="133055" y="331032"/>
                    <a:pt x="142150" y="340275"/>
                    <a:pt x="151673" y="349215"/>
                  </a:cubicBezTo>
                  <a:cubicBezTo>
                    <a:pt x="153126" y="350575"/>
                    <a:pt x="154647" y="351847"/>
                    <a:pt x="156120" y="353194"/>
                  </a:cubicBezTo>
                  <a:cubicBezTo>
                    <a:pt x="159348" y="352885"/>
                    <a:pt x="162603" y="352731"/>
                    <a:pt x="165483" y="351084"/>
                  </a:cubicBezTo>
                  <a:cubicBezTo>
                    <a:pt x="199378" y="331715"/>
                    <a:pt x="182407" y="322339"/>
                    <a:pt x="178589" y="295610"/>
                  </a:cubicBezTo>
                  <a:cubicBezTo>
                    <a:pt x="176594" y="281667"/>
                    <a:pt x="193096" y="282296"/>
                    <a:pt x="194502" y="272445"/>
                  </a:cubicBezTo>
                  <a:cubicBezTo>
                    <a:pt x="196042" y="261662"/>
                    <a:pt x="186532" y="249767"/>
                    <a:pt x="191462" y="239909"/>
                  </a:cubicBezTo>
                  <a:cubicBezTo>
                    <a:pt x="202445" y="217935"/>
                    <a:pt x="246386" y="213690"/>
                    <a:pt x="249976" y="192158"/>
                  </a:cubicBezTo>
                  <a:cubicBezTo>
                    <a:pt x="253552" y="170680"/>
                    <a:pt x="236005" y="136979"/>
                    <a:pt x="219550" y="123819"/>
                  </a:cubicBezTo>
                  <a:cubicBezTo>
                    <a:pt x="199337" y="107645"/>
                    <a:pt x="162134" y="111181"/>
                    <a:pt x="142779" y="96668"/>
                  </a:cubicBezTo>
                  <a:cubicBezTo>
                    <a:pt x="131642" y="88317"/>
                    <a:pt x="142223" y="69223"/>
                    <a:pt x="133885" y="59217"/>
                  </a:cubicBezTo>
                  <a:cubicBezTo>
                    <a:pt x="122212" y="45213"/>
                    <a:pt x="78345" y="35060"/>
                    <a:pt x="60389" y="32066"/>
                  </a:cubicBezTo>
                  <a:cubicBezTo>
                    <a:pt x="48260" y="30044"/>
                    <a:pt x="36406" y="34892"/>
                    <a:pt x="24345" y="29722"/>
                  </a:cubicBezTo>
                  <a:cubicBezTo>
                    <a:pt x="15035" y="25737"/>
                    <a:pt x="13448" y="11506"/>
                    <a:pt x="819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6872464" y="3482618"/>
              <a:ext cx="976272" cy="700696"/>
            </a:xfrm>
            <a:custGeom>
              <a:rect b="b" l="l" r="r" t="t"/>
              <a:pathLst>
                <a:path extrusionOk="0" h="255962" w="356629">
                  <a:moveTo>
                    <a:pt x="103593" y="0"/>
                  </a:moveTo>
                  <a:cubicBezTo>
                    <a:pt x="89328" y="0"/>
                    <a:pt x="77641" y="11479"/>
                    <a:pt x="77641" y="25744"/>
                  </a:cubicBezTo>
                  <a:cubicBezTo>
                    <a:pt x="77641" y="39266"/>
                    <a:pt x="88256" y="50149"/>
                    <a:pt x="101504" y="51274"/>
                  </a:cubicBezTo>
                  <a:lnTo>
                    <a:pt x="29716" y="51274"/>
                  </a:lnTo>
                  <a:cubicBezTo>
                    <a:pt x="13401" y="51274"/>
                    <a:pt x="0" y="62961"/>
                    <a:pt x="0" y="77226"/>
                  </a:cubicBezTo>
                  <a:cubicBezTo>
                    <a:pt x="0" y="91491"/>
                    <a:pt x="13401" y="102970"/>
                    <a:pt x="29716" y="102970"/>
                  </a:cubicBezTo>
                  <a:cubicBezTo>
                    <a:pt x="29716" y="102970"/>
                    <a:pt x="108094" y="103292"/>
                    <a:pt x="107156" y="103600"/>
                  </a:cubicBezTo>
                  <a:cubicBezTo>
                    <a:pt x="117042" y="106815"/>
                    <a:pt x="124529" y="116432"/>
                    <a:pt x="124522" y="128085"/>
                  </a:cubicBezTo>
                  <a:cubicBezTo>
                    <a:pt x="124522" y="139725"/>
                    <a:pt x="117028" y="149141"/>
                    <a:pt x="107156" y="152363"/>
                  </a:cubicBezTo>
                  <a:cubicBezTo>
                    <a:pt x="108094" y="152671"/>
                    <a:pt x="62995" y="152992"/>
                    <a:pt x="62995" y="152992"/>
                  </a:cubicBezTo>
                  <a:cubicBezTo>
                    <a:pt x="50899" y="152992"/>
                    <a:pt x="41228" y="164471"/>
                    <a:pt x="41228" y="178730"/>
                  </a:cubicBezTo>
                  <a:cubicBezTo>
                    <a:pt x="41228" y="192995"/>
                    <a:pt x="50899" y="204474"/>
                    <a:pt x="62995" y="204474"/>
                  </a:cubicBezTo>
                  <a:lnTo>
                    <a:pt x="137917" y="204474"/>
                  </a:lnTo>
                  <a:cubicBezTo>
                    <a:pt x="125031" y="204977"/>
                    <a:pt x="114691" y="216275"/>
                    <a:pt x="114691" y="230219"/>
                  </a:cubicBezTo>
                  <a:cubicBezTo>
                    <a:pt x="114691" y="244484"/>
                    <a:pt x="125453" y="255963"/>
                    <a:pt x="138754" y="255963"/>
                  </a:cubicBezTo>
                  <a:lnTo>
                    <a:pt x="332559" y="255963"/>
                  </a:lnTo>
                  <a:cubicBezTo>
                    <a:pt x="345860" y="255963"/>
                    <a:pt x="356629" y="244484"/>
                    <a:pt x="356629" y="230219"/>
                  </a:cubicBezTo>
                  <a:cubicBezTo>
                    <a:pt x="356629" y="215953"/>
                    <a:pt x="345860" y="204267"/>
                    <a:pt x="332559" y="204267"/>
                  </a:cubicBezTo>
                  <a:lnTo>
                    <a:pt x="240264" y="204267"/>
                  </a:lnTo>
                  <a:cubicBezTo>
                    <a:pt x="251938" y="203724"/>
                    <a:pt x="261193" y="192647"/>
                    <a:pt x="261193" y="178730"/>
                  </a:cubicBezTo>
                  <a:cubicBezTo>
                    <a:pt x="261193" y="166072"/>
                    <a:pt x="253384" y="156033"/>
                    <a:pt x="243191" y="153829"/>
                  </a:cubicBezTo>
                  <a:lnTo>
                    <a:pt x="307860" y="153829"/>
                  </a:lnTo>
                  <a:cubicBezTo>
                    <a:pt x="321161" y="153829"/>
                    <a:pt x="332137" y="142350"/>
                    <a:pt x="332137" y="128085"/>
                  </a:cubicBezTo>
                  <a:cubicBezTo>
                    <a:pt x="332137" y="113820"/>
                    <a:pt x="321161" y="102133"/>
                    <a:pt x="307860" y="102133"/>
                  </a:cubicBezTo>
                  <a:lnTo>
                    <a:pt x="272492" y="102133"/>
                  </a:lnTo>
                  <a:cubicBezTo>
                    <a:pt x="286322" y="99997"/>
                    <a:pt x="296977" y="89938"/>
                    <a:pt x="296977" y="77226"/>
                  </a:cubicBezTo>
                  <a:cubicBezTo>
                    <a:pt x="296984" y="63678"/>
                    <a:pt x="284955" y="52774"/>
                    <a:pt x="269773" y="51696"/>
                  </a:cubicBezTo>
                  <a:lnTo>
                    <a:pt x="311423" y="51696"/>
                  </a:lnTo>
                  <a:cubicBezTo>
                    <a:pt x="325688" y="51696"/>
                    <a:pt x="337375" y="40003"/>
                    <a:pt x="337375" y="25744"/>
                  </a:cubicBezTo>
                  <a:cubicBezTo>
                    <a:pt x="337375" y="11479"/>
                    <a:pt x="325688" y="0"/>
                    <a:pt x="311423" y="0"/>
                  </a:cubicBezTo>
                  <a:lnTo>
                    <a:pt x="1035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7827116" y="3641804"/>
              <a:ext cx="151767" cy="141408"/>
            </a:xfrm>
            <a:custGeom>
              <a:rect b="b" l="l" r="r" t="t"/>
              <a:pathLst>
                <a:path extrusionOk="0" h="51656" w="55440">
                  <a:moveTo>
                    <a:pt x="25825" y="0"/>
                  </a:moveTo>
                  <a:lnTo>
                    <a:pt x="29616" y="0"/>
                  </a:lnTo>
                  <a:cubicBezTo>
                    <a:pt x="43881" y="0"/>
                    <a:pt x="55440" y="11560"/>
                    <a:pt x="55440" y="25824"/>
                  </a:cubicBezTo>
                  <a:lnTo>
                    <a:pt x="55440" y="25824"/>
                  </a:lnTo>
                  <a:cubicBezTo>
                    <a:pt x="55440" y="40090"/>
                    <a:pt x="43881" y="51656"/>
                    <a:pt x="29616" y="51656"/>
                  </a:cubicBezTo>
                  <a:lnTo>
                    <a:pt x="25825" y="51656"/>
                  </a:lnTo>
                  <a:cubicBezTo>
                    <a:pt x="11560" y="51656"/>
                    <a:pt x="0" y="40090"/>
                    <a:pt x="0" y="25824"/>
                  </a:cubicBezTo>
                  <a:lnTo>
                    <a:pt x="0" y="25824"/>
                  </a:lnTo>
                  <a:cubicBezTo>
                    <a:pt x="0" y="11560"/>
                    <a:pt x="11560" y="0"/>
                    <a:pt x="25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4435949" y="4309127"/>
              <a:ext cx="1224363" cy="590969"/>
            </a:xfrm>
            <a:custGeom>
              <a:rect b="b" l="l" r="r" t="t"/>
              <a:pathLst>
                <a:path extrusionOk="0" h="215879" w="447256">
                  <a:moveTo>
                    <a:pt x="111972" y="0"/>
                  </a:moveTo>
                  <a:cubicBezTo>
                    <a:pt x="96990" y="0"/>
                    <a:pt x="84975" y="12229"/>
                    <a:pt x="84975" y="27211"/>
                  </a:cubicBezTo>
                  <a:cubicBezTo>
                    <a:pt x="84975" y="41068"/>
                    <a:pt x="95436" y="51957"/>
                    <a:pt x="108831" y="53578"/>
                  </a:cubicBezTo>
                  <a:lnTo>
                    <a:pt x="27003" y="53578"/>
                  </a:lnTo>
                  <a:cubicBezTo>
                    <a:pt x="12021" y="53578"/>
                    <a:pt x="0" y="65600"/>
                    <a:pt x="0" y="80575"/>
                  </a:cubicBezTo>
                  <a:cubicBezTo>
                    <a:pt x="7" y="95557"/>
                    <a:pt x="12021" y="107786"/>
                    <a:pt x="27003" y="107786"/>
                  </a:cubicBezTo>
                  <a:lnTo>
                    <a:pt x="75558" y="107786"/>
                  </a:lnTo>
                  <a:cubicBezTo>
                    <a:pt x="62519" y="109761"/>
                    <a:pt x="52326" y="120571"/>
                    <a:pt x="52326" y="134153"/>
                  </a:cubicBezTo>
                  <a:cubicBezTo>
                    <a:pt x="52326" y="149135"/>
                    <a:pt x="64555" y="161364"/>
                    <a:pt x="79530" y="161364"/>
                  </a:cubicBezTo>
                  <a:lnTo>
                    <a:pt x="229026" y="162509"/>
                  </a:lnTo>
                  <a:cubicBezTo>
                    <a:pt x="216141" y="164612"/>
                    <a:pt x="206215" y="175394"/>
                    <a:pt x="206215" y="188876"/>
                  </a:cubicBezTo>
                  <a:cubicBezTo>
                    <a:pt x="206215" y="203858"/>
                    <a:pt x="218230" y="215880"/>
                    <a:pt x="233212" y="215880"/>
                  </a:cubicBezTo>
                  <a:lnTo>
                    <a:pt x="420046" y="214734"/>
                  </a:lnTo>
                  <a:cubicBezTo>
                    <a:pt x="435028" y="214734"/>
                    <a:pt x="447257" y="202713"/>
                    <a:pt x="447257" y="187731"/>
                  </a:cubicBezTo>
                  <a:cubicBezTo>
                    <a:pt x="447257" y="172756"/>
                    <a:pt x="435028" y="160527"/>
                    <a:pt x="420046" y="160527"/>
                  </a:cubicBezTo>
                  <a:lnTo>
                    <a:pt x="352658" y="160527"/>
                  </a:lnTo>
                  <a:cubicBezTo>
                    <a:pt x="365597" y="158444"/>
                    <a:pt x="375676" y="147668"/>
                    <a:pt x="375676" y="134153"/>
                  </a:cubicBezTo>
                  <a:cubicBezTo>
                    <a:pt x="375676" y="120296"/>
                    <a:pt x="365034" y="109225"/>
                    <a:pt x="351606" y="107578"/>
                  </a:cubicBezTo>
                  <a:lnTo>
                    <a:pt x="213475" y="107578"/>
                  </a:lnTo>
                  <a:cubicBezTo>
                    <a:pt x="198500" y="107578"/>
                    <a:pt x="186271" y="95349"/>
                    <a:pt x="186271" y="80367"/>
                  </a:cubicBezTo>
                  <a:cubicBezTo>
                    <a:pt x="186271" y="65385"/>
                    <a:pt x="198500" y="53370"/>
                    <a:pt x="213475" y="53370"/>
                  </a:cubicBezTo>
                  <a:lnTo>
                    <a:pt x="281915" y="53370"/>
                  </a:lnTo>
                  <a:cubicBezTo>
                    <a:pt x="294820" y="51288"/>
                    <a:pt x="304940" y="40693"/>
                    <a:pt x="304940" y="27211"/>
                  </a:cubicBezTo>
                  <a:cubicBezTo>
                    <a:pt x="304940" y="12229"/>
                    <a:pt x="292711" y="0"/>
                    <a:pt x="277729" y="0"/>
                  </a:cubicBezTo>
                  <a:lnTo>
                    <a:pt x="111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5294453" y="4309127"/>
              <a:ext cx="164562" cy="148501"/>
            </a:xfrm>
            <a:custGeom>
              <a:rect b="b" l="l" r="r" t="t"/>
              <a:pathLst>
                <a:path extrusionOk="0" h="54247" w="60114">
                  <a:moveTo>
                    <a:pt x="27124" y="0"/>
                  </a:moveTo>
                  <a:lnTo>
                    <a:pt x="32991" y="0"/>
                  </a:lnTo>
                  <a:cubicBezTo>
                    <a:pt x="47972" y="0"/>
                    <a:pt x="60115" y="12142"/>
                    <a:pt x="60115" y="27124"/>
                  </a:cubicBezTo>
                  <a:lnTo>
                    <a:pt x="60115" y="27124"/>
                  </a:lnTo>
                  <a:cubicBezTo>
                    <a:pt x="60115" y="42106"/>
                    <a:pt x="47972" y="54248"/>
                    <a:pt x="32991" y="54248"/>
                  </a:cubicBezTo>
                  <a:lnTo>
                    <a:pt x="27124" y="54248"/>
                  </a:lnTo>
                  <a:cubicBezTo>
                    <a:pt x="12142" y="54248"/>
                    <a:pt x="0" y="42106"/>
                    <a:pt x="0" y="27124"/>
                  </a:cubicBezTo>
                  <a:lnTo>
                    <a:pt x="0" y="27124"/>
                  </a:lnTo>
                  <a:cubicBezTo>
                    <a:pt x="0" y="12142"/>
                    <a:pt x="12142" y="0"/>
                    <a:pt x="27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6070137" y="4183368"/>
              <a:ext cx="1309727" cy="1311432"/>
            </a:xfrm>
            <a:custGeom>
              <a:rect b="b" l="l" r="r" t="t"/>
              <a:pathLst>
                <a:path extrusionOk="0" h="479062" w="478439">
                  <a:moveTo>
                    <a:pt x="0" y="0"/>
                  </a:moveTo>
                  <a:lnTo>
                    <a:pt x="1045" y="210334"/>
                  </a:lnTo>
                  <a:lnTo>
                    <a:pt x="2304" y="479062"/>
                  </a:lnTo>
                  <a:cubicBezTo>
                    <a:pt x="80970" y="478506"/>
                    <a:pt x="154667" y="458180"/>
                    <a:pt x="219965" y="424017"/>
                  </a:cubicBezTo>
                  <a:cubicBezTo>
                    <a:pt x="227105" y="420280"/>
                    <a:pt x="234598" y="417206"/>
                    <a:pt x="241523" y="413134"/>
                  </a:cubicBezTo>
                  <a:cubicBezTo>
                    <a:pt x="264120" y="399833"/>
                    <a:pt x="285558" y="384597"/>
                    <a:pt x="305563" y="367928"/>
                  </a:cubicBezTo>
                  <a:cubicBezTo>
                    <a:pt x="325219" y="351579"/>
                    <a:pt x="343583" y="333651"/>
                    <a:pt x="360400" y="314350"/>
                  </a:cubicBezTo>
                  <a:cubicBezTo>
                    <a:pt x="360722" y="313974"/>
                    <a:pt x="361123" y="313680"/>
                    <a:pt x="361445" y="313305"/>
                  </a:cubicBezTo>
                  <a:cubicBezTo>
                    <a:pt x="361465" y="313251"/>
                    <a:pt x="361425" y="313151"/>
                    <a:pt x="361445" y="313097"/>
                  </a:cubicBezTo>
                  <a:cubicBezTo>
                    <a:pt x="397014" y="271989"/>
                    <a:pt x="425531" y="224820"/>
                    <a:pt x="445576" y="173292"/>
                  </a:cubicBezTo>
                  <a:cubicBezTo>
                    <a:pt x="445817" y="172669"/>
                    <a:pt x="446185" y="172019"/>
                    <a:pt x="446413" y="171403"/>
                  </a:cubicBezTo>
                  <a:cubicBezTo>
                    <a:pt x="451148" y="159074"/>
                    <a:pt x="455434" y="146523"/>
                    <a:pt x="459185" y="133731"/>
                  </a:cubicBezTo>
                  <a:cubicBezTo>
                    <a:pt x="459339" y="133189"/>
                    <a:pt x="459439" y="132813"/>
                    <a:pt x="459600" y="132271"/>
                  </a:cubicBezTo>
                  <a:cubicBezTo>
                    <a:pt x="460089" y="130590"/>
                    <a:pt x="460390" y="128721"/>
                    <a:pt x="460859" y="127034"/>
                  </a:cubicBezTo>
                  <a:cubicBezTo>
                    <a:pt x="464315" y="114577"/>
                    <a:pt x="467536" y="101959"/>
                    <a:pt x="470068" y="89154"/>
                  </a:cubicBezTo>
                  <a:cubicBezTo>
                    <a:pt x="471327" y="82463"/>
                    <a:pt x="472017" y="75639"/>
                    <a:pt x="472994" y="68855"/>
                  </a:cubicBezTo>
                  <a:cubicBezTo>
                    <a:pt x="473135" y="67917"/>
                    <a:pt x="473263" y="66859"/>
                    <a:pt x="473416" y="65921"/>
                  </a:cubicBezTo>
                  <a:cubicBezTo>
                    <a:pt x="474347" y="59519"/>
                    <a:pt x="475694" y="53170"/>
                    <a:pt x="476343" y="46667"/>
                  </a:cubicBezTo>
                  <a:cubicBezTo>
                    <a:pt x="476377" y="46358"/>
                    <a:pt x="476316" y="46137"/>
                    <a:pt x="476343" y="45830"/>
                  </a:cubicBezTo>
                  <a:cubicBezTo>
                    <a:pt x="476357" y="45675"/>
                    <a:pt x="476330" y="45568"/>
                    <a:pt x="476343" y="45414"/>
                  </a:cubicBezTo>
                  <a:cubicBezTo>
                    <a:pt x="477783" y="30486"/>
                    <a:pt x="478439" y="15297"/>
                    <a:pt x="478439" y="0"/>
                  </a:cubicBezTo>
                  <a:lnTo>
                    <a:pt x="458555" y="0"/>
                  </a:lnTo>
                  <a:lnTo>
                    <a:pt x="292168" y="0"/>
                  </a:lnTo>
                  <a:lnTo>
                    <a:pt x="279819" y="0"/>
                  </a:lnTo>
                  <a:lnTo>
                    <a:pt x="207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5081217" y="3370553"/>
              <a:ext cx="629398" cy="812753"/>
            </a:xfrm>
            <a:custGeom>
              <a:rect b="b" l="l" r="r" t="t"/>
              <a:pathLst>
                <a:path extrusionOk="0" h="296896" w="229917">
                  <a:moveTo>
                    <a:pt x="0" y="296896"/>
                  </a:moveTo>
                  <a:lnTo>
                    <a:pt x="113204" y="0"/>
                  </a:lnTo>
                  <a:lnTo>
                    <a:pt x="229917" y="296836"/>
                  </a:lnTo>
                  <a:lnTo>
                    <a:pt x="0" y="2968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5755416" y="3370553"/>
              <a:ext cx="629398" cy="812753"/>
            </a:xfrm>
            <a:custGeom>
              <a:rect b="b" l="l" r="r" t="t"/>
              <a:pathLst>
                <a:path extrusionOk="0" h="296896" w="229917">
                  <a:moveTo>
                    <a:pt x="0" y="296896"/>
                  </a:moveTo>
                  <a:lnTo>
                    <a:pt x="113204" y="0"/>
                  </a:lnTo>
                  <a:lnTo>
                    <a:pt x="229917" y="296836"/>
                  </a:lnTo>
                  <a:lnTo>
                    <a:pt x="0" y="2968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6429635" y="3370553"/>
              <a:ext cx="629398" cy="812753"/>
            </a:xfrm>
            <a:custGeom>
              <a:rect b="b" l="l" r="r" t="t"/>
              <a:pathLst>
                <a:path extrusionOk="0" h="296896" w="229917">
                  <a:moveTo>
                    <a:pt x="0" y="296896"/>
                  </a:moveTo>
                  <a:lnTo>
                    <a:pt x="113204" y="0"/>
                  </a:lnTo>
                  <a:lnTo>
                    <a:pt x="229917" y="296836"/>
                  </a:lnTo>
                  <a:lnTo>
                    <a:pt x="0" y="2968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4766474" y="3370443"/>
              <a:ext cx="629414" cy="812734"/>
            </a:xfrm>
            <a:custGeom>
              <a:rect b="b" l="l" r="r" t="t"/>
              <a:pathLst>
                <a:path extrusionOk="0" h="296889" w="229923">
                  <a:moveTo>
                    <a:pt x="0" y="296890"/>
                  </a:moveTo>
                  <a:lnTo>
                    <a:pt x="113211" y="0"/>
                  </a:lnTo>
                  <a:lnTo>
                    <a:pt x="229924" y="296836"/>
                  </a:lnTo>
                  <a:lnTo>
                    <a:pt x="0" y="29689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4843886" y="3370315"/>
              <a:ext cx="471523" cy="812991"/>
            </a:xfrm>
            <a:custGeom>
              <a:rect b="b" l="l" r="r" t="t"/>
              <a:pathLst>
                <a:path extrusionOk="0" h="296983" w="172246">
                  <a:moveTo>
                    <a:pt x="84975" y="0"/>
                  </a:moveTo>
                  <a:lnTo>
                    <a:pt x="80367" y="11928"/>
                  </a:lnTo>
                  <a:lnTo>
                    <a:pt x="80367" y="12136"/>
                  </a:lnTo>
                  <a:lnTo>
                    <a:pt x="81204" y="104437"/>
                  </a:lnTo>
                  <a:lnTo>
                    <a:pt x="81204" y="104645"/>
                  </a:lnTo>
                  <a:lnTo>
                    <a:pt x="54623" y="79530"/>
                  </a:lnTo>
                  <a:lnTo>
                    <a:pt x="51067" y="88739"/>
                  </a:lnTo>
                  <a:lnTo>
                    <a:pt x="81204" y="117202"/>
                  </a:lnTo>
                  <a:lnTo>
                    <a:pt x="81834" y="195473"/>
                  </a:lnTo>
                  <a:lnTo>
                    <a:pt x="29301" y="145873"/>
                  </a:lnTo>
                  <a:lnTo>
                    <a:pt x="25952" y="155082"/>
                  </a:lnTo>
                  <a:lnTo>
                    <a:pt x="81834" y="208031"/>
                  </a:lnTo>
                  <a:lnTo>
                    <a:pt x="82463" y="288398"/>
                  </a:lnTo>
                  <a:lnTo>
                    <a:pt x="3349" y="213891"/>
                  </a:lnTo>
                  <a:cubicBezTo>
                    <a:pt x="3275" y="214078"/>
                    <a:pt x="0" y="222892"/>
                    <a:pt x="0" y="222892"/>
                  </a:cubicBezTo>
                  <a:lnTo>
                    <a:pt x="78485" y="296984"/>
                  </a:lnTo>
                  <a:lnTo>
                    <a:pt x="93554" y="296984"/>
                  </a:lnTo>
                  <a:lnTo>
                    <a:pt x="172247" y="222476"/>
                  </a:lnTo>
                  <a:lnTo>
                    <a:pt x="171202" y="219751"/>
                  </a:lnTo>
                  <a:lnTo>
                    <a:pt x="170780" y="218498"/>
                  </a:lnTo>
                  <a:lnTo>
                    <a:pt x="168898" y="213475"/>
                  </a:lnTo>
                  <a:lnTo>
                    <a:pt x="91672" y="286516"/>
                  </a:lnTo>
                  <a:lnTo>
                    <a:pt x="91043" y="207193"/>
                  </a:lnTo>
                  <a:lnTo>
                    <a:pt x="145873" y="155290"/>
                  </a:lnTo>
                  <a:lnTo>
                    <a:pt x="145873" y="155082"/>
                  </a:lnTo>
                  <a:lnTo>
                    <a:pt x="145873" y="154874"/>
                  </a:lnTo>
                  <a:lnTo>
                    <a:pt x="145666" y="154452"/>
                  </a:lnTo>
                  <a:lnTo>
                    <a:pt x="145250" y="153408"/>
                  </a:lnTo>
                  <a:lnTo>
                    <a:pt x="144199" y="150688"/>
                  </a:lnTo>
                  <a:lnTo>
                    <a:pt x="142525" y="146503"/>
                  </a:lnTo>
                  <a:lnTo>
                    <a:pt x="142317" y="146081"/>
                  </a:lnTo>
                  <a:lnTo>
                    <a:pt x="91043" y="194636"/>
                  </a:lnTo>
                  <a:lnTo>
                    <a:pt x="90413" y="117617"/>
                  </a:lnTo>
                  <a:lnTo>
                    <a:pt x="120135" y="89576"/>
                  </a:lnTo>
                  <a:lnTo>
                    <a:pt x="116573" y="80367"/>
                  </a:lnTo>
                  <a:lnTo>
                    <a:pt x="90413" y="105060"/>
                  </a:lnTo>
                  <a:lnTo>
                    <a:pt x="89576" y="11928"/>
                  </a:lnTo>
                  <a:lnTo>
                    <a:pt x="89576" y="11720"/>
                  </a:lnTo>
                  <a:lnTo>
                    <a:pt x="849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5440693" y="3370443"/>
              <a:ext cx="629398" cy="812734"/>
            </a:xfrm>
            <a:custGeom>
              <a:rect b="b" l="l" r="r" t="t"/>
              <a:pathLst>
                <a:path extrusionOk="0" h="296889" w="229917">
                  <a:moveTo>
                    <a:pt x="0" y="296890"/>
                  </a:moveTo>
                  <a:lnTo>
                    <a:pt x="113204" y="0"/>
                  </a:lnTo>
                  <a:lnTo>
                    <a:pt x="229917" y="296836"/>
                  </a:lnTo>
                  <a:lnTo>
                    <a:pt x="0" y="29689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5518104" y="3370315"/>
              <a:ext cx="471507" cy="812991"/>
            </a:xfrm>
            <a:custGeom>
              <a:rect b="b" l="l" r="r" t="t"/>
              <a:pathLst>
                <a:path extrusionOk="0" h="296983" w="172240">
                  <a:moveTo>
                    <a:pt x="84968" y="0"/>
                  </a:moveTo>
                  <a:lnTo>
                    <a:pt x="80367" y="11928"/>
                  </a:lnTo>
                  <a:lnTo>
                    <a:pt x="80367" y="12136"/>
                  </a:lnTo>
                  <a:lnTo>
                    <a:pt x="81204" y="104437"/>
                  </a:lnTo>
                  <a:lnTo>
                    <a:pt x="81204" y="104645"/>
                  </a:lnTo>
                  <a:lnTo>
                    <a:pt x="54623" y="79530"/>
                  </a:lnTo>
                  <a:lnTo>
                    <a:pt x="51067" y="88739"/>
                  </a:lnTo>
                  <a:lnTo>
                    <a:pt x="81204" y="117202"/>
                  </a:lnTo>
                  <a:lnTo>
                    <a:pt x="81827" y="195473"/>
                  </a:lnTo>
                  <a:lnTo>
                    <a:pt x="29301" y="145873"/>
                  </a:lnTo>
                  <a:lnTo>
                    <a:pt x="25952" y="155082"/>
                  </a:lnTo>
                  <a:lnTo>
                    <a:pt x="81827" y="208031"/>
                  </a:lnTo>
                  <a:lnTo>
                    <a:pt x="82457" y="288398"/>
                  </a:lnTo>
                  <a:lnTo>
                    <a:pt x="3349" y="213891"/>
                  </a:lnTo>
                  <a:cubicBezTo>
                    <a:pt x="3275" y="214078"/>
                    <a:pt x="-7" y="222892"/>
                    <a:pt x="0" y="222892"/>
                  </a:cubicBezTo>
                  <a:lnTo>
                    <a:pt x="78479" y="296984"/>
                  </a:lnTo>
                  <a:lnTo>
                    <a:pt x="93548" y="296984"/>
                  </a:lnTo>
                  <a:lnTo>
                    <a:pt x="172240" y="222476"/>
                  </a:lnTo>
                  <a:lnTo>
                    <a:pt x="171196" y="219751"/>
                  </a:lnTo>
                  <a:lnTo>
                    <a:pt x="170780" y="218498"/>
                  </a:lnTo>
                  <a:lnTo>
                    <a:pt x="168892" y="213475"/>
                  </a:lnTo>
                  <a:lnTo>
                    <a:pt x="91666" y="286516"/>
                  </a:lnTo>
                  <a:lnTo>
                    <a:pt x="91036" y="207193"/>
                  </a:lnTo>
                  <a:lnTo>
                    <a:pt x="145873" y="155290"/>
                  </a:lnTo>
                  <a:lnTo>
                    <a:pt x="145873" y="155082"/>
                  </a:lnTo>
                  <a:lnTo>
                    <a:pt x="145873" y="154874"/>
                  </a:lnTo>
                  <a:lnTo>
                    <a:pt x="145666" y="154452"/>
                  </a:lnTo>
                  <a:lnTo>
                    <a:pt x="145244" y="153408"/>
                  </a:lnTo>
                  <a:lnTo>
                    <a:pt x="144199" y="150688"/>
                  </a:lnTo>
                  <a:lnTo>
                    <a:pt x="142525" y="146503"/>
                  </a:lnTo>
                  <a:lnTo>
                    <a:pt x="142317" y="146081"/>
                  </a:lnTo>
                  <a:lnTo>
                    <a:pt x="91036" y="194636"/>
                  </a:lnTo>
                  <a:lnTo>
                    <a:pt x="90413" y="117617"/>
                  </a:lnTo>
                  <a:lnTo>
                    <a:pt x="120129" y="89576"/>
                  </a:lnTo>
                  <a:lnTo>
                    <a:pt x="116573" y="80367"/>
                  </a:lnTo>
                  <a:lnTo>
                    <a:pt x="90413" y="105060"/>
                  </a:lnTo>
                  <a:lnTo>
                    <a:pt x="89576" y="11928"/>
                  </a:lnTo>
                  <a:lnTo>
                    <a:pt x="89576" y="11720"/>
                  </a:lnTo>
                  <a:lnTo>
                    <a:pt x="849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6070137" y="3370443"/>
              <a:ext cx="629398" cy="812734"/>
            </a:xfrm>
            <a:custGeom>
              <a:rect b="b" l="l" r="r" t="t"/>
              <a:pathLst>
                <a:path extrusionOk="0" h="296889" w="229917">
                  <a:moveTo>
                    <a:pt x="0" y="296890"/>
                  </a:moveTo>
                  <a:lnTo>
                    <a:pt x="113211" y="0"/>
                  </a:lnTo>
                  <a:lnTo>
                    <a:pt x="229917" y="296836"/>
                  </a:lnTo>
                  <a:lnTo>
                    <a:pt x="0" y="29689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6147548" y="3370315"/>
              <a:ext cx="471523" cy="812991"/>
            </a:xfrm>
            <a:custGeom>
              <a:rect b="b" l="l" r="r" t="t"/>
              <a:pathLst>
                <a:path extrusionOk="0" h="296983" w="172246">
                  <a:moveTo>
                    <a:pt x="84968" y="0"/>
                  </a:moveTo>
                  <a:lnTo>
                    <a:pt x="80367" y="11928"/>
                  </a:lnTo>
                  <a:lnTo>
                    <a:pt x="80367" y="12136"/>
                  </a:lnTo>
                  <a:lnTo>
                    <a:pt x="81204" y="104437"/>
                  </a:lnTo>
                  <a:lnTo>
                    <a:pt x="81204" y="104645"/>
                  </a:lnTo>
                  <a:lnTo>
                    <a:pt x="54623" y="79530"/>
                  </a:lnTo>
                  <a:lnTo>
                    <a:pt x="51067" y="88739"/>
                  </a:lnTo>
                  <a:lnTo>
                    <a:pt x="81204" y="117202"/>
                  </a:lnTo>
                  <a:lnTo>
                    <a:pt x="81834" y="195473"/>
                  </a:lnTo>
                  <a:lnTo>
                    <a:pt x="29301" y="145873"/>
                  </a:lnTo>
                  <a:lnTo>
                    <a:pt x="25952" y="155082"/>
                  </a:lnTo>
                  <a:lnTo>
                    <a:pt x="81834" y="208031"/>
                  </a:lnTo>
                  <a:lnTo>
                    <a:pt x="82456" y="288398"/>
                  </a:lnTo>
                  <a:lnTo>
                    <a:pt x="3349" y="213891"/>
                  </a:lnTo>
                  <a:cubicBezTo>
                    <a:pt x="3275" y="214078"/>
                    <a:pt x="-7" y="222892"/>
                    <a:pt x="0" y="222892"/>
                  </a:cubicBezTo>
                  <a:lnTo>
                    <a:pt x="78485" y="296984"/>
                  </a:lnTo>
                  <a:lnTo>
                    <a:pt x="93554" y="296984"/>
                  </a:lnTo>
                  <a:lnTo>
                    <a:pt x="172247" y="222476"/>
                  </a:lnTo>
                  <a:lnTo>
                    <a:pt x="171195" y="219751"/>
                  </a:lnTo>
                  <a:lnTo>
                    <a:pt x="170780" y="218498"/>
                  </a:lnTo>
                  <a:lnTo>
                    <a:pt x="168898" y="213475"/>
                  </a:lnTo>
                  <a:lnTo>
                    <a:pt x="91665" y="286516"/>
                  </a:lnTo>
                  <a:lnTo>
                    <a:pt x="91043" y="207193"/>
                  </a:lnTo>
                  <a:lnTo>
                    <a:pt x="145873" y="155290"/>
                  </a:lnTo>
                  <a:lnTo>
                    <a:pt x="145873" y="155082"/>
                  </a:lnTo>
                  <a:lnTo>
                    <a:pt x="145873" y="154874"/>
                  </a:lnTo>
                  <a:lnTo>
                    <a:pt x="145666" y="154452"/>
                  </a:lnTo>
                  <a:lnTo>
                    <a:pt x="145243" y="153408"/>
                  </a:lnTo>
                  <a:lnTo>
                    <a:pt x="144198" y="150688"/>
                  </a:lnTo>
                  <a:lnTo>
                    <a:pt x="142524" y="146503"/>
                  </a:lnTo>
                  <a:lnTo>
                    <a:pt x="142317" y="146081"/>
                  </a:lnTo>
                  <a:lnTo>
                    <a:pt x="91043" y="194636"/>
                  </a:lnTo>
                  <a:lnTo>
                    <a:pt x="90413" y="117617"/>
                  </a:lnTo>
                  <a:lnTo>
                    <a:pt x="120129" y="89576"/>
                  </a:lnTo>
                  <a:lnTo>
                    <a:pt x="116572" y="80367"/>
                  </a:lnTo>
                  <a:lnTo>
                    <a:pt x="90413" y="105060"/>
                  </a:lnTo>
                  <a:lnTo>
                    <a:pt x="89576" y="11928"/>
                  </a:lnTo>
                  <a:lnTo>
                    <a:pt x="89576" y="11720"/>
                  </a:lnTo>
                  <a:lnTo>
                    <a:pt x="849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6744356" y="3370443"/>
              <a:ext cx="629395" cy="812734"/>
            </a:xfrm>
            <a:custGeom>
              <a:rect b="b" l="l" r="r" t="t"/>
              <a:pathLst>
                <a:path extrusionOk="0" h="296889" w="229916">
                  <a:moveTo>
                    <a:pt x="0" y="296890"/>
                  </a:moveTo>
                  <a:lnTo>
                    <a:pt x="113204" y="0"/>
                  </a:lnTo>
                  <a:lnTo>
                    <a:pt x="229917" y="296836"/>
                  </a:lnTo>
                  <a:lnTo>
                    <a:pt x="0" y="29689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6821751" y="3370315"/>
              <a:ext cx="471523" cy="812991"/>
            </a:xfrm>
            <a:custGeom>
              <a:rect b="b" l="l" r="r" t="t"/>
              <a:pathLst>
                <a:path extrusionOk="0" h="296983" w="172246">
                  <a:moveTo>
                    <a:pt x="84975" y="0"/>
                  </a:moveTo>
                  <a:lnTo>
                    <a:pt x="80367" y="11928"/>
                  </a:lnTo>
                  <a:lnTo>
                    <a:pt x="80367" y="12136"/>
                  </a:lnTo>
                  <a:lnTo>
                    <a:pt x="81204" y="104437"/>
                  </a:lnTo>
                  <a:lnTo>
                    <a:pt x="81204" y="104645"/>
                  </a:lnTo>
                  <a:lnTo>
                    <a:pt x="54629" y="79530"/>
                  </a:lnTo>
                  <a:lnTo>
                    <a:pt x="51067" y="88739"/>
                  </a:lnTo>
                  <a:lnTo>
                    <a:pt x="81204" y="117202"/>
                  </a:lnTo>
                  <a:lnTo>
                    <a:pt x="81834" y="195473"/>
                  </a:lnTo>
                  <a:lnTo>
                    <a:pt x="29301" y="145873"/>
                  </a:lnTo>
                  <a:lnTo>
                    <a:pt x="25952" y="155082"/>
                  </a:lnTo>
                  <a:lnTo>
                    <a:pt x="81834" y="208031"/>
                  </a:lnTo>
                  <a:lnTo>
                    <a:pt x="82463" y="288398"/>
                  </a:lnTo>
                  <a:lnTo>
                    <a:pt x="3349" y="213891"/>
                  </a:lnTo>
                  <a:cubicBezTo>
                    <a:pt x="3282" y="214078"/>
                    <a:pt x="0" y="222892"/>
                    <a:pt x="0" y="222892"/>
                  </a:cubicBezTo>
                  <a:lnTo>
                    <a:pt x="78485" y="296984"/>
                  </a:lnTo>
                  <a:lnTo>
                    <a:pt x="93554" y="296984"/>
                  </a:lnTo>
                  <a:lnTo>
                    <a:pt x="172247" y="222476"/>
                  </a:lnTo>
                  <a:lnTo>
                    <a:pt x="171202" y="219751"/>
                  </a:lnTo>
                  <a:lnTo>
                    <a:pt x="170780" y="218498"/>
                  </a:lnTo>
                  <a:lnTo>
                    <a:pt x="168898" y="213475"/>
                  </a:lnTo>
                  <a:lnTo>
                    <a:pt x="91672" y="286516"/>
                  </a:lnTo>
                  <a:lnTo>
                    <a:pt x="91043" y="207193"/>
                  </a:lnTo>
                  <a:lnTo>
                    <a:pt x="145880" y="155290"/>
                  </a:lnTo>
                  <a:lnTo>
                    <a:pt x="145880" y="155082"/>
                  </a:lnTo>
                  <a:lnTo>
                    <a:pt x="145880" y="154874"/>
                  </a:lnTo>
                  <a:lnTo>
                    <a:pt x="145666" y="154452"/>
                  </a:lnTo>
                  <a:lnTo>
                    <a:pt x="145250" y="153408"/>
                  </a:lnTo>
                  <a:lnTo>
                    <a:pt x="144205" y="150688"/>
                  </a:lnTo>
                  <a:lnTo>
                    <a:pt x="142531" y="146503"/>
                  </a:lnTo>
                  <a:lnTo>
                    <a:pt x="142317" y="146081"/>
                  </a:lnTo>
                  <a:lnTo>
                    <a:pt x="91043" y="194636"/>
                  </a:lnTo>
                  <a:lnTo>
                    <a:pt x="90413" y="117617"/>
                  </a:lnTo>
                  <a:lnTo>
                    <a:pt x="120135" y="89576"/>
                  </a:lnTo>
                  <a:lnTo>
                    <a:pt x="116579" y="80367"/>
                  </a:lnTo>
                  <a:lnTo>
                    <a:pt x="90413" y="105060"/>
                  </a:lnTo>
                  <a:lnTo>
                    <a:pt x="89576" y="11928"/>
                  </a:lnTo>
                  <a:lnTo>
                    <a:pt x="89576" y="11720"/>
                  </a:lnTo>
                  <a:lnTo>
                    <a:pt x="849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7722166" y="4309127"/>
              <a:ext cx="175123" cy="175123"/>
            </a:xfrm>
            <a:custGeom>
              <a:rect b="b" l="l" r="r" t="t"/>
              <a:pathLst>
                <a:path extrusionOk="0" h="63972" w="63972">
                  <a:moveTo>
                    <a:pt x="0" y="31986"/>
                  </a:moveTo>
                  <a:cubicBezTo>
                    <a:pt x="0" y="14325"/>
                    <a:pt x="14319" y="0"/>
                    <a:pt x="31986" y="0"/>
                  </a:cubicBezTo>
                  <a:cubicBezTo>
                    <a:pt x="49654" y="0"/>
                    <a:pt x="63972" y="14325"/>
                    <a:pt x="63972" y="31986"/>
                  </a:cubicBezTo>
                  <a:cubicBezTo>
                    <a:pt x="63972" y="49654"/>
                    <a:pt x="49654" y="63972"/>
                    <a:pt x="31986" y="63972"/>
                  </a:cubicBezTo>
                  <a:cubicBezTo>
                    <a:pt x="14319" y="63972"/>
                    <a:pt x="0" y="49654"/>
                    <a:pt x="0" y="31986"/>
                  </a:cubicBezTo>
                  <a:close/>
                </a:path>
              </a:pathLst>
            </a:custGeom>
            <a:solidFill>
              <a:srgbClr val="FAFFF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4260813" y="4664204"/>
              <a:ext cx="175123" cy="175123"/>
            </a:xfrm>
            <a:custGeom>
              <a:rect b="b" l="l" r="r" t="t"/>
              <a:pathLst>
                <a:path extrusionOk="0" h="63972" w="63972">
                  <a:moveTo>
                    <a:pt x="0" y="31986"/>
                  </a:moveTo>
                  <a:cubicBezTo>
                    <a:pt x="0" y="14319"/>
                    <a:pt x="14325" y="0"/>
                    <a:pt x="31986" y="0"/>
                  </a:cubicBezTo>
                  <a:cubicBezTo>
                    <a:pt x="49654" y="0"/>
                    <a:pt x="63972" y="14319"/>
                    <a:pt x="63972" y="31986"/>
                  </a:cubicBezTo>
                  <a:cubicBezTo>
                    <a:pt x="63972" y="49647"/>
                    <a:pt x="49654" y="63972"/>
                    <a:pt x="31986" y="63972"/>
                  </a:cubicBezTo>
                  <a:cubicBezTo>
                    <a:pt x="14325" y="63972"/>
                    <a:pt x="0" y="49647"/>
                    <a:pt x="0" y="31986"/>
                  </a:cubicBezTo>
                  <a:close/>
                </a:path>
              </a:pathLst>
            </a:custGeom>
            <a:solidFill>
              <a:srgbClr val="FAFFF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5623092" y="5033528"/>
              <a:ext cx="175123" cy="175123"/>
            </a:xfrm>
            <a:custGeom>
              <a:rect b="b" l="l" r="r" t="t"/>
              <a:pathLst>
                <a:path extrusionOk="0" h="63972" w="63972">
                  <a:moveTo>
                    <a:pt x="0" y="31986"/>
                  </a:moveTo>
                  <a:cubicBezTo>
                    <a:pt x="0" y="14319"/>
                    <a:pt x="14319" y="0"/>
                    <a:pt x="31986" y="0"/>
                  </a:cubicBezTo>
                  <a:cubicBezTo>
                    <a:pt x="49647" y="0"/>
                    <a:pt x="63972" y="14319"/>
                    <a:pt x="63972" y="31986"/>
                  </a:cubicBezTo>
                  <a:cubicBezTo>
                    <a:pt x="63972" y="49647"/>
                    <a:pt x="49647" y="63972"/>
                    <a:pt x="31986" y="63972"/>
                  </a:cubicBezTo>
                  <a:cubicBezTo>
                    <a:pt x="14319" y="63972"/>
                    <a:pt x="0" y="49647"/>
                    <a:pt x="0" y="31986"/>
                  </a:cubicBezTo>
                  <a:close/>
                </a:path>
              </a:pathLst>
            </a:custGeom>
            <a:solidFill>
              <a:srgbClr val="FAFFF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7" name="Google Shape;567;p27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3611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Daily Agenda">
  <p:cSld name="CUSTOM_24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8"/>
          <p:cNvSpPr/>
          <p:nvPr/>
        </p:nvSpPr>
        <p:spPr>
          <a:xfrm flipH="1" rot="10800000">
            <a:off x="3256200" y="-1586137"/>
            <a:ext cx="5316300" cy="5316300"/>
          </a:xfrm>
          <a:prstGeom prst="pie">
            <a:avLst>
              <a:gd fmla="val 0" name="adj1"/>
              <a:gd fmla="val 10804733" name="adj2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8"/>
          <p:cNvSpPr/>
          <p:nvPr/>
        </p:nvSpPr>
        <p:spPr>
          <a:xfrm flipH="1" rot="10800000">
            <a:off x="3643650" y="-1198687"/>
            <a:ext cx="4541400" cy="4541400"/>
          </a:xfrm>
          <a:prstGeom prst="pie">
            <a:avLst>
              <a:gd fmla="val 0" name="adj1"/>
              <a:gd fmla="val 10804733" name="adj2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8"/>
          <p:cNvSpPr/>
          <p:nvPr/>
        </p:nvSpPr>
        <p:spPr>
          <a:xfrm flipH="1" rot="10800000">
            <a:off x="4112363" y="-755887"/>
            <a:ext cx="3655800" cy="3655800"/>
          </a:xfrm>
          <a:prstGeom prst="pie">
            <a:avLst>
              <a:gd fmla="val 0" name="adj1"/>
              <a:gd fmla="val 10804733" name="adj2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6496931" y="1072613"/>
            <a:ext cx="2362200" cy="3718500"/>
          </a:xfrm>
          <a:prstGeom prst="roundRect">
            <a:avLst>
              <a:gd fmla="val 0" name="adj"/>
            </a:avLst>
          </a:prstGeom>
          <a:solidFill>
            <a:srgbClr val="FFFFFF">
              <a:alpha val="4224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573" name="Google Shape;573;p28"/>
          <p:cNvSpPr/>
          <p:nvPr/>
        </p:nvSpPr>
        <p:spPr>
          <a:xfrm>
            <a:off x="285019" y="1072613"/>
            <a:ext cx="2373600" cy="3718500"/>
          </a:xfrm>
          <a:prstGeom prst="roundRect">
            <a:avLst>
              <a:gd fmla="val 0" name="adj"/>
            </a:avLst>
          </a:prstGeom>
          <a:solidFill>
            <a:srgbClr val="FFFFFF">
              <a:alpha val="4224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grpSp>
        <p:nvGrpSpPr>
          <p:cNvPr id="574" name="Google Shape;574;p28"/>
          <p:cNvGrpSpPr/>
          <p:nvPr/>
        </p:nvGrpSpPr>
        <p:grpSpPr>
          <a:xfrm>
            <a:off x="2850863" y="1072652"/>
            <a:ext cx="3442275" cy="3718669"/>
            <a:chOff x="3991300" y="1472250"/>
            <a:chExt cx="4589700" cy="4915623"/>
          </a:xfrm>
        </p:grpSpPr>
        <p:sp>
          <p:nvSpPr>
            <p:cNvPr id="575" name="Google Shape;575;p28"/>
            <p:cNvSpPr/>
            <p:nvPr/>
          </p:nvSpPr>
          <p:spPr>
            <a:xfrm>
              <a:off x="3991300" y="1472250"/>
              <a:ext cx="4589700" cy="2280000"/>
            </a:xfrm>
            <a:prstGeom prst="roundRect">
              <a:avLst>
                <a:gd fmla="val 0" name="adj"/>
              </a:avLst>
            </a:prstGeom>
            <a:solidFill>
              <a:srgbClr val="FFFFFF">
                <a:alpha val="4224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100"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3991300" y="4107873"/>
              <a:ext cx="4589700" cy="2280000"/>
            </a:xfrm>
            <a:prstGeom prst="roundRect">
              <a:avLst>
                <a:gd fmla="val 0" name="adj"/>
              </a:avLst>
            </a:prstGeom>
            <a:solidFill>
              <a:srgbClr val="FFFFFF">
                <a:alpha val="4224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100"/>
            </a:p>
          </p:txBody>
        </p:sp>
      </p:grpSp>
      <p:sp>
        <p:nvSpPr>
          <p:cNvPr id="577" name="Google Shape;577;p28"/>
          <p:cNvSpPr txBox="1"/>
          <p:nvPr>
            <p:ph type="title"/>
          </p:nvPr>
        </p:nvSpPr>
        <p:spPr>
          <a:xfrm>
            <a:off x="285019" y="144375"/>
            <a:ext cx="8574000" cy="7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578" name="Google Shape;578;p28"/>
          <p:cNvSpPr txBox="1"/>
          <p:nvPr>
            <p:ph idx="2" type="title"/>
          </p:nvPr>
        </p:nvSpPr>
        <p:spPr>
          <a:xfrm>
            <a:off x="285019" y="1186913"/>
            <a:ext cx="23736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579" name="Google Shape;579;p28"/>
          <p:cNvSpPr txBox="1"/>
          <p:nvPr>
            <p:ph idx="3" type="title"/>
          </p:nvPr>
        </p:nvSpPr>
        <p:spPr>
          <a:xfrm>
            <a:off x="6485569" y="1186913"/>
            <a:ext cx="23736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580" name="Google Shape;580;p28"/>
          <p:cNvSpPr txBox="1"/>
          <p:nvPr>
            <p:ph idx="1" type="subTitle"/>
          </p:nvPr>
        </p:nvSpPr>
        <p:spPr>
          <a:xfrm>
            <a:off x="285019" y="1620188"/>
            <a:ext cx="2373600" cy="29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1" name="Google Shape;581;p28"/>
          <p:cNvSpPr/>
          <p:nvPr>
            <p:ph idx="4" type="pic"/>
          </p:nvPr>
        </p:nvSpPr>
        <p:spPr>
          <a:xfrm>
            <a:off x="3575494" y="3664519"/>
            <a:ext cx="935100" cy="9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2" name="Google Shape;582;p28"/>
          <p:cNvSpPr/>
          <p:nvPr>
            <p:ph idx="5" type="pic"/>
          </p:nvPr>
        </p:nvSpPr>
        <p:spPr>
          <a:xfrm>
            <a:off x="4633406" y="3664519"/>
            <a:ext cx="935100" cy="9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3" name="Google Shape;583;p28"/>
          <p:cNvSpPr txBox="1"/>
          <p:nvPr>
            <p:ph idx="6" type="subTitle"/>
          </p:nvPr>
        </p:nvSpPr>
        <p:spPr>
          <a:xfrm>
            <a:off x="3165638" y="1677338"/>
            <a:ext cx="2831700" cy="7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1"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4" name="Google Shape;584;p28"/>
          <p:cNvSpPr txBox="1"/>
          <p:nvPr>
            <p:ph idx="7" type="subTitle"/>
          </p:nvPr>
        </p:nvSpPr>
        <p:spPr>
          <a:xfrm>
            <a:off x="6893344" y="1620188"/>
            <a:ext cx="1871700" cy="29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5" name="Google Shape;585;p28"/>
          <p:cNvSpPr/>
          <p:nvPr/>
        </p:nvSpPr>
        <p:spPr>
          <a:xfrm>
            <a:off x="285019" y="1072613"/>
            <a:ext cx="2373600" cy="3718500"/>
          </a:xfrm>
          <a:prstGeom prst="frame">
            <a:avLst>
              <a:gd fmla="val 4282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8"/>
          <p:cNvSpPr/>
          <p:nvPr/>
        </p:nvSpPr>
        <p:spPr>
          <a:xfrm>
            <a:off x="6496931" y="1072613"/>
            <a:ext cx="2373600" cy="3718500"/>
          </a:xfrm>
          <a:prstGeom prst="frame">
            <a:avLst>
              <a:gd fmla="val 4282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8"/>
          <p:cNvSpPr/>
          <p:nvPr/>
        </p:nvSpPr>
        <p:spPr>
          <a:xfrm>
            <a:off x="2856281" y="1072613"/>
            <a:ext cx="3442200" cy="1729500"/>
          </a:xfrm>
          <a:prstGeom prst="frame">
            <a:avLst>
              <a:gd fmla="val 5868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8"/>
          <p:cNvSpPr/>
          <p:nvPr/>
        </p:nvSpPr>
        <p:spPr>
          <a:xfrm>
            <a:off x="2856600" y="3063225"/>
            <a:ext cx="3442200" cy="1729500"/>
          </a:xfrm>
          <a:prstGeom prst="frame">
            <a:avLst>
              <a:gd fmla="val 5868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8"/>
          <p:cNvSpPr txBox="1"/>
          <p:nvPr>
            <p:ph idx="8" type="title"/>
          </p:nvPr>
        </p:nvSpPr>
        <p:spPr>
          <a:xfrm>
            <a:off x="2850863" y="1186913"/>
            <a:ext cx="34536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590" name="Google Shape;590;p28"/>
          <p:cNvSpPr txBox="1"/>
          <p:nvPr>
            <p:ph idx="9" type="title"/>
          </p:nvPr>
        </p:nvSpPr>
        <p:spPr>
          <a:xfrm>
            <a:off x="2845125" y="3177525"/>
            <a:ext cx="34536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grpSp>
        <p:nvGrpSpPr>
          <p:cNvPr id="591" name="Google Shape;591;p28"/>
          <p:cNvGrpSpPr/>
          <p:nvPr/>
        </p:nvGrpSpPr>
        <p:grpSpPr>
          <a:xfrm flipH="1" rot="-695164">
            <a:off x="-75960" y="-41916"/>
            <a:ext cx="861424" cy="926555"/>
            <a:chOff x="10463935" y="-190643"/>
            <a:chExt cx="1924451" cy="2069956"/>
          </a:xfrm>
        </p:grpSpPr>
        <p:grpSp>
          <p:nvGrpSpPr>
            <p:cNvPr id="592" name="Google Shape;592;p28"/>
            <p:cNvGrpSpPr/>
            <p:nvPr/>
          </p:nvGrpSpPr>
          <p:grpSpPr>
            <a:xfrm rot="-8645107">
              <a:off x="11624464" y="-302749"/>
              <a:ext cx="64692" cy="1378966"/>
              <a:chOff x="2713538" y="4539969"/>
              <a:chExt cx="11478" cy="216830"/>
            </a:xfrm>
          </p:grpSpPr>
          <p:sp>
            <p:nvSpPr>
              <p:cNvPr id="593" name="Google Shape;593;p28"/>
              <p:cNvSpPr/>
              <p:nvPr/>
            </p:nvSpPr>
            <p:spPr>
              <a:xfrm>
                <a:off x="2713538" y="4539969"/>
                <a:ext cx="8036" cy="216823"/>
              </a:xfrm>
              <a:custGeom>
                <a:rect b="b" l="l" r="r" t="t"/>
                <a:pathLst>
                  <a:path extrusionOk="0" h="216823" w="8036">
                    <a:moveTo>
                      <a:pt x="663" y="0"/>
                    </a:moveTo>
                    <a:lnTo>
                      <a:pt x="8037" y="20"/>
                    </a:lnTo>
                    <a:lnTo>
                      <a:pt x="7367" y="216824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8"/>
              <p:cNvSpPr/>
              <p:nvPr/>
            </p:nvSpPr>
            <p:spPr>
              <a:xfrm>
                <a:off x="2718514" y="4539982"/>
                <a:ext cx="6502" cy="216817"/>
              </a:xfrm>
              <a:custGeom>
                <a:rect b="b" l="l" r="r" t="t"/>
                <a:pathLst>
                  <a:path extrusionOk="0" h="216817" w="6502">
                    <a:moveTo>
                      <a:pt x="663" y="0"/>
                    </a:moveTo>
                    <a:lnTo>
                      <a:pt x="6503" y="20"/>
                    </a:lnTo>
                    <a:lnTo>
                      <a:pt x="5833" y="216817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5" name="Google Shape;595;p28"/>
            <p:cNvGrpSpPr/>
            <p:nvPr/>
          </p:nvGrpSpPr>
          <p:grpSpPr>
            <a:xfrm rot="-8645091">
              <a:off x="10695262" y="-12489"/>
              <a:ext cx="755986" cy="764426"/>
              <a:chOff x="2739953" y="4535520"/>
              <a:chExt cx="156481" cy="158228"/>
            </a:xfrm>
          </p:grpSpPr>
          <p:sp>
            <p:nvSpPr>
              <p:cNvPr id="596" name="Google Shape;596;p28"/>
              <p:cNvSpPr/>
              <p:nvPr/>
            </p:nvSpPr>
            <p:spPr>
              <a:xfrm>
                <a:off x="2739953" y="4535520"/>
                <a:ext cx="154947" cy="157139"/>
              </a:xfrm>
              <a:custGeom>
                <a:rect b="b" l="l" r="r" t="t"/>
                <a:pathLst>
                  <a:path extrusionOk="0" h="157139" w="154947">
                    <a:moveTo>
                      <a:pt x="143227" y="169"/>
                    </a:moveTo>
                    <a:cubicBezTo>
                      <a:pt x="121521" y="-795"/>
                      <a:pt x="73482" y="1328"/>
                      <a:pt x="36908" y="34707"/>
                    </a:cubicBezTo>
                    <a:cubicBezTo>
                      <a:pt x="-11868" y="79204"/>
                      <a:pt x="1748" y="156932"/>
                      <a:pt x="1748" y="156932"/>
                    </a:cubicBezTo>
                    <a:cubicBezTo>
                      <a:pt x="1748" y="156932"/>
                      <a:pt x="3248" y="157113"/>
                      <a:pt x="3422" y="157139"/>
                    </a:cubicBezTo>
                    <a:lnTo>
                      <a:pt x="154948" y="2265"/>
                    </a:lnTo>
                    <a:cubicBezTo>
                      <a:pt x="154934" y="2198"/>
                      <a:pt x="154733" y="1220"/>
                      <a:pt x="154733" y="1220"/>
                    </a:cubicBezTo>
                    <a:cubicBezTo>
                      <a:pt x="154733" y="1220"/>
                      <a:pt x="150460" y="491"/>
                      <a:pt x="143227" y="1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28"/>
              <p:cNvSpPr/>
              <p:nvPr/>
            </p:nvSpPr>
            <p:spPr>
              <a:xfrm>
                <a:off x="2743375" y="4537785"/>
                <a:ext cx="153059" cy="155963"/>
              </a:xfrm>
              <a:custGeom>
                <a:rect b="b" l="l" r="r" t="t"/>
                <a:pathLst>
                  <a:path extrusionOk="0" h="155963" w="153059">
                    <a:moveTo>
                      <a:pt x="151526" y="0"/>
                    </a:moveTo>
                    <a:lnTo>
                      <a:pt x="0" y="154874"/>
                    </a:lnTo>
                    <a:cubicBezTo>
                      <a:pt x="4768" y="155557"/>
                      <a:pt x="73000" y="164385"/>
                      <a:pt x="119499" y="117410"/>
                    </a:cubicBezTo>
                    <a:cubicBezTo>
                      <a:pt x="162764" y="73710"/>
                      <a:pt x="152021" y="3101"/>
                      <a:pt x="151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8" name="Google Shape;598;p28"/>
            <p:cNvGrpSpPr/>
            <p:nvPr/>
          </p:nvGrpSpPr>
          <p:grpSpPr>
            <a:xfrm rot="-8645091">
              <a:off x="11480051" y="555923"/>
              <a:ext cx="755996" cy="764426"/>
              <a:chOff x="2539378" y="4535520"/>
              <a:chExt cx="156483" cy="158228"/>
            </a:xfrm>
          </p:grpSpPr>
          <p:sp>
            <p:nvSpPr>
              <p:cNvPr id="599" name="Google Shape;599;p28"/>
              <p:cNvSpPr/>
              <p:nvPr/>
            </p:nvSpPr>
            <p:spPr>
              <a:xfrm>
                <a:off x="2540916" y="4535520"/>
                <a:ext cx="154945" cy="157139"/>
              </a:xfrm>
              <a:custGeom>
                <a:rect b="b" l="l" r="r" t="t"/>
                <a:pathLst>
                  <a:path extrusionOk="0" h="157139" w="154945">
                    <a:moveTo>
                      <a:pt x="11720" y="169"/>
                    </a:moveTo>
                    <a:cubicBezTo>
                      <a:pt x="33419" y="-795"/>
                      <a:pt x="81459" y="1328"/>
                      <a:pt x="118039" y="34707"/>
                    </a:cubicBezTo>
                    <a:cubicBezTo>
                      <a:pt x="166809" y="79204"/>
                      <a:pt x="153200" y="156932"/>
                      <a:pt x="153200" y="156932"/>
                    </a:cubicBezTo>
                    <a:cubicBezTo>
                      <a:pt x="153200" y="156932"/>
                      <a:pt x="151693" y="157113"/>
                      <a:pt x="151526" y="157139"/>
                    </a:cubicBezTo>
                    <a:lnTo>
                      <a:pt x="0" y="2265"/>
                    </a:lnTo>
                    <a:cubicBezTo>
                      <a:pt x="7" y="2198"/>
                      <a:pt x="208" y="1220"/>
                      <a:pt x="208" y="1220"/>
                    </a:cubicBezTo>
                    <a:cubicBezTo>
                      <a:pt x="208" y="1220"/>
                      <a:pt x="4481" y="491"/>
                      <a:pt x="11720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8"/>
              <p:cNvSpPr/>
              <p:nvPr/>
            </p:nvSpPr>
            <p:spPr>
              <a:xfrm>
                <a:off x="2539378" y="4537785"/>
                <a:ext cx="153064" cy="155963"/>
              </a:xfrm>
              <a:custGeom>
                <a:rect b="b" l="l" r="r" t="t"/>
                <a:pathLst>
                  <a:path extrusionOk="0" h="155963" w="153064">
                    <a:moveTo>
                      <a:pt x="1539" y="0"/>
                    </a:moveTo>
                    <a:lnTo>
                      <a:pt x="153064" y="154874"/>
                    </a:lnTo>
                    <a:cubicBezTo>
                      <a:pt x="148289" y="155557"/>
                      <a:pt x="80057" y="164385"/>
                      <a:pt x="33558" y="117410"/>
                    </a:cubicBezTo>
                    <a:cubicBezTo>
                      <a:pt x="-9706" y="73710"/>
                      <a:pt x="1036" y="3101"/>
                      <a:pt x="15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1" name="Google Shape;601;p28"/>
            <p:cNvGrpSpPr/>
            <p:nvPr/>
          </p:nvGrpSpPr>
          <p:grpSpPr>
            <a:xfrm rot="-8645091">
              <a:off x="10717639" y="753406"/>
              <a:ext cx="584934" cy="1054596"/>
              <a:chOff x="2657637" y="4345112"/>
              <a:chExt cx="121075" cy="218290"/>
            </a:xfrm>
          </p:grpSpPr>
          <p:sp>
            <p:nvSpPr>
              <p:cNvPr id="602" name="Google Shape;602;p28"/>
              <p:cNvSpPr/>
              <p:nvPr/>
            </p:nvSpPr>
            <p:spPr>
              <a:xfrm>
                <a:off x="2657637" y="4345112"/>
                <a:ext cx="62022" cy="218290"/>
              </a:xfrm>
              <a:custGeom>
                <a:rect b="b" l="l" r="r" t="t"/>
                <a:pathLst>
                  <a:path extrusionOk="0" h="218290" w="62022">
                    <a:moveTo>
                      <a:pt x="52171" y="7287"/>
                    </a:moveTo>
                    <a:cubicBezTo>
                      <a:pt x="35957" y="21746"/>
                      <a:pt x="3053" y="56806"/>
                      <a:pt x="166" y="106239"/>
                    </a:cubicBezTo>
                    <a:cubicBezTo>
                      <a:pt x="-3678" y="172153"/>
                      <a:pt x="60335" y="218291"/>
                      <a:pt x="60335" y="218291"/>
                    </a:cubicBezTo>
                    <a:cubicBezTo>
                      <a:pt x="60335" y="218291"/>
                      <a:pt x="61540" y="217373"/>
                      <a:pt x="61681" y="217273"/>
                    </a:cubicBezTo>
                    <a:lnTo>
                      <a:pt x="62022" y="603"/>
                    </a:lnTo>
                    <a:cubicBezTo>
                      <a:pt x="61962" y="556"/>
                      <a:pt x="61138" y="0"/>
                      <a:pt x="61138" y="0"/>
                    </a:cubicBezTo>
                    <a:cubicBezTo>
                      <a:pt x="61138" y="0"/>
                      <a:pt x="57575" y="2464"/>
                      <a:pt x="52171" y="72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8"/>
              <p:cNvSpPr/>
              <p:nvPr/>
            </p:nvSpPr>
            <p:spPr>
              <a:xfrm>
                <a:off x="2719318" y="4345715"/>
                <a:ext cx="59394" cy="216669"/>
              </a:xfrm>
              <a:custGeom>
                <a:rect b="b" l="l" r="r" t="t"/>
                <a:pathLst>
                  <a:path extrusionOk="0" h="216669" w="59394">
                    <a:moveTo>
                      <a:pt x="342" y="0"/>
                    </a:moveTo>
                    <a:lnTo>
                      <a:pt x="0" y="216670"/>
                    </a:lnTo>
                    <a:cubicBezTo>
                      <a:pt x="3891" y="213824"/>
                      <a:pt x="58902" y="172501"/>
                      <a:pt x="59391" y="106406"/>
                    </a:cubicBezTo>
                    <a:cubicBezTo>
                      <a:pt x="59853" y="44912"/>
                      <a:pt x="2860" y="1868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29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606" name="Google Shape;606;p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9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3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23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0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-GB" sz="33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15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608" name="Google Shape;608;p29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609" name="Google Shape;609;p29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0" name="Google Shape;610;p29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1" name="Google Shape;611;p29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2" name="Google Shape;612;p29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3" name="Google Shape;613;p29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18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614" name="Google Shape;614;p29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93806" y="370294"/>
            <a:ext cx="6179850" cy="1553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Open Sans"/>
              <a:buNone/>
              <a:defRPr b="1" sz="22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Open Sans"/>
              <a:buChar char="●"/>
              <a:defRPr sz="16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Open Sans"/>
              <a:buChar char="○"/>
              <a:defRPr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Open Sans"/>
              <a:buChar char="■"/>
              <a:defRPr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Open Sans"/>
              <a:buChar char="●"/>
              <a:defRPr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Open Sans"/>
              <a:buChar char="○"/>
              <a:defRPr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Open Sans"/>
              <a:buChar char="■"/>
              <a:defRPr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Open Sans"/>
              <a:buChar char="●"/>
              <a:defRPr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Open Sans"/>
              <a:buChar char="○"/>
              <a:defRPr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Open Sans"/>
              <a:buChar char="■"/>
              <a:defRPr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 sz="1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 sz="1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 sz="1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 sz="1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 sz="1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 sz="1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 sz="1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 sz="1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DM Sans"/>
              <a:buChar char="■"/>
              <a:defRPr sz="1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 rot="5400000">
            <a:off x="-346966" y="4589543"/>
            <a:ext cx="848509" cy="85887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c.europa.eu/eurostat/databrowser/view/org_lstspec/default/table?lang=en" TargetMode="External"/><Relationship Id="rId4" Type="http://schemas.openxmlformats.org/officeDocument/2006/relationships/image" Target="../media/image23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c.europa.eu/eurostat/databrowser/view/org_lstspec/default/table?lang=en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statista.com/statistics/541536/organic-retail-sales-value-european-union-europe-statistic/" TargetMode="External"/><Relationship Id="rId4" Type="http://schemas.openxmlformats.org/officeDocument/2006/relationships/hyperlink" Target="https://www.imf.org/external/datamapper/PCPIPCH@WEO/OEMDC" TargetMode="External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tatista.com/statistics/632792/per-capita-consumption-of-organic-food-european-union-eu/" TargetMode="External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statista.com/statistics/1154312/organic-product-share-groceries-turnover-germany/" TargetMode="External"/><Relationship Id="rId4" Type="http://schemas.openxmlformats.org/officeDocument/2006/relationships/hyperlink" Target="https://www.imf.org/external/datamapper/PCPIPCH@WEO/OEMDC" TargetMode="External"/><Relationship Id="rId5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bmel.de/SharedDocs/Downloads/DE/_Landwirtschaft/Biologischer-Landbau/oeko-barometer-2022-tabellenband.html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24.png"/><Relationship Id="rId6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hyperlink" Target="https://agriculture.ec.europa.eu/farming/organic-farming/organic-production-and-products_e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gridata.ec.europa.eu/extensions/DataPortal/agricultural_markets.html" TargetMode="External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gridata.ec.europa.eu/extensions/DataPortal/agricultural_markets.html" TargetMode="External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gridata.ec.europa.eu/extensions/DataPortal/agricultural_markets.html" TargetMode="External"/><Relationship Id="rId4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hyperlink" Target="https://www.bmel.de/SharedDocs/Downloads/DE/_Landwirtschaft/Biologischer-Landbau/oeko-barometer-2022-tabellenband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c.europa.eu/eurostat/databrowser/product/view/sdg_02_40?category=t_agr.t_org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c.europa.eu/eurostat/en/data/database?node_code=org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c.europa.eu/eurostat/databrowser/view/org_lstspec/default/table?lang=en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hyperlink" Target="https://ec.europa.eu/eurostat/databrowser/view/org_lstspec/default/table?lang=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0"/>
          <p:cNvSpPr txBox="1"/>
          <p:nvPr>
            <p:ph type="title"/>
          </p:nvPr>
        </p:nvSpPr>
        <p:spPr>
          <a:xfrm>
            <a:off x="1058625" y="728550"/>
            <a:ext cx="7026900" cy="10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Arial"/>
              <a:buNone/>
            </a:pPr>
            <a:r>
              <a:rPr b="1" lang="en-GB" sz="28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Unveiling the Organic Evolution:</a:t>
            </a:r>
            <a:endParaRPr b="1" sz="28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Arial"/>
              <a:buNone/>
            </a:pPr>
            <a:r>
              <a:rPr b="1" lang="en-GB" sz="28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A Deep Dive into EU Food Trends</a:t>
            </a:r>
            <a:endParaRPr sz="2800"/>
          </a:p>
        </p:txBody>
      </p:sp>
      <p:sp>
        <p:nvSpPr>
          <p:cNvPr id="620" name="Google Shape;620;p30"/>
          <p:cNvSpPr/>
          <p:nvPr/>
        </p:nvSpPr>
        <p:spPr>
          <a:xfrm>
            <a:off x="3026739" y="1795844"/>
            <a:ext cx="3091616" cy="355974"/>
          </a:xfrm>
          <a:custGeom>
            <a:rect b="b" l="l" r="r" t="t"/>
            <a:pathLst>
              <a:path extrusionOk="0" h="174497" w="1515498">
                <a:moveTo>
                  <a:pt x="0" y="0"/>
                </a:moveTo>
                <a:lnTo>
                  <a:pt x="1515498" y="0"/>
                </a:lnTo>
                <a:lnTo>
                  <a:pt x="1479480" y="86663"/>
                </a:lnTo>
                <a:lnTo>
                  <a:pt x="1515498" y="174497"/>
                </a:lnTo>
                <a:lnTo>
                  <a:pt x="0" y="174497"/>
                </a:lnTo>
                <a:lnTo>
                  <a:pt x="41319" y="863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1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CAPSTONE PRESENTATION</a:t>
            </a:r>
            <a:endParaRPr b="1" sz="15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21" name="Google Shape;621;p30"/>
          <p:cNvGrpSpPr/>
          <p:nvPr/>
        </p:nvGrpSpPr>
        <p:grpSpPr>
          <a:xfrm>
            <a:off x="2387941" y="2331887"/>
            <a:ext cx="772851" cy="773076"/>
            <a:chOff x="3041812" y="75577"/>
            <a:chExt cx="206088" cy="206148"/>
          </a:xfrm>
        </p:grpSpPr>
        <p:sp>
          <p:nvSpPr>
            <p:cNvPr id="622" name="Google Shape;622;p30"/>
            <p:cNvSpPr/>
            <p:nvPr/>
          </p:nvSpPr>
          <p:spPr>
            <a:xfrm>
              <a:off x="3041812" y="75637"/>
              <a:ext cx="206088" cy="206088"/>
            </a:xfrm>
            <a:custGeom>
              <a:rect b="b" l="l" r="r" t="t"/>
              <a:pathLst>
                <a:path extrusionOk="0" h="206088" w="206088">
                  <a:moveTo>
                    <a:pt x="103044" y="206088"/>
                  </a:moveTo>
                  <a:lnTo>
                    <a:pt x="82490" y="179761"/>
                  </a:lnTo>
                  <a:lnTo>
                    <a:pt x="51522" y="192285"/>
                  </a:lnTo>
                  <a:lnTo>
                    <a:pt x="46887" y="159208"/>
                  </a:lnTo>
                  <a:lnTo>
                    <a:pt x="13803" y="154566"/>
                  </a:lnTo>
                  <a:lnTo>
                    <a:pt x="26327" y="123598"/>
                  </a:lnTo>
                  <a:lnTo>
                    <a:pt x="0" y="103044"/>
                  </a:lnTo>
                  <a:lnTo>
                    <a:pt x="26327" y="82490"/>
                  </a:lnTo>
                  <a:lnTo>
                    <a:pt x="13803" y="51522"/>
                  </a:lnTo>
                  <a:lnTo>
                    <a:pt x="46887" y="46888"/>
                  </a:lnTo>
                  <a:lnTo>
                    <a:pt x="51522" y="13810"/>
                  </a:lnTo>
                  <a:lnTo>
                    <a:pt x="82490" y="26334"/>
                  </a:lnTo>
                  <a:lnTo>
                    <a:pt x="103044" y="0"/>
                  </a:lnTo>
                  <a:lnTo>
                    <a:pt x="123598" y="26334"/>
                  </a:lnTo>
                  <a:lnTo>
                    <a:pt x="154566" y="13810"/>
                  </a:lnTo>
                  <a:lnTo>
                    <a:pt x="159201" y="46888"/>
                  </a:lnTo>
                  <a:lnTo>
                    <a:pt x="192278" y="51522"/>
                  </a:lnTo>
                  <a:lnTo>
                    <a:pt x="179761" y="82490"/>
                  </a:lnTo>
                  <a:lnTo>
                    <a:pt x="206088" y="103044"/>
                  </a:lnTo>
                  <a:lnTo>
                    <a:pt x="179761" y="123598"/>
                  </a:lnTo>
                  <a:lnTo>
                    <a:pt x="192278" y="154566"/>
                  </a:lnTo>
                  <a:lnTo>
                    <a:pt x="159201" y="159208"/>
                  </a:lnTo>
                  <a:lnTo>
                    <a:pt x="154566" y="192285"/>
                  </a:lnTo>
                  <a:lnTo>
                    <a:pt x="123598" y="179761"/>
                  </a:lnTo>
                  <a:lnTo>
                    <a:pt x="103044" y="206088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3086965" y="120790"/>
              <a:ext cx="115782" cy="115782"/>
            </a:xfrm>
            <a:custGeom>
              <a:rect b="b" l="l" r="r" t="t"/>
              <a:pathLst>
                <a:path extrusionOk="0" h="115782" w="115782">
                  <a:moveTo>
                    <a:pt x="0" y="57891"/>
                  </a:moveTo>
                  <a:cubicBezTo>
                    <a:pt x="0" y="25918"/>
                    <a:pt x="25918" y="0"/>
                    <a:pt x="57891" y="0"/>
                  </a:cubicBezTo>
                  <a:cubicBezTo>
                    <a:pt x="89864" y="0"/>
                    <a:pt x="115782" y="25918"/>
                    <a:pt x="115782" y="57891"/>
                  </a:cubicBezTo>
                  <a:cubicBezTo>
                    <a:pt x="115782" y="89864"/>
                    <a:pt x="89864" y="115782"/>
                    <a:pt x="57891" y="115782"/>
                  </a:cubicBezTo>
                  <a:cubicBezTo>
                    <a:pt x="25918" y="115782"/>
                    <a:pt x="0" y="89864"/>
                    <a:pt x="0" y="57891"/>
                  </a:cubicBezTo>
                  <a:close/>
                </a:path>
              </a:pathLst>
            </a:custGeom>
            <a:solidFill>
              <a:srgbClr val="F4932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3144856" y="75577"/>
              <a:ext cx="102970" cy="206148"/>
            </a:xfrm>
            <a:custGeom>
              <a:rect b="b" l="l" r="r" t="t"/>
              <a:pathLst>
                <a:path extrusionOk="0" h="206148" w="102970">
                  <a:moveTo>
                    <a:pt x="0" y="0"/>
                  </a:moveTo>
                  <a:lnTo>
                    <a:pt x="0" y="45207"/>
                  </a:lnTo>
                  <a:lnTo>
                    <a:pt x="0" y="160942"/>
                  </a:lnTo>
                  <a:lnTo>
                    <a:pt x="0" y="206149"/>
                  </a:lnTo>
                  <a:lnTo>
                    <a:pt x="20507" y="179775"/>
                  </a:lnTo>
                  <a:lnTo>
                    <a:pt x="51482" y="192332"/>
                  </a:lnTo>
                  <a:lnTo>
                    <a:pt x="56090" y="159268"/>
                  </a:lnTo>
                  <a:lnTo>
                    <a:pt x="89154" y="154660"/>
                  </a:lnTo>
                  <a:lnTo>
                    <a:pt x="76597" y="123685"/>
                  </a:lnTo>
                  <a:lnTo>
                    <a:pt x="102970" y="103178"/>
                  </a:lnTo>
                  <a:lnTo>
                    <a:pt x="76597" y="82664"/>
                  </a:lnTo>
                  <a:lnTo>
                    <a:pt x="89154" y="51690"/>
                  </a:lnTo>
                  <a:lnTo>
                    <a:pt x="56090" y="46881"/>
                  </a:lnTo>
                  <a:lnTo>
                    <a:pt x="51482" y="13810"/>
                  </a:lnTo>
                  <a:lnTo>
                    <a:pt x="20507" y="26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5" name="Google Shape;625;p30"/>
          <p:cNvGrpSpPr/>
          <p:nvPr/>
        </p:nvGrpSpPr>
        <p:grpSpPr>
          <a:xfrm flipH="1">
            <a:off x="6977527" y="2597507"/>
            <a:ext cx="1815580" cy="876334"/>
            <a:chOff x="581277" y="3084757"/>
            <a:chExt cx="2420773" cy="1168445"/>
          </a:xfrm>
        </p:grpSpPr>
        <p:sp>
          <p:nvSpPr>
            <p:cNvPr id="626" name="Google Shape;626;p30"/>
            <p:cNvSpPr/>
            <p:nvPr/>
          </p:nvSpPr>
          <p:spPr>
            <a:xfrm>
              <a:off x="581277" y="3084757"/>
              <a:ext cx="2420773" cy="1168445"/>
            </a:xfrm>
            <a:custGeom>
              <a:rect b="b" l="l" r="r" t="t"/>
              <a:pathLst>
                <a:path extrusionOk="0" h="215879" w="447256">
                  <a:moveTo>
                    <a:pt x="111972" y="0"/>
                  </a:moveTo>
                  <a:cubicBezTo>
                    <a:pt x="96990" y="0"/>
                    <a:pt x="84975" y="12229"/>
                    <a:pt x="84975" y="27211"/>
                  </a:cubicBezTo>
                  <a:cubicBezTo>
                    <a:pt x="84975" y="41068"/>
                    <a:pt x="95436" y="51957"/>
                    <a:pt x="108831" y="53578"/>
                  </a:cubicBezTo>
                  <a:lnTo>
                    <a:pt x="27003" y="53578"/>
                  </a:lnTo>
                  <a:cubicBezTo>
                    <a:pt x="12021" y="53578"/>
                    <a:pt x="0" y="65600"/>
                    <a:pt x="0" y="80575"/>
                  </a:cubicBezTo>
                  <a:cubicBezTo>
                    <a:pt x="7" y="95557"/>
                    <a:pt x="12021" y="107786"/>
                    <a:pt x="27003" y="107786"/>
                  </a:cubicBezTo>
                  <a:lnTo>
                    <a:pt x="75558" y="107786"/>
                  </a:lnTo>
                  <a:cubicBezTo>
                    <a:pt x="62519" y="109761"/>
                    <a:pt x="52326" y="120571"/>
                    <a:pt x="52326" y="134153"/>
                  </a:cubicBezTo>
                  <a:cubicBezTo>
                    <a:pt x="52326" y="149135"/>
                    <a:pt x="64555" y="161364"/>
                    <a:pt x="79530" y="161364"/>
                  </a:cubicBezTo>
                  <a:lnTo>
                    <a:pt x="229026" y="162509"/>
                  </a:lnTo>
                  <a:cubicBezTo>
                    <a:pt x="216141" y="164612"/>
                    <a:pt x="206215" y="175394"/>
                    <a:pt x="206215" y="188876"/>
                  </a:cubicBezTo>
                  <a:cubicBezTo>
                    <a:pt x="206215" y="203858"/>
                    <a:pt x="218230" y="215880"/>
                    <a:pt x="233212" y="215880"/>
                  </a:cubicBezTo>
                  <a:lnTo>
                    <a:pt x="420046" y="214734"/>
                  </a:lnTo>
                  <a:cubicBezTo>
                    <a:pt x="435028" y="214734"/>
                    <a:pt x="447257" y="202713"/>
                    <a:pt x="447257" y="187731"/>
                  </a:cubicBezTo>
                  <a:cubicBezTo>
                    <a:pt x="447257" y="172756"/>
                    <a:pt x="435028" y="160527"/>
                    <a:pt x="420046" y="160527"/>
                  </a:cubicBezTo>
                  <a:lnTo>
                    <a:pt x="352658" y="160527"/>
                  </a:lnTo>
                  <a:cubicBezTo>
                    <a:pt x="365597" y="158444"/>
                    <a:pt x="375676" y="147668"/>
                    <a:pt x="375676" y="134153"/>
                  </a:cubicBezTo>
                  <a:cubicBezTo>
                    <a:pt x="375676" y="120296"/>
                    <a:pt x="365034" y="109225"/>
                    <a:pt x="351606" y="107578"/>
                  </a:cubicBezTo>
                  <a:lnTo>
                    <a:pt x="213475" y="107578"/>
                  </a:lnTo>
                  <a:cubicBezTo>
                    <a:pt x="198500" y="107578"/>
                    <a:pt x="186271" y="95349"/>
                    <a:pt x="186271" y="80367"/>
                  </a:cubicBezTo>
                  <a:cubicBezTo>
                    <a:pt x="186271" y="65385"/>
                    <a:pt x="198500" y="53370"/>
                    <a:pt x="213475" y="53370"/>
                  </a:cubicBezTo>
                  <a:lnTo>
                    <a:pt x="281915" y="53370"/>
                  </a:lnTo>
                  <a:cubicBezTo>
                    <a:pt x="294820" y="51288"/>
                    <a:pt x="304940" y="40693"/>
                    <a:pt x="304940" y="27211"/>
                  </a:cubicBezTo>
                  <a:cubicBezTo>
                    <a:pt x="304940" y="12229"/>
                    <a:pt x="292711" y="0"/>
                    <a:pt x="277729" y="0"/>
                  </a:cubicBezTo>
                  <a:lnTo>
                    <a:pt x="111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2405322" y="3099436"/>
              <a:ext cx="258607" cy="258607"/>
            </a:xfrm>
            <a:custGeom>
              <a:rect b="b" l="l" r="r" t="t"/>
              <a:pathLst>
                <a:path extrusionOk="0" h="63972" w="63972">
                  <a:moveTo>
                    <a:pt x="0" y="31986"/>
                  </a:moveTo>
                  <a:cubicBezTo>
                    <a:pt x="0" y="14319"/>
                    <a:pt x="14319" y="0"/>
                    <a:pt x="31986" y="0"/>
                  </a:cubicBezTo>
                  <a:cubicBezTo>
                    <a:pt x="49647" y="0"/>
                    <a:pt x="63972" y="14319"/>
                    <a:pt x="63972" y="31986"/>
                  </a:cubicBezTo>
                  <a:cubicBezTo>
                    <a:pt x="63972" y="49647"/>
                    <a:pt x="49647" y="63972"/>
                    <a:pt x="31986" y="63972"/>
                  </a:cubicBezTo>
                  <a:cubicBezTo>
                    <a:pt x="14319" y="63972"/>
                    <a:pt x="0" y="49647"/>
                    <a:pt x="0" y="31986"/>
                  </a:cubicBezTo>
                  <a:close/>
                </a:path>
              </a:pathLst>
            </a:custGeom>
            <a:solidFill>
              <a:srgbClr val="FAFFF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8" name="Google Shape;628;p30"/>
          <p:cNvGrpSpPr/>
          <p:nvPr/>
        </p:nvGrpSpPr>
        <p:grpSpPr>
          <a:xfrm flipH="1">
            <a:off x="326568" y="3757467"/>
            <a:ext cx="1868998" cy="981880"/>
            <a:chOff x="9968793" y="4590490"/>
            <a:chExt cx="1524592" cy="800946"/>
          </a:xfrm>
        </p:grpSpPr>
        <p:sp>
          <p:nvSpPr>
            <p:cNvPr id="629" name="Google Shape;629;p30"/>
            <p:cNvSpPr/>
            <p:nvPr/>
          </p:nvSpPr>
          <p:spPr>
            <a:xfrm>
              <a:off x="9968793" y="4590490"/>
              <a:ext cx="1436908" cy="800946"/>
            </a:xfrm>
            <a:custGeom>
              <a:rect b="b" l="l" r="r" t="t"/>
              <a:pathLst>
                <a:path extrusionOk="0" h="292583" w="524898">
                  <a:moveTo>
                    <a:pt x="177055" y="0"/>
                  </a:moveTo>
                  <a:cubicBezTo>
                    <a:pt x="160506" y="0"/>
                    <a:pt x="147132" y="13375"/>
                    <a:pt x="147132" y="29930"/>
                  </a:cubicBezTo>
                  <a:cubicBezTo>
                    <a:pt x="147132" y="46479"/>
                    <a:pt x="160506" y="59854"/>
                    <a:pt x="177055" y="59854"/>
                  </a:cubicBezTo>
                  <a:lnTo>
                    <a:pt x="243405" y="59854"/>
                  </a:lnTo>
                  <a:cubicBezTo>
                    <a:pt x="232134" y="64160"/>
                    <a:pt x="224151" y="74909"/>
                    <a:pt x="224151" y="87694"/>
                  </a:cubicBezTo>
                  <a:cubicBezTo>
                    <a:pt x="224144" y="103506"/>
                    <a:pt x="236460" y="116077"/>
                    <a:pt x="251985" y="117202"/>
                  </a:cubicBezTo>
                  <a:lnTo>
                    <a:pt x="166172" y="117202"/>
                  </a:lnTo>
                  <a:cubicBezTo>
                    <a:pt x="149623" y="117202"/>
                    <a:pt x="136249" y="130577"/>
                    <a:pt x="136249" y="147132"/>
                  </a:cubicBezTo>
                  <a:cubicBezTo>
                    <a:pt x="136242" y="163681"/>
                    <a:pt x="149623" y="177270"/>
                    <a:pt x="166172" y="177270"/>
                  </a:cubicBezTo>
                  <a:cubicBezTo>
                    <a:pt x="154894" y="181570"/>
                    <a:pt x="146710" y="192312"/>
                    <a:pt x="146710" y="205104"/>
                  </a:cubicBezTo>
                  <a:cubicBezTo>
                    <a:pt x="146710" y="217514"/>
                    <a:pt x="154372" y="228176"/>
                    <a:pt x="165127" y="232730"/>
                  </a:cubicBezTo>
                  <a:lnTo>
                    <a:pt x="29930" y="232730"/>
                  </a:lnTo>
                  <a:cubicBezTo>
                    <a:pt x="13374" y="232730"/>
                    <a:pt x="0" y="246104"/>
                    <a:pt x="0" y="262660"/>
                  </a:cubicBezTo>
                  <a:cubicBezTo>
                    <a:pt x="0" y="279209"/>
                    <a:pt x="13374" y="292584"/>
                    <a:pt x="29930" y="292584"/>
                  </a:cubicBezTo>
                  <a:lnTo>
                    <a:pt x="273121" y="292584"/>
                  </a:lnTo>
                  <a:cubicBezTo>
                    <a:pt x="289677" y="292584"/>
                    <a:pt x="303051" y="279209"/>
                    <a:pt x="303051" y="262660"/>
                  </a:cubicBezTo>
                  <a:cubicBezTo>
                    <a:pt x="303051" y="250243"/>
                    <a:pt x="295389" y="239581"/>
                    <a:pt x="284634" y="235034"/>
                  </a:cubicBezTo>
                  <a:lnTo>
                    <a:pt x="417742" y="235034"/>
                  </a:lnTo>
                  <a:cubicBezTo>
                    <a:pt x="434291" y="235034"/>
                    <a:pt x="447672" y="221653"/>
                    <a:pt x="447672" y="205104"/>
                  </a:cubicBezTo>
                  <a:cubicBezTo>
                    <a:pt x="447665" y="188548"/>
                    <a:pt x="434291" y="175174"/>
                    <a:pt x="417742" y="175174"/>
                  </a:cubicBezTo>
                  <a:lnTo>
                    <a:pt x="314772" y="175174"/>
                  </a:lnTo>
                  <a:cubicBezTo>
                    <a:pt x="302308" y="171557"/>
                    <a:pt x="292798" y="160754"/>
                    <a:pt x="292798" y="147132"/>
                  </a:cubicBezTo>
                  <a:cubicBezTo>
                    <a:pt x="292798" y="133068"/>
                    <a:pt x="302750" y="121897"/>
                    <a:pt x="315816" y="118669"/>
                  </a:cubicBezTo>
                  <a:cubicBezTo>
                    <a:pt x="314162" y="118267"/>
                    <a:pt x="494968" y="117617"/>
                    <a:pt x="494968" y="117617"/>
                  </a:cubicBezTo>
                  <a:cubicBezTo>
                    <a:pt x="511524" y="117617"/>
                    <a:pt x="524898" y="104243"/>
                    <a:pt x="524898" y="87694"/>
                  </a:cubicBezTo>
                  <a:cubicBezTo>
                    <a:pt x="524898" y="71138"/>
                    <a:pt x="511517" y="57764"/>
                    <a:pt x="494968" y="57764"/>
                  </a:cubicBezTo>
                  <a:lnTo>
                    <a:pt x="428625" y="57764"/>
                  </a:lnTo>
                  <a:cubicBezTo>
                    <a:pt x="439936" y="53464"/>
                    <a:pt x="448087" y="42709"/>
                    <a:pt x="448087" y="29930"/>
                  </a:cubicBezTo>
                  <a:cubicBezTo>
                    <a:pt x="448087" y="13375"/>
                    <a:pt x="434498" y="0"/>
                    <a:pt x="417949" y="0"/>
                  </a:cubicBezTo>
                  <a:lnTo>
                    <a:pt x="1770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11318262" y="5058366"/>
              <a:ext cx="175123" cy="175123"/>
            </a:xfrm>
            <a:custGeom>
              <a:rect b="b" l="l" r="r" t="t"/>
              <a:pathLst>
                <a:path extrusionOk="0" h="63972" w="63972">
                  <a:moveTo>
                    <a:pt x="0" y="31986"/>
                  </a:moveTo>
                  <a:cubicBezTo>
                    <a:pt x="0" y="14325"/>
                    <a:pt x="14319" y="0"/>
                    <a:pt x="31986" y="0"/>
                  </a:cubicBezTo>
                  <a:cubicBezTo>
                    <a:pt x="49654" y="0"/>
                    <a:pt x="63972" y="14325"/>
                    <a:pt x="63972" y="31986"/>
                  </a:cubicBezTo>
                  <a:cubicBezTo>
                    <a:pt x="63972" y="49654"/>
                    <a:pt x="49654" y="63972"/>
                    <a:pt x="31986" y="63972"/>
                  </a:cubicBezTo>
                  <a:cubicBezTo>
                    <a:pt x="14319" y="63972"/>
                    <a:pt x="0" y="49654"/>
                    <a:pt x="0" y="31986"/>
                  </a:cubicBezTo>
                  <a:close/>
                </a:path>
              </a:pathLst>
            </a:custGeom>
            <a:solidFill>
              <a:srgbClr val="FAFFF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1" name="Google Shape;631;p30"/>
          <p:cNvGrpSpPr/>
          <p:nvPr/>
        </p:nvGrpSpPr>
        <p:grpSpPr>
          <a:xfrm>
            <a:off x="2715891" y="3903054"/>
            <a:ext cx="3694883" cy="1855993"/>
            <a:chOff x="3621188" y="5204072"/>
            <a:chExt cx="4926511" cy="2474657"/>
          </a:xfrm>
        </p:grpSpPr>
        <p:grpSp>
          <p:nvGrpSpPr>
            <p:cNvPr id="632" name="Google Shape;632;p30"/>
            <p:cNvGrpSpPr/>
            <p:nvPr/>
          </p:nvGrpSpPr>
          <p:grpSpPr>
            <a:xfrm>
              <a:off x="3621188" y="5204072"/>
              <a:ext cx="4926511" cy="2474657"/>
              <a:chOff x="3621188" y="5204072"/>
              <a:chExt cx="4926511" cy="2474657"/>
            </a:xfrm>
          </p:grpSpPr>
          <p:grpSp>
            <p:nvGrpSpPr>
              <p:cNvPr id="633" name="Google Shape;633;p30"/>
              <p:cNvGrpSpPr/>
              <p:nvPr/>
            </p:nvGrpSpPr>
            <p:grpSpPr>
              <a:xfrm flipH="1" rot="-8591353">
                <a:off x="5350614" y="5684143"/>
                <a:ext cx="1492220" cy="1605045"/>
                <a:chOff x="10463935" y="-190643"/>
                <a:chExt cx="1924451" cy="2069956"/>
              </a:xfrm>
            </p:grpSpPr>
            <p:grpSp>
              <p:nvGrpSpPr>
                <p:cNvPr id="634" name="Google Shape;634;p30"/>
                <p:cNvGrpSpPr/>
                <p:nvPr/>
              </p:nvGrpSpPr>
              <p:grpSpPr>
                <a:xfrm rot="-8645107">
                  <a:off x="11624464" y="-302749"/>
                  <a:ext cx="64692" cy="1378966"/>
                  <a:chOff x="2713538" y="4539969"/>
                  <a:chExt cx="11478" cy="216830"/>
                </a:xfrm>
              </p:grpSpPr>
              <p:sp>
                <p:nvSpPr>
                  <p:cNvPr id="635" name="Google Shape;635;p30"/>
                  <p:cNvSpPr/>
                  <p:nvPr/>
                </p:nvSpPr>
                <p:spPr>
                  <a:xfrm>
                    <a:off x="2713538" y="4539969"/>
                    <a:ext cx="8036" cy="216823"/>
                  </a:xfrm>
                  <a:custGeom>
                    <a:rect b="b" l="l" r="r" t="t"/>
                    <a:pathLst>
                      <a:path extrusionOk="0" h="216823" w="8036">
                        <a:moveTo>
                          <a:pt x="663" y="0"/>
                        </a:moveTo>
                        <a:lnTo>
                          <a:pt x="8037" y="20"/>
                        </a:lnTo>
                        <a:lnTo>
                          <a:pt x="7367" y="216824"/>
                        </a:lnTo>
                        <a:lnTo>
                          <a:pt x="0" y="216797"/>
                        </a:lnTo>
                        <a:lnTo>
                          <a:pt x="663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6" name="Google Shape;636;p30"/>
                  <p:cNvSpPr/>
                  <p:nvPr/>
                </p:nvSpPr>
                <p:spPr>
                  <a:xfrm>
                    <a:off x="2718514" y="4539982"/>
                    <a:ext cx="6502" cy="216817"/>
                  </a:xfrm>
                  <a:custGeom>
                    <a:rect b="b" l="l" r="r" t="t"/>
                    <a:pathLst>
                      <a:path extrusionOk="0" h="216817" w="6502">
                        <a:moveTo>
                          <a:pt x="663" y="0"/>
                        </a:moveTo>
                        <a:lnTo>
                          <a:pt x="6503" y="20"/>
                        </a:lnTo>
                        <a:lnTo>
                          <a:pt x="5833" y="216817"/>
                        </a:lnTo>
                        <a:lnTo>
                          <a:pt x="0" y="216797"/>
                        </a:lnTo>
                        <a:lnTo>
                          <a:pt x="66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37" name="Google Shape;637;p30"/>
                <p:cNvGrpSpPr/>
                <p:nvPr/>
              </p:nvGrpSpPr>
              <p:grpSpPr>
                <a:xfrm rot="-8645091">
                  <a:off x="10695262" y="-12489"/>
                  <a:ext cx="755986" cy="764426"/>
                  <a:chOff x="2739953" y="4535520"/>
                  <a:chExt cx="156481" cy="158228"/>
                </a:xfrm>
              </p:grpSpPr>
              <p:sp>
                <p:nvSpPr>
                  <p:cNvPr id="638" name="Google Shape;638;p30"/>
                  <p:cNvSpPr/>
                  <p:nvPr/>
                </p:nvSpPr>
                <p:spPr>
                  <a:xfrm>
                    <a:off x="2739953" y="4535520"/>
                    <a:ext cx="154947" cy="157139"/>
                  </a:xfrm>
                  <a:custGeom>
                    <a:rect b="b" l="l" r="r" t="t"/>
                    <a:pathLst>
                      <a:path extrusionOk="0" h="157139" w="154947">
                        <a:moveTo>
                          <a:pt x="143227" y="169"/>
                        </a:moveTo>
                        <a:cubicBezTo>
                          <a:pt x="121521" y="-795"/>
                          <a:pt x="73482" y="1328"/>
                          <a:pt x="36908" y="34707"/>
                        </a:cubicBezTo>
                        <a:cubicBezTo>
                          <a:pt x="-11868" y="79204"/>
                          <a:pt x="1748" y="156932"/>
                          <a:pt x="1748" y="156932"/>
                        </a:cubicBezTo>
                        <a:cubicBezTo>
                          <a:pt x="1748" y="156932"/>
                          <a:pt x="3248" y="157113"/>
                          <a:pt x="3422" y="157139"/>
                        </a:cubicBezTo>
                        <a:lnTo>
                          <a:pt x="154948" y="2265"/>
                        </a:lnTo>
                        <a:cubicBezTo>
                          <a:pt x="154934" y="2198"/>
                          <a:pt x="154733" y="1220"/>
                          <a:pt x="154733" y="1220"/>
                        </a:cubicBezTo>
                        <a:cubicBezTo>
                          <a:pt x="154733" y="1220"/>
                          <a:pt x="150460" y="491"/>
                          <a:pt x="143227" y="169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9" name="Google Shape;639;p30"/>
                  <p:cNvSpPr/>
                  <p:nvPr/>
                </p:nvSpPr>
                <p:spPr>
                  <a:xfrm>
                    <a:off x="2743375" y="4537785"/>
                    <a:ext cx="153059" cy="155963"/>
                  </a:xfrm>
                  <a:custGeom>
                    <a:rect b="b" l="l" r="r" t="t"/>
                    <a:pathLst>
                      <a:path extrusionOk="0" h="155963" w="153059">
                        <a:moveTo>
                          <a:pt x="151526" y="0"/>
                        </a:moveTo>
                        <a:lnTo>
                          <a:pt x="0" y="154874"/>
                        </a:lnTo>
                        <a:cubicBezTo>
                          <a:pt x="4768" y="155557"/>
                          <a:pt x="73000" y="164385"/>
                          <a:pt x="119499" y="117410"/>
                        </a:cubicBezTo>
                        <a:cubicBezTo>
                          <a:pt x="162764" y="73710"/>
                          <a:pt x="152021" y="3101"/>
                          <a:pt x="15152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40" name="Google Shape;640;p30"/>
                <p:cNvGrpSpPr/>
                <p:nvPr/>
              </p:nvGrpSpPr>
              <p:grpSpPr>
                <a:xfrm rot="-8645091">
                  <a:off x="11480051" y="555923"/>
                  <a:ext cx="755996" cy="764426"/>
                  <a:chOff x="2539378" y="4535520"/>
                  <a:chExt cx="156483" cy="158228"/>
                </a:xfrm>
              </p:grpSpPr>
              <p:sp>
                <p:nvSpPr>
                  <p:cNvPr id="641" name="Google Shape;641;p30"/>
                  <p:cNvSpPr/>
                  <p:nvPr/>
                </p:nvSpPr>
                <p:spPr>
                  <a:xfrm>
                    <a:off x="2540916" y="4535520"/>
                    <a:ext cx="154945" cy="157139"/>
                  </a:xfrm>
                  <a:custGeom>
                    <a:rect b="b" l="l" r="r" t="t"/>
                    <a:pathLst>
                      <a:path extrusionOk="0" h="157139" w="154945">
                        <a:moveTo>
                          <a:pt x="11720" y="169"/>
                        </a:moveTo>
                        <a:cubicBezTo>
                          <a:pt x="33419" y="-795"/>
                          <a:pt x="81459" y="1328"/>
                          <a:pt x="118039" y="34707"/>
                        </a:cubicBezTo>
                        <a:cubicBezTo>
                          <a:pt x="166809" y="79204"/>
                          <a:pt x="153200" y="156932"/>
                          <a:pt x="153200" y="156932"/>
                        </a:cubicBezTo>
                        <a:cubicBezTo>
                          <a:pt x="153200" y="156932"/>
                          <a:pt x="151693" y="157113"/>
                          <a:pt x="151526" y="157139"/>
                        </a:cubicBezTo>
                        <a:lnTo>
                          <a:pt x="0" y="2265"/>
                        </a:lnTo>
                        <a:cubicBezTo>
                          <a:pt x="7" y="2198"/>
                          <a:pt x="208" y="1220"/>
                          <a:pt x="208" y="1220"/>
                        </a:cubicBezTo>
                        <a:cubicBezTo>
                          <a:pt x="208" y="1220"/>
                          <a:pt x="4481" y="491"/>
                          <a:pt x="11720" y="16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2" name="Google Shape;642;p30"/>
                  <p:cNvSpPr/>
                  <p:nvPr/>
                </p:nvSpPr>
                <p:spPr>
                  <a:xfrm>
                    <a:off x="2539378" y="4537785"/>
                    <a:ext cx="153064" cy="155963"/>
                  </a:xfrm>
                  <a:custGeom>
                    <a:rect b="b" l="l" r="r" t="t"/>
                    <a:pathLst>
                      <a:path extrusionOk="0" h="155963" w="153064">
                        <a:moveTo>
                          <a:pt x="1539" y="0"/>
                        </a:moveTo>
                        <a:lnTo>
                          <a:pt x="153064" y="154874"/>
                        </a:lnTo>
                        <a:cubicBezTo>
                          <a:pt x="148289" y="155557"/>
                          <a:pt x="80057" y="164385"/>
                          <a:pt x="33558" y="117410"/>
                        </a:cubicBezTo>
                        <a:cubicBezTo>
                          <a:pt x="-9706" y="73710"/>
                          <a:pt x="1036" y="3101"/>
                          <a:pt x="1539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43" name="Google Shape;643;p30"/>
                <p:cNvGrpSpPr/>
                <p:nvPr/>
              </p:nvGrpSpPr>
              <p:grpSpPr>
                <a:xfrm rot="-8645091">
                  <a:off x="10717639" y="753406"/>
                  <a:ext cx="584934" cy="1054596"/>
                  <a:chOff x="2657637" y="4345112"/>
                  <a:chExt cx="121075" cy="218290"/>
                </a:xfrm>
              </p:grpSpPr>
              <p:sp>
                <p:nvSpPr>
                  <p:cNvPr id="644" name="Google Shape;644;p30"/>
                  <p:cNvSpPr/>
                  <p:nvPr/>
                </p:nvSpPr>
                <p:spPr>
                  <a:xfrm>
                    <a:off x="2657637" y="4345112"/>
                    <a:ext cx="62022" cy="218290"/>
                  </a:xfrm>
                  <a:custGeom>
                    <a:rect b="b" l="l" r="r" t="t"/>
                    <a:pathLst>
                      <a:path extrusionOk="0" h="218290" w="62022">
                        <a:moveTo>
                          <a:pt x="52171" y="7287"/>
                        </a:moveTo>
                        <a:cubicBezTo>
                          <a:pt x="35957" y="21746"/>
                          <a:pt x="3053" y="56806"/>
                          <a:pt x="166" y="106239"/>
                        </a:cubicBezTo>
                        <a:cubicBezTo>
                          <a:pt x="-3678" y="172153"/>
                          <a:pt x="60335" y="218291"/>
                          <a:pt x="60335" y="218291"/>
                        </a:cubicBezTo>
                        <a:cubicBezTo>
                          <a:pt x="60335" y="218291"/>
                          <a:pt x="61540" y="217373"/>
                          <a:pt x="61681" y="217273"/>
                        </a:cubicBezTo>
                        <a:lnTo>
                          <a:pt x="62022" y="603"/>
                        </a:lnTo>
                        <a:cubicBezTo>
                          <a:pt x="61962" y="556"/>
                          <a:pt x="61138" y="0"/>
                          <a:pt x="61138" y="0"/>
                        </a:cubicBezTo>
                        <a:cubicBezTo>
                          <a:pt x="61138" y="0"/>
                          <a:pt x="57575" y="2464"/>
                          <a:pt x="52171" y="7287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5" name="Google Shape;645;p30"/>
                  <p:cNvSpPr/>
                  <p:nvPr/>
                </p:nvSpPr>
                <p:spPr>
                  <a:xfrm>
                    <a:off x="2719318" y="4345715"/>
                    <a:ext cx="59394" cy="216669"/>
                  </a:xfrm>
                  <a:custGeom>
                    <a:rect b="b" l="l" r="r" t="t"/>
                    <a:pathLst>
                      <a:path extrusionOk="0" h="216669" w="59394">
                        <a:moveTo>
                          <a:pt x="342" y="0"/>
                        </a:moveTo>
                        <a:lnTo>
                          <a:pt x="0" y="216670"/>
                        </a:lnTo>
                        <a:cubicBezTo>
                          <a:pt x="3891" y="213824"/>
                          <a:pt x="58902" y="172501"/>
                          <a:pt x="59391" y="106406"/>
                        </a:cubicBezTo>
                        <a:cubicBezTo>
                          <a:pt x="59853" y="44912"/>
                          <a:pt x="2860" y="1868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646" name="Google Shape;646;p30"/>
              <p:cNvGrpSpPr/>
              <p:nvPr/>
            </p:nvGrpSpPr>
            <p:grpSpPr>
              <a:xfrm rot="-8876857">
                <a:off x="6743322" y="5684147"/>
                <a:ext cx="1492218" cy="1605042"/>
                <a:chOff x="10463935" y="-190643"/>
                <a:chExt cx="1924451" cy="2069956"/>
              </a:xfrm>
            </p:grpSpPr>
            <p:grpSp>
              <p:nvGrpSpPr>
                <p:cNvPr id="647" name="Google Shape;647;p30"/>
                <p:cNvGrpSpPr/>
                <p:nvPr/>
              </p:nvGrpSpPr>
              <p:grpSpPr>
                <a:xfrm rot="-8645107">
                  <a:off x="11624464" y="-302749"/>
                  <a:ext cx="64692" cy="1378966"/>
                  <a:chOff x="2713538" y="4539969"/>
                  <a:chExt cx="11478" cy="216830"/>
                </a:xfrm>
              </p:grpSpPr>
              <p:sp>
                <p:nvSpPr>
                  <p:cNvPr id="648" name="Google Shape;648;p30"/>
                  <p:cNvSpPr/>
                  <p:nvPr/>
                </p:nvSpPr>
                <p:spPr>
                  <a:xfrm>
                    <a:off x="2713538" y="4539969"/>
                    <a:ext cx="8036" cy="216823"/>
                  </a:xfrm>
                  <a:custGeom>
                    <a:rect b="b" l="l" r="r" t="t"/>
                    <a:pathLst>
                      <a:path extrusionOk="0" h="216823" w="8036">
                        <a:moveTo>
                          <a:pt x="663" y="0"/>
                        </a:moveTo>
                        <a:lnTo>
                          <a:pt x="8037" y="20"/>
                        </a:lnTo>
                        <a:lnTo>
                          <a:pt x="7367" y="216824"/>
                        </a:lnTo>
                        <a:lnTo>
                          <a:pt x="0" y="216797"/>
                        </a:lnTo>
                        <a:lnTo>
                          <a:pt x="663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9" name="Google Shape;649;p30"/>
                  <p:cNvSpPr/>
                  <p:nvPr/>
                </p:nvSpPr>
                <p:spPr>
                  <a:xfrm>
                    <a:off x="2718514" y="4539982"/>
                    <a:ext cx="6502" cy="216817"/>
                  </a:xfrm>
                  <a:custGeom>
                    <a:rect b="b" l="l" r="r" t="t"/>
                    <a:pathLst>
                      <a:path extrusionOk="0" h="216817" w="6502">
                        <a:moveTo>
                          <a:pt x="663" y="0"/>
                        </a:moveTo>
                        <a:lnTo>
                          <a:pt x="6503" y="20"/>
                        </a:lnTo>
                        <a:lnTo>
                          <a:pt x="5833" y="216817"/>
                        </a:lnTo>
                        <a:lnTo>
                          <a:pt x="0" y="216797"/>
                        </a:lnTo>
                        <a:lnTo>
                          <a:pt x="66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50" name="Google Shape;650;p30"/>
                <p:cNvGrpSpPr/>
                <p:nvPr/>
              </p:nvGrpSpPr>
              <p:grpSpPr>
                <a:xfrm rot="-8645091">
                  <a:off x="10695262" y="-12489"/>
                  <a:ext cx="755986" cy="764426"/>
                  <a:chOff x="2739953" y="4535520"/>
                  <a:chExt cx="156481" cy="158228"/>
                </a:xfrm>
              </p:grpSpPr>
              <p:sp>
                <p:nvSpPr>
                  <p:cNvPr id="651" name="Google Shape;651;p30"/>
                  <p:cNvSpPr/>
                  <p:nvPr/>
                </p:nvSpPr>
                <p:spPr>
                  <a:xfrm>
                    <a:off x="2739953" y="4535520"/>
                    <a:ext cx="154947" cy="157139"/>
                  </a:xfrm>
                  <a:custGeom>
                    <a:rect b="b" l="l" r="r" t="t"/>
                    <a:pathLst>
                      <a:path extrusionOk="0" h="157139" w="154947">
                        <a:moveTo>
                          <a:pt x="143227" y="169"/>
                        </a:moveTo>
                        <a:cubicBezTo>
                          <a:pt x="121521" y="-795"/>
                          <a:pt x="73482" y="1328"/>
                          <a:pt x="36908" y="34707"/>
                        </a:cubicBezTo>
                        <a:cubicBezTo>
                          <a:pt x="-11868" y="79204"/>
                          <a:pt x="1748" y="156932"/>
                          <a:pt x="1748" y="156932"/>
                        </a:cubicBezTo>
                        <a:cubicBezTo>
                          <a:pt x="1748" y="156932"/>
                          <a:pt x="3248" y="157113"/>
                          <a:pt x="3422" y="157139"/>
                        </a:cubicBezTo>
                        <a:lnTo>
                          <a:pt x="154948" y="2265"/>
                        </a:lnTo>
                        <a:cubicBezTo>
                          <a:pt x="154934" y="2198"/>
                          <a:pt x="154733" y="1220"/>
                          <a:pt x="154733" y="1220"/>
                        </a:cubicBezTo>
                        <a:cubicBezTo>
                          <a:pt x="154733" y="1220"/>
                          <a:pt x="150460" y="491"/>
                          <a:pt x="143227" y="169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2" name="Google Shape;652;p30"/>
                  <p:cNvSpPr/>
                  <p:nvPr/>
                </p:nvSpPr>
                <p:spPr>
                  <a:xfrm>
                    <a:off x="2743375" y="4537785"/>
                    <a:ext cx="153059" cy="155963"/>
                  </a:xfrm>
                  <a:custGeom>
                    <a:rect b="b" l="l" r="r" t="t"/>
                    <a:pathLst>
                      <a:path extrusionOk="0" h="155963" w="153059">
                        <a:moveTo>
                          <a:pt x="151526" y="0"/>
                        </a:moveTo>
                        <a:lnTo>
                          <a:pt x="0" y="154874"/>
                        </a:lnTo>
                        <a:cubicBezTo>
                          <a:pt x="4768" y="155557"/>
                          <a:pt x="73000" y="164385"/>
                          <a:pt x="119499" y="117410"/>
                        </a:cubicBezTo>
                        <a:cubicBezTo>
                          <a:pt x="162764" y="73710"/>
                          <a:pt x="152021" y="3101"/>
                          <a:pt x="15152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53" name="Google Shape;653;p30"/>
                <p:cNvGrpSpPr/>
                <p:nvPr/>
              </p:nvGrpSpPr>
              <p:grpSpPr>
                <a:xfrm rot="-8645091">
                  <a:off x="11480051" y="555923"/>
                  <a:ext cx="755996" cy="764426"/>
                  <a:chOff x="2539378" y="4535520"/>
                  <a:chExt cx="156483" cy="158228"/>
                </a:xfrm>
              </p:grpSpPr>
              <p:sp>
                <p:nvSpPr>
                  <p:cNvPr id="654" name="Google Shape;654;p30"/>
                  <p:cNvSpPr/>
                  <p:nvPr/>
                </p:nvSpPr>
                <p:spPr>
                  <a:xfrm>
                    <a:off x="2540916" y="4535520"/>
                    <a:ext cx="154945" cy="157139"/>
                  </a:xfrm>
                  <a:custGeom>
                    <a:rect b="b" l="l" r="r" t="t"/>
                    <a:pathLst>
                      <a:path extrusionOk="0" h="157139" w="154945">
                        <a:moveTo>
                          <a:pt x="11720" y="169"/>
                        </a:moveTo>
                        <a:cubicBezTo>
                          <a:pt x="33419" y="-795"/>
                          <a:pt x="81459" y="1328"/>
                          <a:pt x="118039" y="34707"/>
                        </a:cubicBezTo>
                        <a:cubicBezTo>
                          <a:pt x="166809" y="79204"/>
                          <a:pt x="153200" y="156932"/>
                          <a:pt x="153200" y="156932"/>
                        </a:cubicBezTo>
                        <a:cubicBezTo>
                          <a:pt x="153200" y="156932"/>
                          <a:pt x="151693" y="157113"/>
                          <a:pt x="151526" y="157139"/>
                        </a:cubicBezTo>
                        <a:lnTo>
                          <a:pt x="0" y="2265"/>
                        </a:lnTo>
                        <a:cubicBezTo>
                          <a:pt x="7" y="2198"/>
                          <a:pt x="208" y="1220"/>
                          <a:pt x="208" y="1220"/>
                        </a:cubicBezTo>
                        <a:cubicBezTo>
                          <a:pt x="208" y="1220"/>
                          <a:pt x="4481" y="491"/>
                          <a:pt x="11720" y="16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30"/>
                  <p:cNvSpPr/>
                  <p:nvPr/>
                </p:nvSpPr>
                <p:spPr>
                  <a:xfrm>
                    <a:off x="2539378" y="4537785"/>
                    <a:ext cx="153064" cy="155963"/>
                  </a:xfrm>
                  <a:custGeom>
                    <a:rect b="b" l="l" r="r" t="t"/>
                    <a:pathLst>
                      <a:path extrusionOk="0" h="155963" w="153064">
                        <a:moveTo>
                          <a:pt x="1539" y="0"/>
                        </a:moveTo>
                        <a:lnTo>
                          <a:pt x="153064" y="154874"/>
                        </a:lnTo>
                        <a:cubicBezTo>
                          <a:pt x="148289" y="155557"/>
                          <a:pt x="80057" y="164385"/>
                          <a:pt x="33558" y="117410"/>
                        </a:cubicBezTo>
                        <a:cubicBezTo>
                          <a:pt x="-9706" y="73710"/>
                          <a:pt x="1036" y="3101"/>
                          <a:pt x="1539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56" name="Google Shape;656;p30"/>
                <p:cNvGrpSpPr/>
                <p:nvPr/>
              </p:nvGrpSpPr>
              <p:grpSpPr>
                <a:xfrm rot="-8645091">
                  <a:off x="10717639" y="753406"/>
                  <a:ext cx="584934" cy="1054596"/>
                  <a:chOff x="2657637" y="4345112"/>
                  <a:chExt cx="121075" cy="218290"/>
                </a:xfrm>
              </p:grpSpPr>
              <p:sp>
                <p:nvSpPr>
                  <p:cNvPr id="657" name="Google Shape;657;p30"/>
                  <p:cNvSpPr/>
                  <p:nvPr/>
                </p:nvSpPr>
                <p:spPr>
                  <a:xfrm>
                    <a:off x="2657637" y="4345112"/>
                    <a:ext cx="62022" cy="218290"/>
                  </a:xfrm>
                  <a:custGeom>
                    <a:rect b="b" l="l" r="r" t="t"/>
                    <a:pathLst>
                      <a:path extrusionOk="0" h="218290" w="62022">
                        <a:moveTo>
                          <a:pt x="52171" y="7287"/>
                        </a:moveTo>
                        <a:cubicBezTo>
                          <a:pt x="35957" y="21746"/>
                          <a:pt x="3053" y="56806"/>
                          <a:pt x="166" y="106239"/>
                        </a:cubicBezTo>
                        <a:cubicBezTo>
                          <a:pt x="-3678" y="172153"/>
                          <a:pt x="60335" y="218291"/>
                          <a:pt x="60335" y="218291"/>
                        </a:cubicBezTo>
                        <a:cubicBezTo>
                          <a:pt x="60335" y="218291"/>
                          <a:pt x="61540" y="217373"/>
                          <a:pt x="61681" y="217273"/>
                        </a:cubicBezTo>
                        <a:lnTo>
                          <a:pt x="62022" y="603"/>
                        </a:lnTo>
                        <a:cubicBezTo>
                          <a:pt x="61962" y="556"/>
                          <a:pt x="61138" y="0"/>
                          <a:pt x="61138" y="0"/>
                        </a:cubicBezTo>
                        <a:cubicBezTo>
                          <a:pt x="61138" y="0"/>
                          <a:pt x="57575" y="2464"/>
                          <a:pt x="52171" y="7287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8" name="Google Shape;658;p30"/>
                  <p:cNvSpPr/>
                  <p:nvPr/>
                </p:nvSpPr>
                <p:spPr>
                  <a:xfrm>
                    <a:off x="2719318" y="4345715"/>
                    <a:ext cx="59394" cy="216669"/>
                  </a:xfrm>
                  <a:custGeom>
                    <a:rect b="b" l="l" r="r" t="t"/>
                    <a:pathLst>
                      <a:path extrusionOk="0" h="216669" w="59394">
                        <a:moveTo>
                          <a:pt x="342" y="0"/>
                        </a:moveTo>
                        <a:lnTo>
                          <a:pt x="0" y="216670"/>
                        </a:lnTo>
                        <a:cubicBezTo>
                          <a:pt x="3891" y="213824"/>
                          <a:pt x="58902" y="172501"/>
                          <a:pt x="59391" y="106406"/>
                        </a:cubicBezTo>
                        <a:cubicBezTo>
                          <a:pt x="59853" y="44912"/>
                          <a:pt x="2860" y="1868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659" name="Google Shape;659;p30"/>
              <p:cNvGrpSpPr/>
              <p:nvPr/>
            </p:nvGrpSpPr>
            <p:grpSpPr>
              <a:xfrm flipH="1" rot="8876857">
                <a:off x="3933347" y="5705947"/>
                <a:ext cx="1492218" cy="1605042"/>
                <a:chOff x="10463935" y="-190643"/>
                <a:chExt cx="1924451" cy="2069956"/>
              </a:xfrm>
            </p:grpSpPr>
            <p:grpSp>
              <p:nvGrpSpPr>
                <p:cNvPr id="660" name="Google Shape;660;p30"/>
                <p:cNvGrpSpPr/>
                <p:nvPr/>
              </p:nvGrpSpPr>
              <p:grpSpPr>
                <a:xfrm rot="-8645107">
                  <a:off x="11624464" y="-302749"/>
                  <a:ext cx="64692" cy="1378966"/>
                  <a:chOff x="2713538" y="4539969"/>
                  <a:chExt cx="11478" cy="216830"/>
                </a:xfrm>
              </p:grpSpPr>
              <p:sp>
                <p:nvSpPr>
                  <p:cNvPr id="661" name="Google Shape;661;p30"/>
                  <p:cNvSpPr/>
                  <p:nvPr/>
                </p:nvSpPr>
                <p:spPr>
                  <a:xfrm>
                    <a:off x="2713538" y="4539969"/>
                    <a:ext cx="8036" cy="216823"/>
                  </a:xfrm>
                  <a:custGeom>
                    <a:rect b="b" l="l" r="r" t="t"/>
                    <a:pathLst>
                      <a:path extrusionOk="0" h="216823" w="8036">
                        <a:moveTo>
                          <a:pt x="663" y="0"/>
                        </a:moveTo>
                        <a:lnTo>
                          <a:pt x="8037" y="20"/>
                        </a:lnTo>
                        <a:lnTo>
                          <a:pt x="7367" y="216824"/>
                        </a:lnTo>
                        <a:lnTo>
                          <a:pt x="0" y="216797"/>
                        </a:lnTo>
                        <a:lnTo>
                          <a:pt x="663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2" name="Google Shape;662;p30"/>
                  <p:cNvSpPr/>
                  <p:nvPr/>
                </p:nvSpPr>
                <p:spPr>
                  <a:xfrm>
                    <a:off x="2718514" y="4539982"/>
                    <a:ext cx="6502" cy="216817"/>
                  </a:xfrm>
                  <a:custGeom>
                    <a:rect b="b" l="l" r="r" t="t"/>
                    <a:pathLst>
                      <a:path extrusionOk="0" h="216817" w="6502">
                        <a:moveTo>
                          <a:pt x="663" y="0"/>
                        </a:moveTo>
                        <a:lnTo>
                          <a:pt x="6503" y="20"/>
                        </a:lnTo>
                        <a:lnTo>
                          <a:pt x="5833" y="216817"/>
                        </a:lnTo>
                        <a:lnTo>
                          <a:pt x="0" y="216797"/>
                        </a:lnTo>
                        <a:lnTo>
                          <a:pt x="66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63" name="Google Shape;663;p30"/>
                <p:cNvGrpSpPr/>
                <p:nvPr/>
              </p:nvGrpSpPr>
              <p:grpSpPr>
                <a:xfrm rot="-8645091">
                  <a:off x="10695262" y="-12489"/>
                  <a:ext cx="755986" cy="764426"/>
                  <a:chOff x="2739953" y="4535520"/>
                  <a:chExt cx="156481" cy="158228"/>
                </a:xfrm>
              </p:grpSpPr>
              <p:sp>
                <p:nvSpPr>
                  <p:cNvPr id="664" name="Google Shape;664;p30"/>
                  <p:cNvSpPr/>
                  <p:nvPr/>
                </p:nvSpPr>
                <p:spPr>
                  <a:xfrm>
                    <a:off x="2739953" y="4535520"/>
                    <a:ext cx="154947" cy="157139"/>
                  </a:xfrm>
                  <a:custGeom>
                    <a:rect b="b" l="l" r="r" t="t"/>
                    <a:pathLst>
                      <a:path extrusionOk="0" h="157139" w="154947">
                        <a:moveTo>
                          <a:pt x="143227" y="169"/>
                        </a:moveTo>
                        <a:cubicBezTo>
                          <a:pt x="121521" y="-795"/>
                          <a:pt x="73482" y="1328"/>
                          <a:pt x="36908" y="34707"/>
                        </a:cubicBezTo>
                        <a:cubicBezTo>
                          <a:pt x="-11868" y="79204"/>
                          <a:pt x="1748" y="156932"/>
                          <a:pt x="1748" y="156932"/>
                        </a:cubicBezTo>
                        <a:cubicBezTo>
                          <a:pt x="1748" y="156932"/>
                          <a:pt x="3248" y="157113"/>
                          <a:pt x="3422" y="157139"/>
                        </a:cubicBezTo>
                        <a:lnTo>
                          <a:pt x="154948" y="2265"/>
                        </a:lnTo>
                        <a:cubicBezTo>
                          <a:pt x="154934" y="2198"/>
                          <a:pt x="154733" y="1220"/>
                          <a:pt x="154733" y="1220"/>
                        </a:cubicBezTo>
                        <a:cubicBezTo>
                          <a:pt x="154733" y="1220"/>
                          <a:pt x="150460" y="491"/>
                          <a:pt x="143227" y="169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5" name="Google Shape;665;p30"/>
                  <p:cNvSpPr/>
                  <p:nvPr/>
                </p:nvSpPr>
                <p:spPr>
                  <a:xfrm>
                    <a:off x="2743375" y="4537785"/>
                    <a:ext cx="153059" cy="155963"/>
                  </a:xfrm>
                  <a:custGeom>
                    <a:rect b="b" l="l" r="r" t="t"/>
                    <a:pathLst>
                      <a:path extrusionOk="0" h="155963" w="153059">
                        <a:moveTo>
                          <a:pt x="151526" y="0"/>
                        </a:moveTo>
                        <a:lnTo>
                          <a:pt x="0" y="154874"/>
                        </a:lnTo>
                        <a:cubicBezTo>
                          <a:pt x="4768" y="155557"/>
                          <a:pt x="73000" y="164385"/>
                          <a:pt x="119499" y="117410"/>
                        </a:cubicBezTo>
                        <a:cubicBezTo>
                          <a:pt x="162764" y="73710"/>
                          <a:pt x="152021" y="3101"/>
                          <a:pt x="15152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66" name="Google Shape;666;p30"/>
                <p:cNvGrpSpPr/>
                <p:nvPr/>
              </p:nvGrpSpPr>
              <p:grpSpPr>
                <a:xfrm rot="-8645091">
                  <a:off x="11480051" y="555923"/>
                  <a:ext cx="755996" cy="764426"/>
                  <a:chOff x="2539378" y="4535520"/>
                  <a:chExt cx="156483" cy="158228"/>
                </a:xfrm>
              </p:grpSpPr>
              <p:sp>
                <p:nvSpPr>
                  <p:cNvPr id="667" name="Google Shape;667;p30"/>
                  <p:cNvSpPr/>
                  <p:nvPr/>
                </p:nvSpPr>
                <p:spPr>
                  <a:xfrm>
                    <a:off x="2540916" y="4535520"/>
                    <a:ext cx="154945" cy="157139"/>
                  </a:xfrm>
                  <a:custGeom>
                    <a:rect b="b" l="l" r="r" t="t"/>
                    <a:pathLst>
                      <a:path extrusionOk="0" h="157139" w="154945">
                        <a:moveTo>
                          <a:pt x="11720" y="169"/>
                        </a:moveTo>
                        <a:cubicBezTo>
                          <a:pt x="33419" y="-795"/>
                          <a:pt x="81459" y="1328"/>
                          <a:pt x="118039" y="34707"/>
                        </a:cubicBezTo>
                        <a:cubicBezTo>
                          <a:pt x="166809" y="79204"/>
                          <a:pt x="153200" y="156932"/>
                          <a:pt x="153200" y="156932"/>
                        </a:cubicBezTo>
                        <a:cubicBezTo>
                          <a:pt x="153200" y="156932"/>
                          <a:pt x="151693" y="157113"/>
                          <a:pt x="151526" y="157139"/>
                        </a:cubicBezTo>
                        <a:lnTo>
                          <a:pt x="0" y="2265"/>
                        </a:lnTo>
                        <a:cubicBezTo>
                          <a:pt x="7" y="2198"/>
                          <a:pt x="208" y="1220"/>
                          <a:pt x="208" y="1220"/>
                        </a:cubicBezTo>
                        <a:cubicBezTo>
                          <a:pt x="208" y="1220"/>
                          <a:pt x="4481" y="491"/>
                          <a:pt x="11720" y="16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8" name="Google Shape;668;p30"/>
                  <p:cNvSpPr/>
                  <p:nvPr/>
                </p:nvSpPr>
                <p:spPr>
                  <a:xfrm>
                    <a:off x="2539378" y="4537785"/>
                    <a:ext cx="153064" cy="155963"/>
                  </a:xfrm>
                  <a:custGeom>
                    <a:rect b="b" l="l" r="r" t="t"/>
                    <a:pathLst>
                      <a:path extrusionOk="0" h="155963" w="153064">
                        <a:moveTo>
                          <a:pt x="1539" y="0"/>
                        </a:moveTo>
                        <a:lnTo>
                          <a:pt x="153064" y="154874"/>
                        </a:lnTo>
                        <a:cubicBezTo>
                          <a:pt x="148289" y="155557"/>
                          <a:pt x="80057" y="164385"/>
                          <a:pt x="33558" y="117410"/>
                        </a:cubicBezTo>
                        <a:cubicBezTo>
                          <a:pt x="-9706" y="73710"/>
                          <a:pt x="1036" y="3101"/>
                          <a:pt x="1539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69" name="Google Shape;669;p30"/>
                <p:cNvGrpSpPr/>
                <p:nvPr/>
              </p:nvGrpSpPr>
              <p:grpSpPr>
                <a:xfrm rot="-8645091">
                  <a:off x="10717639" y="753406"/>
                  <a:ext cx="584934" cy="1054596"/>
                  <a:chOff x="2657637" y="4345112"/>
                  <a:chExt cx="121075" cy="218290"/>
                </a:xfrm>
              </p:grpSpPr>
              <p:sp>
                <p:nvSpPr>
                  <p:cNvPr id="670" name="Google Shape;670;p30"/>
                  <p:cNvSpPr/>
                  <p:nvPr/>
                </p:nvSpPr>
                <p:spPr>
                  <a:xfrm>
                    <a:off x="2657637" y="4345112"/>
                    <a:ext cx="62022" cy="218290"/>
                  </a:xfrm>
                  <a:custGeom>
                    <a:rect b="b" l="l" r="r" t="t"/>
                    <a:pathLst>
                      <a:path extrusionOk="0" h="218290" w="62022">
                        <a:moveTo>
                          <a:pt x="52171" y="7287"/>
                        </a:moveTo>
                        <a:cubicBezTo>
                          <a:pt x="35957" y="21746"/>
                          <a:pt x="3053" y="56806"/>
                          <a:pt x="166" y="106239"/>
                        </a:cubicBezTo>
                        <a:cubicBezTo>
                          <a:pt x="-3678" y="172153"/>
                          <a:pt x="60335" y="218291"/>
                          <a:pt x="60335" y="218291"/>
                        </a:cubicBezTo>
                        <a:cubicBezTo>
                          <a:pt x="60335" y="218291"/>
                          <a:pt x="61540" y="217373"/>
                          <a:pt x="61681" y="217273"/>
                        </a:cubicBezTo>
                        <a:lnTo>
                          <a:pt x="62022" y="603"/>
                        </a:lnTo>
                        <a:cubicBezTo>
                          <a:pt x="61962" y="556"/>
                          <a:pt x="61138" y="0"/>
                          <a:pt x="61138" y="0"/>
                        </a:cubicBezTo>
                        <a:cubicBezTo>
                          <a:pt x="61138" y="0"/>
                          <a:pt x="57575" y="2464"/>
                          <a:pt x="52171" y="7287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1" name="Google Shape;671;p30"/>
                  <p:cNvSpPr/>
                  <p:nvPr/>
                </p:nvSpPr>
                <p:spPr>
                  <a:xfrm>
                    <a:off x="2719318" y="4345715"/>
                    <a:ext cx="59394" cy="216669"/>
                  </a:xfrm>
                  <a:custGeom>
                    <a:rect b="b" l="l" r="r" t="t"/>
                    <a:pathLst>
                      <a:path extrusionOk="0" h="216669" w="59394">
                        <a:moveTo>
                          <a:pt x="342" y="0"/>
                        </a:moveTo>
                        <a:lnTo>
                          <a:pt x="0" y="216670"/>
                        </a:lnTo>
                        <a:cubicBezTo>
                          <a:pt x="3891" y="213824"/>
                          <a:pt x="58902" y="172501"/>
                          <a:pt x="59391" y="106406"/>
                        </a:cubicBezTo>
                        <a:cubicBezTo>
                          <a:pt x="59853" y="44912"/>
                          <a:pt x="2860" y="1868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72" name="Google Shape;672;p30"/>
              <p:cNvSpPr/>
              <p:nvPr/>
            </p:nvSpPr>
            <p:spPr>
              <a:xfrm>
                <a:off x="6431145" y="5204072"/>
                <a:ext cx="1039314" cy="1310345"/>
              </a:xfrm>
              <a:custGeom>
                <a:rect b="b" l="l" r="r" t="t"/>
                <a:pathLst>
                  <a:path extrusionOk="0" h="478665" w="379658">
                    <a:moveTo>
                      <a:pt x="0" y="478666"/>
                    </a:moveTo>
                    <a:cubicBezTo>
                      <a:pt x="0" y="478666"/>
                      <a:pt x="2960" y="295516"/>
                      <a:pt x="33158" y="264983"/>
                    </a:cubicBezTo>
                    <a:cubicBezTo>
                      <a:pt x="62874" y="234932"/>
                      <a:pt x="93313" y="225375"/>
                      <a:pt x="122942" y="196959"/>
                    </a:cubicBezTo>
                    <a:cubicBezTo>
                      <a:pt x="152570" y="168536"/>
                      <a:pt x="183813" y="130160"/>
                      <a:pt x="198527" y="112305"/>
                    </a:cubicBezTo>
                    <a:cubicBezTo>
                      <a:pt x="205653" y="103659"/>
                      <a:pt x="233601" y="127421"/>
                      <a:pt x="219088" y="151002"/>
                    </a:cubicBezTo>
                    <a:cubicBezTo>
                      <a:pt x="204575" y="174583"/>
                      <a:pt x="146818" y="217312"/>
                      <a:pt x="167693" y="235655"/>
                    </a:cubicBezTo>
                    <a:cubicBezTo>
                      <a:pt x="190135" y="255386"/>
                      <a:pt x="285599" y="145564"/>
                      <a:pt x="285599" y="145564"/>
                    </a:cubicBezTo>
                    <a:cubicBezTo>
                      <a:pt x="285599" y="145564"/>
                      <a:pt x="332553" y="26152"/>
                      <a:pt x="340020" y="10119"/>
                    </a:cubicBezTo>
                    <a:cubicBezTo>
                      <a:pt x="347079" y="-5044"/>
                      <a:pt x="384316" y="-4187"/>
                      <a:pt x="379173" y="19676"/>
                    </a:cubicBezTo>
                    <a:cubicBezTo>
                      <a:pt x="370339" y="60676"/>
                      <a:pt x="350903" y="152817"/>
                      <a:pt x="330343" y="177610"/>
                    </a:cubicBezTo>
                    <a:cubicBezTo>
                      <a:pt x="309789" y="202397"/>
                      <a:pt x="227546" y="291826"/>
                      <a:pt x="177545" y="332739"/>
                    </a:cubicBezTo>
                    <a:cubicBezTo>
                      <a:pt x="167633" y="340850"/>
                      <a:pt x="116780" y="332572"/>
                      <a:pt x="116901" y="337842"/>
                    </a:cubicBezTo>
                    <a:cubicBezTo>
                      <a:pt x="117745" y="375622"/>
                      <a:pt x="117732" y="478478"/>
                      <a:pt x="117732" y="478478"/>
                    </a:cubicBezTo>
                    <a:lnTo>
                      <a:pt x="0" y="478666"/>
                    </a:lnTo>
                    <a:close/>
                  </a:path>
                </a:pathLst>
              </a:custGeom>
              <a:solidFill>
                <a:srgbClr val="F4C17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30"/>
              <p:cNvSpPr/>
              <p:nvPr/>
            </p:nvSpPr>
            <p:spPr>
              <a:xfrm>
                <a:off x="6592563" y="5204668"/>
                <a:ext cx="878080" cy="1309166"/>
              </a:xfrm>
              <a:custGeom>
                <a:rect b="b" l="l" r="r" t="t"/>
                <a:pathLst>
                  <a:path extrusionOk="0" h="478234" w="320760">
                    <a:moveTo>
                      <a:pt x="305209" y="9"/>
                    </a:moveTo>
                    <a:cubicBezTo>
                      <a:pt x="304713" y="-58"/>
                      <a:pt x="304245" y="263"/>
                      <a:pt x="303742" y="217"/>
                    </a:cubicBezTo>
                    <a:cubicBezTo>
                      <a:pt x="290977" y="42121"/>
                      <a:pt x="263900" y="145494"/>
                      <a:pt x="252475" y="157026"/>
                    </a:cubicBezTo>
                    <a:cubicBezTo>
                      <a:pt x="196412" y="213665"/>
                      <a:pt x="184765" y="223028"/>
                      <a:pt x="133398" y="260727"/>
                    </a:cubicBezTo>
                    <a:cubicBezTo>
                      <a:pt x="104197" y="282158"/>
                      <a:pt x="52903" y="258878"/>
                      <a:pt x="18379" y="297582"/>
                    </a:cubicBezTo>
                    <a:cubicBezTo>
                      <a:pt x="-3568" y="322188"/>
                      <a:pt x="-300" y="456528"/>
                      <a:pt x="905" y="478234"/>
                    </a:cubicBezTo>
                    <a:lnTo>
                      <a:pt x="58669" y="478234"/>
                    </a:lnTo>
                    <a:cubicBezTo>
                      <a:pt x="58669" y="478234"/>
                      <a:pt x="58883" y="375371"/>
                      <a:pt x="58040" y="337592"/>
                    </a:cubicBezTo>
                    <a:cubicBezTo>
                      <a:pt x="57919" y="332321"/>
                      <a:pt x="108604" y="340686"/>
                      <a:pt x="118523" y="332569"/>
                    </a:cubicBezTo>
                    <a:cubicBezTo>
                      <a:pt x="168525" y="291662"/>
                      <a:pt x="250747" y="202280"/>
                      <a:pt x="271307" y="177487"/>
                    </a:cubicBezTo>
                    <a:cubicBezTo>
                      <a:pt x="291862" y="152693"/>
                      <a:pt x="311444" y="60472"/>
                      <a:pt x="320278" y="19472"/>
                    </a:cubicBezTo>
                    <a:cubicBezTo>
                      <a:pt x="322850" y="7544"/>
                      <a:pt x="314759" y="1315"/>
                      <a:pt x="305209" y="9"/>
                    </a:cubicBezTo>
                    <a:close/>
                  </a:path>
                </a:pathLst>
              </a:custGeom>
              <a:solidFill>
                <a:srgbClr val="EC9F6B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30"/>
              <p:cNvSpPr/>
              <p:nvPr/>
            </p:nvSpPr>
            <p:spPr>
              <a:xfrm>
                <a:off x="6401260" y="6532853"/>
                <a:ext cx="379434" cy="1145876"/>
              </a:xfrm>
              <a:custGeom>
                <a:rect b="b" l="l" r="r" t="t"/>
                <a:pathLst>
                  <a:path extrusionOk="0" h="418585" w="138606">
                    <a:moveTo>
                      <a:pt x="0" y="0"/>
                    </a:moveTo>
                    <a:lnTo>
                      <a:pt x="138607" y="0"/>
                    </a:lnTo>
                    <a:lnTo>
                      <a:pt x="138607" y="418586"/>
                    </a:lnTo>
                    <a:lnTo>
                      <a:pt x="0" y="4185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30"/>
              <p:cNvSpPr/>
              <p:nvPr/>
            </p:nvSpPr>
            <p:spPr>
              <a:xfrm>
                <a:off x="6590991" y="6532853"/>
                <a:ext cx="189717" cy="1145876"/>
              </a:xfrm>
              <a:custGeom>
                <a:rect b="b" l="l" r="r" t="t"/>
                <a:pathLst>
                  <a:path extrusionOk="0" h="418585" w="69303">
                    <a:moveTo>
                      <a:pt x="0" y="0"/>
                    </a:moveTo>
                    <a:lnTo>
                      <a:pt x="69303" y="0"/>
                    </a:lnTo>
                    <a:lnTo>
                      <a:pt x="69303" y="418586"/>
                    </a:lnTo>
                    <a:lnTo>
                      <a:pt x="0" y="4185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30"/>
              <p:cNvSpPr/>
              <p:nvPr/>
            </p:nvSpPr>
            <p:spPr>
              <a:xfrm>
                <a:off x="4632717" y="5204072"/>
                <a:ext cx="1039295" cy="1310345"/>
              </a:xfrm>
              <a:custGeom>
                <a:rect b="b" l="l" r="r" t="t"/>
                <a:pathLst>
                  <a:path extrusionOk="0" h="478665" w="379651">
                    <a:moveTo>
                      <a:pt x="379651" y="478666"/>
                    </a:moveTo>
                    <a:cubicBezTo>
                      <a:pt x="379651" y="478666"/>
                      <a:pt x="376692" y="295516"/>
                      <a:pt x="346500" y="264983"/>
                    </a:cubicBezTo>
                    <a:cubicBezTo>
                      <a:pt x="316784" y="234932"/>
                      <a:pt x="286339" y="225375"/>
                      <a:pt x="256710" y="196959"/>
                    </a:cubicBezTo>
                    <a:cubicBezTo>
                      <a:pt x="227081" y="168536"/>
                      <a:pt x="195845" y="130160"/>
                      <a:pt x="181131" y="112305"/>
                    </a:cubicBezTo>
                    <a:cubicBezTo>
                      <a:pt x="173999" y="103659"/>
                      <a:pt x="146058" y="127421"/>
                      <a:pt x="160571" y="151002"/>
                    </a:cubicBezTo>
                    <a:cubicBezTo>
                      <a:pt x="175084" y="174583"/>
                      <a:pt x="232841" y="217312"/>
                      <a:pt x="211965" y="235655"/>
                    </a:cubicBezTo>
                    <a:cubicBezTo>
                      <a:pt x="189516" y="255386"/>
                      <a:pt x="94060" y="145564"/>
                      <a:pt x="94060" y="145564"/>
                    </a:cubicBezTo>
                    <a:cubicBezTo>
                      <a:pt x="94060" y="145564"/>
                      <a:pt x="47105" y="26152"/>
                      <a:pt x="39638" y="10119"/>
                    </a:cubicBezTo>
                    <a:cubicBezTo>
                      <a:pt x="32579" y="-5044"/>
                      <a:pt x="-4658" y="-4187"/>
                      <a:pt x="486" y="19676"/>
                    </a:cubicBezTo>
                    <a:cubicBezTo>
                      <a:pt x="9320" y="60676"/>
                      <a:pt x="28755" y="152817"/>
                      <a:pt x="49309" y="177610"/>
                    </a:cubicBezTo>
                    <a:cubicBezTo>
                      <a:pt x="69870" y="202397"/>
                      <a:pt x="152105" y="291826"/>
                      <a:pt x="202107" y="332739"/>
                    </a:cubicBezTo>
                    <a:cubicBezTo>
                      <a:pt x="212026" y="340850"/>
                      <a:pt x="262878" y="332572"/>
                      <a:pt x="262758" y="337842"/>
                    </a:cubicBezTo>
                    <a:cubicBezTo>
                      <a:pt x="261914" y="375622"/>
                      <a:pt x="261927" y="478478"/>
                      <a:pt x="261927" y="478478"/>
                    </a:cubicBezTo>
                    <a:lnTo>
                      <a:pt x="379651" y="478666"/>
                    </a:lnTo>
                    <a:close/>
                  </a:path>
                </a:pathLst>
              </a:custGeom>
              <a:solidFill>
                <a:srgbClr val="F4C17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30"/>
              <p:cNvSpPr/>
              <p:nvPr/>
            </p:nvSpPr>
            <p:spPr>
              <a:xfrm>
                <a:off x="4632542" y="5204668"/>
                <a:ext cx="878081" cy="1309166"/>
              </a:xfrm>
              <a:custGeom>
                <a:rect b="b" l="l" r="r" t="t"/>
                <a:pathLst>
                  <a:path extrusionOk="0" h="478234" w="320760">
                    <a:moveTo>
                      <a:pt x="15552" y="9"/>
                    </a:moveTo>
                    <a:cubicBezTo>
                      <a:pt x="16041" y="-58"/>
                      <a:pt x="16516" y="263"/>
                      <a:pt x="17012" y="217"/>
                    </a:cubicBezTo>
                    <a:cubicBezTo>
                      <a:pt x="29783" y="42121"/>
                      <a:pt x="56860" y="145494"/>
                      <a:pt x="68279" y="157026"/>
                    </a:cubicBezTo>
                    <a:cubicBezTo>
                      <a:pt x="124342" y="213665"/>
                      <a:pt x="135995" y="223028"/>
                      <a:pt x="187363" y="260727"/>
                    </a:cubicBezTo>
                    <a:cubicBezTo>
                      <a:pt x="216556" y="282158"/>
                      <a:pt x="267858" y="258878"/>
                      <a:pt x="302382" y="297582"/>
                    </a:cubicBezTo>
                    <a:cubicBezTo>
                      <a:pt x="324329" y="322188"/>
                      <a:pt x="321061" y="456528"/>
                      <a:pt x="319855" y="478234"/>
                    </a:cubicBezTo>
                    <a:lnTo>
                      <a:pt x="262091" y="478234"/>
                    </a:lnTo>
                    <a:cubicBezTo>
                      <a:pt x="262091" y="478234"/>
                      <a:pt x="261877" y="375371"/>
                      <a:pt x="262721" y="337592"/>
                    </a:cubicBezTo>
                    <a:cubicBezTo>
                      <a:pt x="262835" y="332321"/>
                      <a:pt x="212150" y="340686"/>
                      <a:pt x="202238" y="332569"/>
                    </a:cubicBezTo>
                    <a:cubicBezTo>
                      <a:pt x="152236" y="291662"/>
                      <a:pt x="70014" y="202280"/>
                      <a:pt x="49453" y="177487"/>
                    </a:cubicBezTo>
                    <a:cubicBezTo>
                      <a:pt x="28892" y="152693"/>
                      <a:pt x="9317" y="60472"/>
                      <a:pt x="483" y="19472"/>
                    </a:cubicBezTo>
                    <a:cubicBezTo>
                      <a:pt x="-2089" y="7544"/>
                      <a:pt x="6001" y="1315"/>
                      <a:pt x="15552" y="9"/>
                    </a:cubicBezTo>
                    <a:close/>
                  </a:path>
                </a:pathLst>
              </a:custGeom>
              <a:solidFill>
                <a:srgbClr val="EC9F6B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30"/>
              <p:cNvSpPr/>
              <p:nvPr/>
            </p:nvSpPr>
            <p:spPr>
              <a:xfrm>
                <a:off x="5322513" y="6532853"/>
                <a:ext cx="379453" cy="1145876"/>
              </a:xfrm>
              <a:custGeom>
                <a:rect b="b" l="l" r="r" t="t"/>
                <a:pathLst>
                  <a:path extrusionOk="0" h="418585" w="138613">
                    <a:moveTo>
                      <a:pt x="138613" y="0"/>
                    </a:moveTo>
                    <a:lnTo>
                      <a:pt x="0" y="0"/>
                    </a:lnTo>
                    <a:lnTo>
                      <a:pt x="0" y="418586"/>
                    </a:lnTo>
                    <a:lnTo>
                      <a:pt x="138613" y="418586"/>
                    </a:lnTo>
                    <a:lnTo>
                      <a:pt x="1386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30"/>
              <p:cNvSpPr/>
              <p:nvPr/>
            </p:nvSpPr>
            <p:spPr>
              <a:xfrm>
                <a:off x="5322513" y="6532853"/>
                <a:ext cx="189733" cy="1145876"/>
              </a:xfrm>
              <a:custGeom>
                <a:rect b="b" l="l" r="r" t="t"/>
                <a:pathLst>
                  <a:path extrusionOk="0" h="418585" w="69309">
                    <a:moveTo>
                      <a:pt x="69310" y="0"/>
                    </a:moveTo>
                    <a:lnTo>
                      <a:pt x="0" y="0"/>
                    </a:lnTo>
                    <a:lnTo>
                      <a:pt x="0" y="418586"/>
                    </a:lnTo>
                    <a:lnTo>
                      <a:pt x="69310" y="418586"/>
                    </a:lnTo>
                    <a:lnTo>
                      <a:pt x="693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30"/>
              <p:cNvSpPr/>
              <p:nvPr/>
            </p:nvSpPr>
            <p:spPr>
              <a:xfrm>
                <a:off x="5302599" y="6453012"/>
                <a:ext cx="417513" cy="168649"/>
              </a:xfrm>
              <a:custGeom>
                <a:rect b="b" l="l" r="r" t="t"/>
                <a:pathLst>
                  <a:path extrusionOk="0" h="61607" w="152516">
                    <a:moveTo>
                      <a:pt x="0" y="0"/>
                    </a:moveTo>
                    <a:lnTo>
                      <a:pt x="152517" y="0"/>
                    </a:lnTo>
                    <a:lnTo>
                      <a:pt x="152517" y="61608"/>
                    </a:lnTo>
                    <a:lnTo>
                      <a:pt x="0" y="616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30"/>
              <p:cNvSpPr/>
              <p:nvPr/>
            </p:nvSpPr>
            <p:spPr>
              <a:xfrm>
                <a:off x="6387471" y="6453012"/>
                <a:ext cx="417513" cy="168649"/>
              </a:xfrm>
              <a:custGeom>
                <a:rect b="b" l="l" r="r" t="t"/>
                <a:pathLst>
                  <a:path extrusionOk="0" h="61607" w="152516">
                    <a:moveTo>
                      <a:pt x="0" y="0"/>
                    </a:moveTo>
                    <a:lnTo>
                      <a:pt x="152517" y="0"/>
                    </a:lnTo>
                    <a:lnTo>
                      <a:pt x="152517" y="61608"/>
                    </a:lnTo>
                    <a:lnTo>
                      <a:pt x="0" y="616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82" name="Google Shape;682;p30"/>
            <p:cNvSpPr/>
            <p:nvPr/>
          </p:nvSpPr>
          <p:spPr>
            <a:xfrm>
              <a:off x="6873207" y="5508520"/>
              <a:ext cx="169101" cy="295488"/>
            </a:xfrm>
            <a:custGeom>
              <a:rect b="b" l="l" r="r" t="t"/>
              <a:pathLst>
                <a:path extrusionOk="0" h="107941" w="61772">
                  <a:moveTo>
                    <a:pt x="45313" y="155"/>
                  </a:moveTo>
                  <a:cubicBezTo>
                    <a:pt x="44007" y="-374"/>
                    <a:pt x="43330" y="624"/>
                    <a:pt x="42172" y="571"/>
                  </a:cubicBezTo>
                  <a:cubicBezTo>
                    <a:pt x="38977" y="13061"/>
                    <a:pt x="36051" y="26228"/>
                    <a:pt x="32126" y="35945"/>
                  </a:cubicBezTo>
                  <a:cubicBezTo>
                    <a:pt x="19910" y="66184"/>
                    <a:pt x="9429" y="67175"/>
                    <a:pt x="1573" y="87849"/>
                  </a:cubicBezTo>
                  <a:cubicBezTo>
                    <a:pt x="-1481" y="95886"/>
                    <a:pt x="367" y="102469"/>
                    <a:pt x="3247" y="107941"/>
                  </a:cubicBezTo>
                  <a:cubicBezTo>
                    <a:pt x="10493" y="86985"/>
                    <a:pt x="46578" y="57718"/>
                    <a:pt x="57663" y="39709"/>
                  </a:cubicBezTo>
                  <a:cubicBezTo>
                    <a:pt x="68546" y="22022"/>
                    <a:pt x="55499" y="4294"/>
                    <a:pt x="45313" y="155"/>
                  </a:cubicBezTo>
                  <a:close/>
                </a:path>
              </a:pathLst>
            </a:custGeom>
            <a:solidFill>
              <a:srgbClr val="EC9F6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5060932" y="5508520"/>
              <a:ext cx="169101" cy="295488"/>
            </a:xfrm>
            <a:custGeom>
              <a:rect b="b" l="l" r="r" t="t"/>
              <a:pathLst>
                <a:path extrusionOk="0" h="107941" w="61772">
                  <a:moveTo>
                    <a:pt x="16459" y="155"/>
                  </a:moveTo>
                  <a:cubicBezTo>
                    <a:pt x="17765" y="-374"/>
                    <a:pt x="18435" y="624"/>
                    <a:pt x="19594" y="571"/>
                  </a:cubicBezTo>
                  <a:cubicBezTo>
                    <a:pt x="22795" y="13061"/>
                    <a:pt x="25715" y="26228"/>
                    <a:pt x="29640" y="35945"/>
                  </a:cubicBezTo>
                  <a:cubicBezTo>
                    <a:pt x="41862" y="66184"/>
                    <a:pt x="52343" y="67175"/>
                    <a:pt x="60199" y="87849"/>
                  </a:cubicBezTo>
                  <a:cubicBezTo>
                    <a:pt x="63253" y="95886"/>
                    <a:pt x="61405" y="102469"/>
                    <a:pt x="58525" y="107941"/>
                  </a:cubicBezTo>
                  <a:cubicBezTo>
                    <a:pt x="51278" y="86985"/>
                    <a:pt x="15194" y="57718"/>
                    <a:pt x="4110" y="39709"/>
                  </a:cubicBezTo>
                  <a:cubicBezTo>
                    <a:pt x="-6774" y="22022"/>
                    <a:pt x="6273" y="4294"/>
                    <a:pt x="16459" y="155"/>
                  </a:cubicBezTo>
                  <a:close/>
                </a:path>
              </a:pathLst>
            </a:custGeom>
            <a:solidFill>
              <a:srgbClr val="EC9F6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4" name="Google Shape;684;p30"/>
          <p:cNvGrpSpPr/>
          <p:nvPr/>
        </p:nvGrpSpPr>
        <p:grpSpPr>
          <a:xfrm rot="695496">
            <a:off x="7866469" y="-117759"/>
            <a:ext cx="1443331" cy="1552460"/>
            <a:chOff x="10463935" y="-190643"/>
            <a:chExt cx="1924451" cy="2069956"/>
          </a:xfrm>
        </p:grpSpPr>
        <p:grpSp>
          <p:nvGrpSpPr>
            <p:cNvPr id="685" name="Google Shape;685;p30"/>
            <p:cNvGrpSpPr/>
            <p:nvPr/>
          </p:nvGrpSpPr>
          <p:grpSpPr>
            <a:xfrm rot="-8645107">
              <a:off x="11624464" y="-302749"/>
              <a:ext cx="64692" cy="1378966"/>
              <a:chOff x="2713538" y="4539969"/>
              <a:chExt cx="11478" cy="216830"/>
            </a:xfrm>
          </p:grpSpPr>
          <p:sp>
            <p:nvSpPr>
              <p:cNvPr id="686" name="Google Shape;686;p30"/>
              <p:cNvSpPr/>
              <p:nvPr/>
            </p:nvSpPr>
            <p:spPr>
              <a:xfrm>
                <a:off x="2713538" y="4539969"/>
                <a:ext cx="8036" cy="216823"/>
              </a:xfrm>
              <a:custGeom>
                <a:rect b="b" l="l" r="r" t="t"/>
                <a:pathLst>
                  <a:path extrusionOk="0" h="216823" w="8036">
                    <a:moveTo>
                      <a:pt x="663" y="0"/>
                    </a:moveTo>
                    <a:lnTo>
                      <a:pt x="8037" y="20"/>
                    </a:lnTo>
                    <a:lnTo>
                      <a:pt x="7367" y="216824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30"/>
              <p:cNvSpPr/>
              <p:nvPr/>
            </p:nvSpPr>
            <p:spPr>
              <a:xfrm>
                <a:off x="2718514" y="4539982"/>
                <a:ext cx="6502" cy="216817"/>
              </a:xfrm>
              <a:custGeom>
                <a:rect b="b" l="l" r="r" t="t"/>
                <a:pathLst>
                  <a:path extrusionOk="0" h="216817" w="6502">
                    <a:moveTo>
                      <a:pt x="663" y="0"/>
                    </a:moveTo>
                    <a:lnTo>
                      <a:pt x="6503" y="20"/>
                    </a:lnTo>
                    <a:lnTo>
                      <a:pt x="5833" y="216817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8" name="Google Shape;688;p30"/>
            <p:cNvGrpSpPr/>
            <p:nvPr/>
          </p:nvGrpSpPr>
          <p:grpSpPr>
            <a:xfrm rot="-8645091">
              <a:off x="10695262" y="-12489"/>
              <a:ext cx="755986" cy="764426"/>
              <a:chOff x="2739953" y="4535520"/>
              <a:chExt cx="156481" cy="158228"/>
            </a:xfrm>
          </p:grpSpPr>
          <p:sp>
            <p:nvSpPr>
              <p:cNvPr id="689" name="Google Shape;689;p30"/>
              <p:cNvSpPr/>
              <p:nvPr/>
            </p:nvSpPr>
            <p:spPr>
              <a:xfrm>
                <a:off x="2739953" y="4535520"/>
                <a:ext cx="154947" cy="157139"/>
              </a:xfrm>
              <a:custGeom>
                <a:rect b="b" l="l" r="r" t="t"/>
                <a:pathLst>
                  <a:path extrusionOk="0" h="157139" w="154947">
                    <a:moveTo>
                      <a:pt x="143227" y="169"/>
                    </a:moveTo>
                    <a:cubicBezTo>
                      <a:pt x="121521" y="-795"/>
                      <a:pt x="73482" y="1328"/>
                      <a:pt x="36908" y="34707"/>
                    </a:cubicBezTo>
                    <a:cubicBezTo>
                      <a:pt x="-11868" y="79204"/>
                      <a:pt x="1748" y="156932"/>
                      <a:pt x="1748" y="156932"/>
                    </a:cubicBezTo>
                    <a:cubicBezTo>
                      <a:pt x="1748" y="156932"/>
                      <a:pt x="3248" y="157113"/>
                      <a:pt x="3422" y="157139"/>
                    </a:cubicBezTo>
                    <a:lnTo>
                      <a:pt x="154948" y="2265"/>
                    </a:lnTo>
                    <a:cubicBezTo>
                      <a:pt x="154934" y="2198"/>
                      <a:pt x="154733" y="1220"/>
                      <a:pt x="154733" y="1220"/>
                    </a:cubicBezTo>
                    <a:cubicBezTo>
                      <a:pt x="154733" y="1220"/>
                      <a:pt x="150460" y="491"/>
                      <a:pt x="143227" y="1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30"/>
              <p:cNvSpPr/>
              <p:nvPr/>
            </p:nvSpPr>
            <p:spPr>
              <a:xfrm>
                <a:off x="2743375" y="4537785"/>
                <a:ext cx="153059" cy="155963"/>
              </a:xfrm>
              <a:custGeom>
                <a:rect b="b" l="l" r="r" t="t"/>
                <a:pathLst>
                  <a:path extrusionOk="0" h="155963" w="153059">
                    <a:moveTo>
                      <a:pt x="151526" y="0"/>
                    </a:moveTo>
                    <a:lnTo>
                      <a:pt x="0" y="154874"/>
                    </a:lnTo>
                    <a:cubicBezTo>
                      <a:pt x="4768" y="155557"/>
                      <a:pt x="73000" y="164385"/>
                      <a:pt x="119499" y="117410"/>
                    </a:cubicBezTo>
                    <a:cubicBezTo>
                      <a:pt x="162764" y="73710"/>
                      <a:pt x="152021" y="3101"/>
                      <a:pt x="151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1" name="Google Shape;691;p30"/>
            <p:cNvGrpSpPr/>
            <p:nvPr/>
          </p:nvGrpSpPr>
          <p:grpSpPr>
            <a:xfrm rot="-8645091">
              <a:off x="11480051" y="555923"/>
              <a:ext cx="755996" cy="764426"/>
              <a:chOff x="2539378" y="4535520"/>
              <a:chExt cx="156483" cy="158228"/>
            </a:xfrm>
          </p:grpSpPr>
          <p:sp>
            <p:nvSpPr>
              <p:cNvPr id="692" name="Google Shape;692;p30"/>
              <p:cNvSpPr/>
              <p:nvPr/>
            </p:nvSpPr>
            <p:spPr>
              <a:xfrm>
                <a:off x="2540916" y="4535520"/>
                <a:ext cx="154945" cy="157139"/>
              </a:xfrm>
              <a:custGeom>
                <a:rect b="b" l="l" r="r" t="t"/>
                <a:pathLst>
                  <a:path extrusionOk="0" h="157139" w="154945">
                    <a:moveTo>
                      <a:pt x="11720" y="169"/>
                    </a:moveTo>
                    <a:cubicBezTo>
                      <a:pt x="33419" y="-795"/>
                      <a:pt x="81459" y="1328"/>
                      <a:pt x="118039" y="34707"/>
                    </a:cubicBezTo>
                    <a:cubicBezTo>
                      <a:pt x="166809" y="79204"/>
                      <a:pt x="153200" y="156932"/>
                      <a:pt x="153200" y="156932"/>
                    </a:cubicBezTo>
                    <a:cubicBezTo>
                      <a:pt x="153200" y="156932"/>
                      <a:pt x="151693" y="157113"/>
                      <a:pt x="151526" y="157139"/>
                    </a:cubicBezTo>
                    <a:lnTo>
                      <a:pt x="0" y="2265"/>
                    </a:lnTo>
                    <a:cubicBezTo>
                      <a:pt x="7" y="2198"/>
                      <a:pt x="208" y="1220"/>
                      <a:pt x="208" y="1220"/>
                    </a:cubicBezTo>
                    <a:cubicBezTo>
                      <a:pt x="208" y="1220"/>
                      <a:pt x="4481" y="491"/>
                      <a:pt x="11720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30"/>
              <p:cNvSpPr/>
              <p:nvPr/>
            </p:nvSpPr>
            <p:spPr>
              <a:xfrm>
                <a:off x="2539378" y="4537785"/>
                <a:ext cx="153064" cy="155963"/>
              </a:xfrm>
              <a:custGeom>
                <a:rect b="b" l="l" r="r" t="t"/>
                <a:pathLst>
                  <a:path extrusionOk="0" h="155963" w="153064">
                    <a:moveTo>
                      <a:pt x="1539" y="0"/>
                    </a:moveTo>
                    <a:lnTo>
                      <a:pt x="153064" y="154874"/>
                    </a:lnTo>
                    <a:cubicBezTo>
                      <a:pt x="148289" y="155557"/>
                      <a:pt x="80057" y="164385"/>
                      <a:pt x="33558" y="117410"/>
                    </a:cubicBezTo>
                    <a:cubicBezTo>
                      <a:pt x="-9706" y="73710"/>
                      <a:pt x="1036" y="3101"/>
                      <a:pt x="15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4" name="Google Shape;694;p30"/>
            <p:cNvGrpSpPr/>
            <p:nvPr/>
          </p:nvGrpSpPr>
          <p:grpSpPr>
            <a:xfrm rot="-8645091">
              <a:off x="10717639" y="753406"/>
              <a:ext cx="584934" cy="1054596"/>
              <a:chOff x="2657637" y="4345112"/>
              <a:chExt cx="121075" cy="218290"/>
            </a:xfrm>
          </p:grpSpPr>
          <p:sp>
            <p:nvSpPr>
              <p:cNvPr id="695" name="Google Shape;695;p30"/>
              <p:cNvSpPr/>
              <p:nvPr/>
            </p:nvSpPr>
            <p:spPr>
              <a:xfrm>
                <a:off x="2657637" y="4345112"/>
                <a:ext cx="62022" cy="218290"/>
              </a:xfrm>
              <a:custGeom>
                <a:rect b="b" l="l" r="r" t="t"/>
                <a:pathLst>
                  <a:path extrusionOk="0" h="218290" w="62022">
                    <a:moveTo>
                      <a:pt x="52171" y="7287"/>
                    </a:moveTo>
                    <a:cubicBezTo>
                      <a:pt x="35957" y="21746"/>
                      <a:pt x="3053" y="56806"/>
                      <a:pt x="166" y="106239"/>
                    </a:cubicBezTo>
                    <a:cubicBezTo>
                      <a:pt x="-3678" y="172153"/>
                      <a:pt x="60335" y="218291"/>
                      <a:pt x="60335" y="218291"/>
                    </a:cubicBezTo>
                    <a:cubicBezTo>
                      <a:pt x="60335" y="218291"/>
                      <a:pt x="61540" y="217373"/>
                      <a:pt x="61681" y="217273"/>
                    </a:cubicBezTo>
                    <a:lnTo>
                      <a:pt x="62022" y="603"/>
                    </a:lnTo>
                    <a:cubicBezTo>
                      <a:pt x="61962" y="556"/>
                      <a:pt x="61138" y="0"/>
                      <a:pt x="61138" y="0"/>
                    </a:cubicBezTo>
                    <a:cubicBezTo>
                      <a:pt x="61138" y="0"/>
                      <a:pt x="57575" y="2464"/>
                      <a:pt x="52171" y="72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30"/>
              <p:cNvSpPr/>
              <p:nvPr/>
            </p:nvSpPr>
            <p:spPr>
              <a:xfrm>
                <a:off x="2719318" y="4345715"/>
                <a:ext cx="59394" cy="216669"/>
              </a:xfrm>
              <a:custGeom>
                <a:rect b="b" l="l" r="r" t="t"/>
                <a:pathLst>
                  <a:path extrusionOk="0" h="216669" w="59394">
                    <a:moveTo>
                      <a:pt x="342" y="0"/>
                    </a:moveTo>
                    <a:lnTo>
                      <a:pt x="0" y="216670"/>
                    </a:lnTo>
                    <a:cubicBezTo>
                      <a:pt x="3891" y="213824"/>
                      <a:pt x="58902" y="172501"/>
                      <a:pt x="59391" y="106406"/>
                    </a:cubicBezTo>
                    <a:cubicBezTo>
                      <a:pt x="59853" y="44912"/>
                      <a:pt x="2860" y="1868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7" name="Google Shape;697;p30"/>
          <p:cNvGrpSpPr/>
          <p:nvPr/>
        </p:nvGrpSpPr>
        <p:grpSpPr>
          <a:xfrm flipH="1" rot="-695496">
            <a:off x="-157889" y="-117759"/>
            <a:ext cx="1443331" cy="1552460"/>
            <a:chOff x="10463935" y="-190643"/>
            <a:chExt cx="1924451" cy="2069956"/>
          </a:xfrm>
        </p:grpSpPr>
        <p:grpSp>
          <p:nvGrpSpPr>
            <p:cNvPr id="698" name="Google Shape;698;p30"/>
            <p:cNvGrpSpPr/>
            <p:nvPr/>
          </p:nvGrpSpPr>
          <p:grpSpPr>
            <a:xfrm rot="-8645107">
              <a:off x="11624464" y="-302749"/>
              <a:ext cx="64692" cy="1378966"/>
              <a:chOff x="2713538" y="4539969"/>
              <a:chExt cx="11478" cy="216830"/>
            </a:xfrm>
          </p:grpSpPr>
          <p:sp>
            <p:nvSpPr>
              <p:cNvPr id="699" name="Google Shape;699;p30"/>
              <p:cNvSpPr/>
              <p:nvPr/>
            </p:nvSpPr>
            <p:spPr>
              <a:xfrm>
                <a:off x="2713538" y="4539969"/>
                <a:ext cx="8036" cy="216823"/>
              </a:xfrm>
              <a:custGeom>
                <a:rect b="b" l="l" r="r" t="t"/>
                <a:pathLst>
                  <a:path extrusionOk="0" h="216823" w="8036">
                    <a:moveTo>
                      <a:pt x="663" y="0"/>
                    </a:moveTo>
                    <a:lnTo>
                      <a:pt x="8037" y="20"/>
                    </a:lnTo>
                    <a:lnTo>
                      <a:pt x="7367" y="216824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30"/>
              <p:cNvSpPr/>
              <p:nvPr/>
            </p:nvSpPr>
            <p:spPr>
              <a:xfrm>
                <a:off x="2718514" y="4539982"/>
                <a:ext cx="6502" cy="216817"/>
              </a:xfrm>
              <a:custGeom>
                <a:rect b="b" l="l" r="r" t="t"/>
                <a:pathLst>
                  <a:path extrusionOk="0" h="216817" w="6502">
                    <a:moveTo>
                      <a:pt x="663" y="0"/>
                    </a:moveTo>
                    <a:lnTo>
                      <a:pt x="6503" y="20"/>
                    </a:lnTo>
                    <a:lnTo>
                      <a:pt x="5833" y="216817"/>
                    </a:lnTo>
                    <a:lnTo>
                      <a:pt x="0" y="216797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1" name="Google Shape;701;p30"/>
            <p:cNvGrpSpPr/>
            <p:nvPr/>
          </p:nvGrpSpPr>
          <p:grpSpPr>
            <a:xfrm rot="-8645091">
              <a:off x="10695262" y="-12489"/>
              <a:ext cx="755986" cy="764426"/>
              <a:chOff x="2739953" y="4535520"/>
              <a:chExt cx="156481" cy="158228"/>
            </a:xfrm>
          </p:grpSpPr>
          <p:sp>
            <p:nvSpPr>
              <p:cNvPr id="702" name="Google Shape;702;p30"/>
              <p:cNvSpPr/>
              <p:nvPr/>
            </p:nvSpPr>
            <p:spPr>
              <a:xfrm>
                <a:off x="2739953" y="4535520"/>
                <a:ext cx="154947" cy="157139"/>
              </a:xfrm>
              <a:custGeom>
                <a:rect b="b" l="l" r="r" t="t"/>
                <a:pathLst>
                  <a:path extrusionOk="0" h="157139" w="154947">
                    <a:moveTo>
                      <a:pt x="143227" y="169"/>
                    </a:moveTo>
                    <a:cubicBezTo>
                      <a:pt x="121521" y="-795"/>
                      <a:pt x="73482" y="1328"/>
                      <a:pt x="36908" y="34707"/>
                    </a:cubicBezTo>
                    <a:cubicBezTo>
                      <a:pt x="-11868" y="79204"/>
                      <a:pt x="1748" y="156932"/>
                      <a:pt x="1748" y="156932"/>
                    </a:cubicBezTo>
                    <a:cubicBezTo>
                      <a:pt x="1748" y="156932"/>
                      <a:pt x="3248" y="157113"/>
                      <a:pt x="3422" y="157139"/>
                    </a:cubicBezTo>
                    <a:lnTo>
                      <a:pt x="154948" y="2265"/>
                    </a:lnTo>
                    <a:cubicBezTo>
                      <a:pt x="154934" y="2198"/>
                      <a:pt x="154733" y="1220"/>
                      <a:pt x="154733" y="1220"/>
                    </a:cubicBezTo>
                    <a:cubicBezTo>
                      <a:pt x="154733" y="1220"/>
                      <a:pt x="150460" y="491"/>
                      <a:pt x="143227" y="1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30"/>
              <p:cNvSpPr/>
              <p:nvPr/>
            </p:nvSpPr>
            <p:spPr>
              <a:xfrm>
                <a:off x="2743375" y="4537785"/>
                <a:ext cx="153059" cy="155963"/>
              </a:xfrm>
              <a:custGeom>
                <a:rect b="b" l="l" r="r" t="t"/>
                <a:pathLst>
                  <a:path extrusionOk="0" h="155963" w="153059">
                    <a:moveTo>
                      <a:pt x="151526" y="0"/>
                    </a:moveTo>
                    <a:lnTo>
                      <a:pt x="0" y="154874"/>
                    </a:lnTo>
                    <a:cubicBezTo>
                      <a:pt x="4768" y="155557"/>
                      <a:pt x="73000" y="164385"/>
                      <a:pt x="119499" y="117410"/>
                    </a:cubicBezTo>
                    <a:cubicBezTo>
                      <a:pt x="162764" y="73710"/>
                      <a:pt x="152021" y="3101"/>
                      <a:pt x="151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4" name="Google Shape;704;p30"/>
            <p:cNvGrpSpPr/>
            <p:nvPr/>
          </p:nvGrpSpPr>
          <p:grpSpPr>
            <a:xfrm rot="-8645091">
              <a:off x="11480051" y="555923"/>
              <a:ext cx="755996" cy="764426"/>
              <a:chOff x="2539378" y="4535520"/>
              <a:chExt cx="156483" cy="158228"/>
            </a:xfrm>
          </p:grpSpPr>
          <p:sp>
            <p:nvSpPr>
              <p:cNvPr id="705" name="Google Shape;705;p30"/>
              <p:cNvSpPr/>
              <p:nvPr/>
            </p:nvSpPr>
            <p:spPr>
              <a:xfrm>
                <a:off x="2540916" y="4535520"/>
                <a:ext cx="154945" cy="157139"/>
              </a:xfrm>
              <a:custGeom>
                <a:rect b="b" l="l" r="r" t="t"/>
                <a:pathLst>
                  <a:path extrusionOk="0" h="157139" w="154945">
                    <a:moveTo>
                      <a:pt x="11720" y="169"/>
                    </a:moveTo>
                    <a:cubicBezTo>
                      <a:pt x="33419" y="-795"/>
                      <a:pt x="81459" y="1328"/>
                      <a:pt x="118039" y="34707"/>
                    </a:cubicBezTo>
                    <a:cubicBezTo>
                      <a:pt x="166809" y="79204"/>
                      <a:pt x="153200" y="156932"/>
                      <a:pt x="153200" y="156932"/>
                    </a:cubicBezTo>
                    <a:cubicBezTo>
                      <a:pt x="153200" y="156932"/>
                      <a:pt x="151693" y="157113"/>
                      <a:pt x="151526" y="157139"/>
                    </a:cubicBezTo>
                    <a:lnTo>
                      <a:pt x="0" y="2265"/>
                    </a:lnTo>
                    <a:cubicBezTo>
                      <a:pt x="7" y="2198"/>
                      <a:pt x="208" y="1220"/>
                      <a:pt x="208" y="1220"/>
                    </a:cubicBezTo>
                    <a:cubicBezTo>
                      <a:pt x="208" y="1220"/>
                      <a:pt x="4481" y="491"/>
                      <a:pt x="11720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30"/>
              <p:cNvSpPr/>
              <p:nvPr/>
            </p:nvSpPr>
            <p:spPr>
              <a:xfrm>
                <a:off x="2539378" y="4537785"/>
                <a:ext cx="153064" cy="155963"/>
              </a:xfrm>
              <a:custGeom>
                <a:rect b="b" l="l" r="r" t="t"/>
                <a:pathLst>
                  <a:path extrusionOk="0" h="155963" w="153064">
                    <a:moveTo>
                      <a:pt x="1539" y="0"/>
                    </a:moveTo>
                    <a:lnTo>
                      <a:pt x="153064" y="154874"/>
                    </a:lnTo>
                    <a:cubicBezTo>
                      <a:pt x="148289" y="155557"/>
                      <a:pt x="80057" y="164385"/>
                      <a:pt x="33558" y="117410"/>
                    </a:cubicBezTo>
                    <a:cubicBezTo>
                      <a:pt x="-9706" y="73710"/>
                      <a:pt x="1036" y="3101"/>
                      <a:pt x="15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7" name="Google Shape;707;p30"/>
            <p:cNvGrpSpPr/>
            <p:nvPr/>
          </p:nvGrpSpPr>
          <p:grpSpPr>
            <a:xfrm rot="-8645091">
              <a:off x="10717639" y="753406"/>
              <a:ext cx="584934" cy="1054596"/>
              <a:chOff x="2657637" y="4345112"/>
              <a:chExt cx="121075" cy="218290"/>
            </a:xfrm>
          </p:grpSpPr>
          <p:sp>
            <p:nvSpPr>
              <p:cNvPr id="708" name="Google Shape;708;p30"/>
              <p:cNvSpPr/>
              <p:nvPr/>
            </p:nvSpPr>
            <p:spPr>
              <a:xfrm>
                <a:off x="2657637" y="4345112"/>
                <a:ext cx="62022" cy="218290"/>
              </a:xfrm>
              <a:custGeom>
                <a:rect b="b" l="l" r="r" t="t"/>
                <a:pathLst>
                  <a:path extrusionOk="0" h="218290" w="62022">
                    <a:moveTo>
                      <a:pt x="52171" y="7287"/>
                    </a:moveTo>
                    <a:cubicBezTo>
                      <a:pt x="35957" y="21746"/>
                      <a:pt x="3053" y="56806"/>
                      <a:pt x="166" y="106239"/>
                    </a:cubicBezTo>
                    <a:cubicBezTo>
                      <a:pt x="-3678" y="172153"/>
                      <a:pt x="60335" y="218291"/>
                      <a:pt x="60335" y="218291"/>
                    </a:cubicBezTo>
                    <a:cubicBezTo>
                      <a:pt x="60335" y="218291"/>
                      <a:pt x="61540" y="217373"/>
                      <a:pt x="61681" y="217273"/>
                    </a:cubicBezTo>
                    <a:lnTo>
                      <a:pt x="62022" y="603"/>
                    </a:lnTo>
                    <a:cubicBezTo>
                      <a:pt x="61962" y="556"/>
                      <a:pt x="61138" y="0"/>
                      <a:pt x="61138" y="0"/>
                    </a:cubicBezTo>
                    <a:cubicBezTo>
                      <a:pt x="61138" y="0"/>
                      <a:pt x="57575" y="2464"/>
                      <a:pt x="52171" y="72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30"/>
              <p:cNvSpPr/>
              <p:nvPr/>
            </p:nvSpPr>
            <p:spPr>
              <a:xfrm>
                <a:off x="2719318" y="4345715"/>
                <a:ext cx="59394" cy="216669"/>
              </a:xfrm>
              <a:custGeom>
                <a:rect b="b" l="l" r="r" t="t"/>
                <a:pathLst>
                  <a:path extrusionOk="0" h="216669" w="59394">
                    <a:moveTo>
                      <a:pt x="342" y="0"/>
                    </a:moveTo>
                    <a:lnTo>
                      <a:pt x="0" y="216670"/>
                    </a:lnTo>
                    <a:cubicBezTo>
                      <a:pt x="3891" y="213824"/>
                      <a:pt x="58902" y="172501"/>
                      <a:pt x="59391" y="106406"/>
                    </a:cubicBezTo>
                    <a:cubicBezTo>
                      <a:pt x="59853" y="44912"/>
                      <a:pt x="2860" y="1868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10" name="Google Shape;710;p30"/>
          <p:cNvSpPr txBox="1"/>
          <p:nvPr/>
        </p:nvSpPr>
        <p:spPr>
          <a:xfrm>
            <a:off x="244350" y="232360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Adam Ayaita</a:t>
            </a:r>
            <a:endParaRPr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Sasan Eftekhar</a:t>
            </a:r>
            <a:endParaRPr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Victor Kozlov</a:t>
            </a:r>
            <a:endParaRPr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André Malotta</a:t>
            </a:r>
            <a:endParaRPr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Otaro David Namakwa</a:t>
            </a:r>
            <a:endParaRPr/>
          </a:p>
        </p:txBody>
      </p:sp>
      <p:sp>
        <p:nvSpPr>
          <p:cNvPr id="711" name="Google Shape;711;p30"/>
          <p:cNvSpPr txBox="1"/>
          <p:nvPr/>
        </p:nvSpPr>
        <p:spPr>
          <a:xfrm>
            <a:off x="5910925" y="4467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March 1, 2024</a:t>
            </a:r>
            <a:endParaRPr/>
          </a:p>
        </p:txBody>
      </p:sp>
      <p:sp>
        <p:nvSpPr>
          <p:cNvPr id="712" name="Google Shape;712;p30"/>
          <p:cNvSpPr/>
          <p:nvPr/>
        </p:nvSpPr>
        <p:spPr>
          <a:xfrm>
            <a:off x="0" y="4019775"/>
            <a:ext cx="155400" cy="112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9"/>
          <p:cNvSpPr txBox="1"/>
          <p:nvPr>
            <p:ph type="title"/>
          </p:nvPr>
        </p:nvSpPr>
        <p:spPr>
          <a:xfrm>
            <a:off x="311700" y="445025"/>
            <a:ext cx="8422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dairy cows in EU: increasing for organic and decreasing for conventional cows</a:t>
            </a:r>
            <a:endParaRPr/>
          </a:p>
        </p:txBody>
      </p:sp>
      <p:sp>
        <p:nvSpPr>
          <p:cNvPr id="806" name="Google Shape;80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7" name="Google Shape;807;p39"/>
          <p:cNvSpPr txBox="1"/>
          <p:nvPr>
            <p:ph idx="1" type="body"/>
          </p:nvPr>
        </p:nvSpPr>
        <p:spPr>
          <a:xfrm>
            <a:off x="6630900" y="800425"/>
            <a:ext cx="25131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➔"/>
            </a:pPr>
            <a:r>
              <a:rPr lang="en-GB" sz="1400">
                <a:highlight>
                  <a:schemeClr val="lt1"/>
                </a:highlight>
              </a:rPr>
              <a:t>The number of </a:t>
            </a:r>
            <a:r>
              <a:rPr b="1" lang="en-GB" sz="1400">
                <a:solidFill>
                  <a:srgbClr val="38761D"/>
                </a:solidFill>
                <a:highlight>
                  <a:schemeClr val="lt1"/>
                </a:highlight>
              </a:rPr>
              <a:t>organic</a:t>
            </a:r>
            <a:r>
              <a:rPr lang="en-GB" sz="1400">
                <a:highlight>
                  <a:schemeClr val="lt1"/>
                </a:highlight>
              </a:rPr>
              <a:t> dairy        cows in EU </a:t>
            </a:r>
            <a:r>
              <a:rPr b="1" lang="en-GB" sz="1400">
                <a:highlight>
                  <a:schemeClr val="lt1"/>
                </a:highlight>
              </a:rPr>
              <a:t>increased</a:t>
            </a:r>
            <a:r>
              <a:rPr lang="en-GB" sz="1400">
                <a:highlight>
                  <a:schemeClr val="lt1"/>
                </a:highlight>
              </a:rPr>
              <a:t>            by </a:t>
            </a:r>
            <a:r>
              <a:rPr b="1" lang="en-GB" sz="1400">
                <a:solidFill>
                  <a:srgbClr val="38761D"/>
                </a:solidFill>
                <a:highlight>
                  <a:schemeClr val="lt1"/>
                </a:highlight>
              </a:rPr>
              <a:t>0.39</a:t>
            </a:r>
            <a:r>
              <a:rPr lang="en-GB" sz="1400">
                <a:highlight>
                  <a:schemeClr val="lt1"/>
                </a:highlight>
              </a:rPr>
              <a:t> million in ten years.</a:t>
            </a:r>
            <a:endParaRPr sz="1400"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➔"/>
            </a:pPr>
            <a:r>
              <a:rPr lang="en-GB" sz="1400">
                <a:highlight>
                  <a:schemeClr val="lt1"/>
                </a:highlight>
              </a:rPr>
              <a:t>The number of </a:t>
            </a:r>
            <a:r>
              <a:rPr b="1" lang="en-GB" sz="1400">
                <a:solidFill>
                  <a:srgbClr val="6FA8DC"/>
                </a:solidFill>
              </a:rPr>
              <a:t>conventional</a:t>
            </a:r>
            <a:r>
              <a:rPr lang="en-GB" sz="1400"/>
              <a:t> </a:t>
            </a:r>
            <a:r>
              <a:rPr lang="en-GB" sz="1400">
                <a:highlight>
                  <a:schemeClr val="lt1"/>
                </a:highlight>
              </a:rPr>
              <a:t>dairy cows in EU </a:t>
            </a:r>
            <a:r>
              <a:rPr b="1" lang="en-GB" sz="1400">
                <a:highlight>
                  <a:schemeClr val="lt1"/>
                </a:highlight>
              </a:rPr>
              <a:t>decreased</a:t>
            </a:r>
            <a:r>
              <a:rPr lang="en-GB" sz="1400">
                <a:highlight>
                  <a:schemeClr val="lt1"/>
                </a:highlight>
              </a:rPr>
              <a:t> by </a:t>
            </a:r>
            <a:r>
              <a:rPr b="1" lang="en-GB" sz="1400">
                <a:solidFill>
                  <a:srgbClr val="6FA8DC"/>
                </a:solidFill>
                <a:highlight>
                  <a:schemeClr val="lt1"/>
                </a:highlight>
              </a:rPr>
              <a:t>1.32</a:t>
            </a:r>
            <a:r>
              <a:rPr lang="en-GB" sz="1400">
                <a:highlight>
                  <a:schemeClr val="lt1"/>
                </a:highlight>
              </a:rPr>
              <a:t> million in ten years.</a:t>
            </a:r>
            <a:endParaRPr sz="1400">
              <a:highlight>
                <a:schemeClr val="lt1"/>
              </a:highlight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9"/>
          <p:cNvSpPr txBox="1"/>
          <p:nvPr/>
        </p:nvSpPr>
        <p:spPr>
          <a:xfrm>
            <a:off x="311700" y="4663225"/>
            <a:ext cx="816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 </a:t>
            </a:r>
            <a:r>
              <a:rPr lang="en-GB" sz="1000" u="sng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https://ec.europa.eu/eurostat/databrowser/view/org_lstspec/default/table?lang=en</a:t>
            </a:r>
            <a:endParaRPr sz="1000"/>
          </a:p>
        </p:txBody>
      </p:sp>
      <p:sp>
        <p:nvSpPr>
          <p:cNvPr id="809" name="Google Shape;809;p39"/>
          <p:cNvSpPr txBox="1"/>
          <p:nvPr>
            <p:ph idx="1" type="body"/>
          </p:nvPr>
        </p:nvSpPr>
        <p:spPr>
          <a:xfrm>
            <a:off x="311700" y="4360875"/>
            <a:ext cx="81609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100">
                <a:highlight>
                  <a:schemeClr val="lt1"/>
                </a:highlight>
              </a:rPr>
              <a:t>Data</a:t>
            </a:r>
            <a:r>
              <a:rPr lang="en-GB" sz="1100">
                <a:highlight>
                  <a:schemeClr val="lt1"/>
                </a:highlight>
              </a:rPr>
              <a:t>: from </a:t>
            </a:r>
            <a:r>
              <a:rPr lang="en-GB" sz="1100"/>
              <a:t>Eurostat*; EU 27 countries except Malta and Slovenia; </a:t>
            </a:r>
            <a:r>
              <a:rPr i="1" lang="en-GB" sz="1100"/>
              <a:t>N</a:t>
            </a:r>
            <a:r>
              <a:rPr lang="en-GB" sz="1100"/>
              <a:t> = </a:t>
            </a:r>
            <a:r>
              <a:rPr lang="en-GB" sz="1100"/>
              <a:t>297</a:t>
            </a:r>
            <a:r>
              <a:rPr lang="en-GB" sz="1100"/>
              <a:t> cases</a:t>
            </a:r>
            <a:endParaRPr b="1" sz="1100">
              <a:solidFill>
                <a:srgbClr val="9E9E9E"/>
              </a:solidFill>
              <a:highlight>
                <a:schemeClr val="lt1"/>
              </a:highlight>
            </a:endParaRPr>
          </a:p>
        </p:txBody>
      </p:sp>
      <p:pic>
        <p:nvPicPr>
          <p:cNvPr id="810" name="Google Shape;81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100" y="1349075"/>
            <a:ext cx="3184266" cy="30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2375" y="1349075"/>
            <a:ext cx="3337400" cy="30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Share of organic dairy cows in EU: increasing each year</a:t>
            </a:r>
            <a:endParaRPr/>
          </a:p>
        </p:txBody>
      </p:sp>
      <p:sp>
        <p:nvSpPr>
          <p:cNvPr id="817" name="Google Shape;817;p40"/>
          <p:cNvSpPr txBox="1"/>
          <p:nvPr>
            <p:ph idx="1" type="body"/>
          </p:nvPr>
        </p:nvSpPr>
        <p:spPr>
          <a:xfrm>
            <a:off x="5888875" y="1126450"/>
            <a:ext cx="302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18" name="Google Shape;81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19" name="Google Shape;819;p40"/>
          <p:cNvSpPr txBox="1"/>
          <p:nvPr>
            <p:ph idx="1" type="body"/>
          </p:nvPr>
        </p:nvSpPr>
        <p:spPr>
          <a:xfrm>
            <a:off x="5888875" y="3654350"/>
            <a:ext cx="3132300" cy="10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100">
                <a:highlight>
                  <a:schemeClr val="lt1"/>
                </a:highlight>
              </a:rPr>
              <a:t>Data</a:t>
            </a:r>
            <a:r>
              <a:rPr lang="en-GB" sz="1100">
                <a:highlight>
                  <a:schemeClr val="lt1"/>
                </a:highlight>
              </a:rPr>
              <a:t>: from </a:t>
            </a:r>
            <a:r>
              <a:rPr lang="en-GB" sz="1100"/>
              <a:t>Eurostat*;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EU 27 countries </a:t>
            </a:r>
            <a:r>
              <a:rPr lang="en-GB" sz="1100"/>
              <a:t>except Malta and Slovenia</a:t>
            </a:r>
            <a:r>
              <a:rPr lang="en-GB" sz="1100"/>
              <a:t>;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/>
              <a:t>N</a:t>
            </a:r>
            <a:r>
              <a:rPr lang="en-GB" sz="1100"/>
              <a:t> = </a:t>
            </a:r>
            <a:r>
              <a:rPr lang="en-GB" sz="1100"/>
              <a:t>297</a:t>
            </a:r>
            <a:r>
              <a:rPr lang="en-GB" sz="1100"/>
              <a:t> cases</a:t>
            </a:r>
            <a:endParaRPr b="1" sz="1100">
              <a:solidFill>
                <a:srgbClr val="9E9E9E"/>
              </a:solidFill>
              <a:highlight>
                <a:schemeClr val="lt1"/>
              </a:highlight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311700" y="4663225"/>
            <a:ext cx="816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 </a:t>
            </a:r>
            <a:r>
              <a:rPr lang="en-GB" sz="1000" u="sng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https://ec.europa.eu/eurostat/databrowser/view/org_lstspec/default/table?lang=en</a:t>
            </a:r>
            <a:endParaRPr sz="1000"/>
          </a:p>
        </p:txBody>
      </p:sp>
      <p:pic>
        <p:nvPicPr>
          <p:cNvPr id="821" name="Google Shape;8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1126450"/>
            <a:ext cx="4736401" cy="34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40"/>
          <p:cNvSpPr txBox="1"/>
          <p:nvPr>
            <p:ph idx="1" type="body"/>
          </p:nvPr>
        </p:nvSpPr>
        <p:spPr>
          <a:xfrm>
            <a:off x="5426700" y="1126450"/>
            <a:ext cx="3322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➔"/>
            </a:pPr>
            <a:r>
              <a:rPr lang="en-GB" sz="1400">
                <a:highlight>
                  <a:schemeClr val="lt1"/>
                </a:highlight>
              </a:rPr>
              <a:t>In </a:t>
            </a:r>
            <a:r>
              <a:rPr b="1" lang="en-GB" sz="1400">
                <a:highlight>
                  <a:schemeClr val="lt1"/>
                </a:highlight>
              </a:rPr>
              <a:t>2012</a:t>
            </a:r>
            <a:r>
              <a:rPr lang="en-GB" sz="1400">
                <a:highlight>
                  <a:schemeClr val="lt1"/>
                </a:highlight>
              </a:rPr>
              <a:t> the share of organic cows was </a:t>
            </a:r>
            <a:r>
              <a:rPr b="1" lang="en-GB" sz="1400">
                <a:solidFill>
                  <a:srgbClr val="38761D"/>
                </a:solidFill>
                <a:highlight>
                  <a:schemeClr val="lt1"/>
                </a:highlight>
              </a:rPr>
              <a:t>6.81%</a:t>
            </a:r>
            <a:r>
              <a:rPr lang="en-GB" sz="1400">
                <a:highlight>
                  <a:schemeClr val="lt1"/>
                </a:highlight>
              </a:rPr>
              <a:t> of the total.</a:t>
            </a:r>
            <a:endParaRPr sz="1400"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➔"/>
            </a:pPr>
            <a:r>
              <a:rPr lang="en-GB" sz="1400">
                <a:highlight>
                  <a:schemeClr val="lt1"/>
                </a:highlight>
              </a:rPr>
              <a:t>I</a:t>
            </a:r>
            <a:r>
              <a:rPr lang="en-GB" sz="1400">
                <a:highlight>
                  <a:schemeClr val="lt1"/>
                </a:highlight>
              </a:rPr>
              <a:t>n </a:t>
            </a:r>
            <a:r>
              <a:rPr b="1" lang="en-GB" sz="1400">
                <a:highlight>
                  <a:schemeClr val="lt1"/>
                </a:highlight>
              </a:rPr>
              <a:t>2022</a:t>
            </a:r>
            <a:r>
              <a:rPr lang="en-GB" sz="1400">
                <a:highlight>
                  <a:schemeClr val="lt1"/>
                </a:highlight>
              </a:rPr>
              <a:t> the share of organic cows was </a:t>
            </a:r>
            <a:r>
              <a:rPr b="1" lang="en-GB" sz="1400">
                <a:solidFill>
                  <a:srgbClr val="38761D"/>
                </a:solidFill>
                <a:highlight>
                  <a:schemeClr val="lt1"/>
                </a:highlight>
              </a:rPr>
              <a:t>11.27%</a:t>
            </a:r>
            <a:r>
              <a:rPr lang="en-GB" sz="1400">
                <a:highlight>
                  <a:schemeClr val="lt1"/>
                </a:highlight>
              </a:rPr>
              <a:t> of the total.</a:t>
            </a:r>
            <a:endParaRPr sz="1400"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➔"/>
            </a:pPr>
            <a:r>
              <a:rPr lang="en-GB" sz="1400">
                <a:highlight>
                  <a:schemeClr val="lt1"/>
                </a:highlight>
              </a:rPr>
              <a:t>Share of organic dairy cows in EU grew at an avg. rate of</a:t>
            </a:r>
            <a:endParaRPr sz="1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38761D"/>
                </a:solidFill>
                <a:highlight>
                  <a:schemeClr val="lt1"/>
                </a:highlight>
              </a:rPr>
              <a:t>0.45 pp</a:t>
            </a:r>
            <a:r>
              <a:rPr lang="en-GB" sz="1400">
                <a:highlight>
                  <a:schemeClr val="lt1"/>
                </a:highlight>
              </a:rPr>
              <a:t> percent per year      (</a:t>
            </a:r>
            <a:r>
              <a:rPr b="1" lang="en-GB" sz="1400">
                <a:solidFill>
                  <a:srgbClr val="38761D"/>
                </a:solidFill>
                <a:highlight>
                  <a:schemeClr val="lt1"/>
                </a:highlight>
              </a:rPr>
              <a:t>4.46 pp</a:t>
            </a:r>
            <a:r>
              <a:rPr lang="en-GB" sz="1400">
                <a:highlight>
                  <a:schemeClr val="lt1"/>
                </a:highlight>
              </a:rPr>
              <a:t> in ten years).</a:t>
            </a:r>
            <a:endParaRPr sz="1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None/>
            </a:pPr>
            <a:r>
              <a:t/>
            </a:r>
            <a:endParaRPr b="1" sz="1400">
              <a:solidFill>
                <a:srgbClr val="9E9E9E"/>
              </a:solidFill>
              <a:highlight>
                <a:schemeClr val="lt1"/>
              </a:highlight>
            </a:endParaRPr>
          </a:p>
        </p:txBody>
      </p:sp>
      <p:pic>
        <p:nvPicPr>
          <p:cNvPr id="823" name="Google Shape;82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27057"/>
            <a:ext cx="4985150" cy="3649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1"/>
          <p:cNvSpPr/>
          <p:nvPr/>
        </p:nvSpPr>
        <p:spPr>
          <a:xfrm>
            <a:off x="338100" y="2824500"/>
            <a:ext cx="3910200" cy="685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How is the </a:t>
            </a:r>
            <a:r>
              <a:rPr b="1"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demand</a:t>
            </a: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for organic (vs. conventional) food developing in the EU?</a:t>
            </a:r>
            <a:endParaRPr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9" name="Google Shape;82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30" name="Google Shape;830;p41"/>
          <p:cNvSpPr txBox="1"/>
          <p:nvPr/>
        </p:nvSpPr>
        <p:spPr>
          <a:xfrm>
            <a:off x="4846075" y="2824500"/>
            <a:ext cx="3910200" cy="685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Sales</a:t>
            </a:r>
            <a:endParaRPr b="1" sz="18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31" name="Google Shape;831;p41"/>
          <p:cNvCxnSpPr>
            <a:stCxn id="828" idx="3"/>
            <a:endCxn id="830" idx="1"/>
          </p:cNvCxnSpPr>
          <p:nvPr/>
        </p:nvCxnSpPr>
        <p:spPr>
          <a:xfrm>
            <a:off x="4248300" y="3167100"/>
            <a:ext cx="5979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2"/>
          <p:cNvSpPr txBox="1"/>
          <p:nvPr/>
        </p:nvSpPr>
        <p:spPr>
          <a:xfrm>
            <a:off x="311700" y="4663225"/>
            <a:ext cx="816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* </a:t>
            </a:r>
            <a:r>
              <a:rPr lang="en-GB" sz="1000" u="sng">
                <a:solidFill>
                  <a:srgbClr val="8197A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https://www.statista.com/statistics/541536/organic-retail-sales-value-european-union-europe-statistic/</a:t>
            </a:r>
            <a:r>
              <a:rPr lang="en-GB" sz="1000">
                <a:solidFill>
                  <a:srgbClr val="8197A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000">
                <a:solidFill>
                  <a:srgbClr val="8197A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>
              <a:solidFill>
                <a:srgbClr val="8197A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chemeClr val="dk2"/>
                </a:solidFill>
                <a:highlight>
                  <a:schemeClr val="lt1"/>
                </a:highlight>
              </a:rPr>
              <a:t>** </a:t>
            </a:r>
            <a:r>
              <a:rPr lang="en-GB" sz="1000" u="sng">
                <a:solidFill>
                  <a:schemeClr val="accent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https://www.imf.org/external/datamapper/PCPIPCH@WEO/OEMDC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837" name="Google Shape;83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38" name="Google Shape;83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ales of organic foods in EU: generally increasing</a:t>
            </a:r>
            <a:endParaRPr/>
          </a:p>
        </p:txBody>
      </p:sp>
      <p:sp>
        <p:nvSpPr>
          <p:cNvPr id="839" name="Google Shape;839;p42"/>
          <p:cNvSpPr txBox="1"/>
          <p:nvPr>
            <p:ph idx="1" type="body"/>
          </p:nvPr>
        </p:nvSpPr>
        <p:spPr>
          <a:xfrm>
            <a:off x="6139300" y="3458450"/>
            <a:ext cx="2693100" cy="120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100"/>
              <a:t>Data</a:t>
            </a:r>
            <a:r>
              <a:rPr lang="en-GB" sz="1100"/>
              <a:t>: from Statista*;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EU 27</a:t>
            </a:r>
            <a:endParaRPr sz="1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/>
              <a:t>Inflation data</a:t>
            </a:r>
            <a:r>
              <a:rPr lang="en-GB" sz="1100"/>
              <a:t>: from IMF**;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EU 27</a:t>
            </a:r>
            <a:endParaRPr sz="1100"/>
          </a:p>
        </p:txBody>
      </p:sp>
      <p:sp>
        <p:nvSpPr>
          <p:cNvPr id="840" name="Google Shape;840;p42"/>
          <p:cNvSpPr txBox="1"/>
          <p:nvPr/>
        </p:nvSpPr>
        <p:spPr>
          <a:xfrm>
            <a:off x="5677900" y="1100750"/>
            <a:ext cx="3154500" cy="23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➔"/>
            </a:pPr>
            <a:r>
              <a:rPr lang="en-GB">
                <a:solidFill>
                  <a:srgbClr val="0D0D0D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Increase until 2020, then rather stagnation</a:t>
            </a:r>
            <a:endParaRPr>
              <a:solidFill>
                <a:srgbClr val="0D0D0D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➔"/>
            </a:pP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EU s</a:t>
            </a: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ales of organic foods from </a:t>
            </a:r>
            <a:r>
              <a:rPr b="1" lang="en-GB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22.1</a:t>
            </a: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billion € in 2013 to </a:t>
            </a:r>
            <a:r>
              <a:rPr b="1" lang="en-GB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45.1</a:t>
            </a: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billion € in 2022</a:t>
            </a:r>
            <a:endParaRPr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D0D0D"/>
              </a:buClr>
              <a:buSzPts val="1600"/>
              <a:buFont typeface="Open Sans"/>
              <a:buChar char="➔"/>
            </a:pP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Surge in inflation appears to have </a:t>
            </a:r>
            <a:r>
              <a:rPr b="1"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negative impact</a:t>
            </a: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on growth of organic food sales.</a:t>
            </a:r>
            <a:endParaRPr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41" name="Google Shape;84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70125"/>
            <a:ext cx="5525500" cy="3296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7" name="Google Shape;847;p43"/>
          <p:cNvSpPr txBox="1"/>
          <p:nvPr>
            <p:ph idx="1" type="body"/>
          </p:nvPr>
        </p:nvSpPr>
        <p:spPr>
          <a:xfrm>
            <a:off x="3681650" y="4143850"/>
            <a:ext cx="5150700" cy="5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100"/>
              <a:t>Data</a:t>
            </a:r>
            <a:r>
              <a:rPr lang="en-GB" sz="1100"/>
              <a:t>: from Statista*</a:t>
            </a:r>
            <a:endParaRPr sz="1100"/>
          </a:p>
        </p:txBody>
      </p:sp>
      <p:sp>
        <p:nvSpPr>
          <p:cNvPr id="848" name="Google Shape;848;p43"/>
          <p:cNvSpPr txBox="1"/>
          <p:nvPr/>
        </p:nvSpPr>
        <p:spPr>
          <a:xfrm>
            <a:off x="311700" y="4663225"/>
            <a:ext cx="816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highlight>
                  <a:schemeClr val="lt1"/>
                </a:highlight>
              </a:rPr>
              <a:t>* </a:t>
            </a:r>
            <a:r>
              <a:rPr lang="en-GB" sz="1000" u="sng">
                <a:solidFill>
                  <a:schemeClr val="accent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https://www.statista.com/statistics/632792/per-capita-consumption-of-organic-food-european-union-eu/</a:t>
            </a:r>
            <a:r>
              <a:rPr lang="en-GB" sz="1000">
                <a:solidFill>
                  <a:schemeClr val="accent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>
              <a:solidFill>
                <a:schemeClr val="accent3"/>
              </a:solidFill>
              <a:highlight>
                <a:schemeClr val="lt1"/>
              </a:highlight>
            </a:endParaRPr>
          </a:p>
        </p:txBody>
      </p:sp>
      <p:sp>
        <p:nvSpPr>
          <p:cNvPr id="849" name="Google Shape;849;p43"/>
          <p:cNvSpPr txBox="1"/>
          <p:nvPr/>
        </p:nvSpPr>
        <p:spPr>
          <a:xfrm rot="-5400000">
            <a:off x="-1756350" y="2396850"/>
            <a:ext cx="44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Numbers: share of organic food sales relative to total Europe</a:t>
            </a:r>
            <a:endParaRPr sz="10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0" name="Google Shape;850;p43"/>
          <p:cNvSpPr txBox="1"/>
          <p:nvPr/>
        </p:nvSpPr>
        <p:spPr>
          <a:xfrm>
            <a:off x="3681950" y="1100750"/>
            <a:ext cx="51507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D0D0D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EU countries ordered by organic food sales</a:t>
            </a:r>
            <a:endParaRPr sz="1600">
              <a:solidFill>
                <a:srgbClr val="0D0D0D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D0D0D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(Top 6 ranking):</a:t>
            </a:r>
            <a:endParaRPr>
              <a:solidFill>
                <a:srgbClr val="0D0D0D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Open Sans"/>
              <a:buAutoNum type="arabicParenR"/>
            </a:pPr>
            <a:r>
              <a:rPr b="1"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Germany	→</a:t>
            </a:r>
            <a:endParaRPr b="1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Open Sans"/>
              <a:buAutoNum type="arabicParenR"/>
            </a:pP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France</a:t>
            </a:r>
            <a:endParaRPr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Open Sans"/>
              <a:buAutoNum type="arabicParenR"/>
            </a:pP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Italy</a:t>
            </a:r>
            <a:endParaRPr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Open Sans"/>
              <a:buAutoNum type="arabicParenR"/>
            </a:pP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Austria</a:t>
            </a:r>
            <a:endParaRPr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Open Sans"/>
              <a:buAutoNum type="arabicParenR"/>
            </a:pP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Sweden</a:t>
            </a:r>
            <a:endParaRPr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0D0D0D"/>
              </a:buClr>
              <a:buSzPts val="1400"/>
              <a:buFont typeface="Open Sans"/>
              <a:buAutoNum type="arabicParenR"/>
            </a:pP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Spain</a:t>
            </a:r>
            <a:endParaRPr>
              <a:solidFill>
                <a:srgbClr val="0D0D0D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1" name="Google Shape;851;p43"/>
          <p:cNvSpPr txBox="1"/>
          <p:nvPr>
            <p:ph type="title"/>
          </p:nvPr>
        </p:nvSpPr>
        <p:spPr>
          <a:xfrm>
            <a:off x="3681750" y="445025"/>
            <a:ext cx="5150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Germany is the largest organic food market in the EU.</a:t>
            </a:r>
            <a:endParaRPr/>
          </a:p>
        </p:txBody>
      </p:sp>
      <p:pic>
        <p:nvPicPr>
          <p:cNvPr id="852" name="Google Shape;85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399" y="305150"/>
            <a:ext cx="2966347" cy="43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58" name="Google Shape;858;p44"/>
          <p:cNvSpPr txBox="1"/>
          <p:nvPr>
            <p:ph type="title"/>
          </p:nvPr>
        </p:nvSpPr>
        <p:spPr>
          <a:xfrm>
            <a:off x="311700" y="201000"/>
            <a:ext cx="85206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share of organic foods in Germany: generally increasing</a:t>
            </a:r>
            <a:endParaRPr/>
          </a:p>
        </p:txBody>
      </p:sp>
      <p:sp>
        <p:nvSpPr>
          <p:cNvPr id="859" name="Google Shape;859;p44"/>
          <p:cNvSpPr txBox="1"/>
          <p:nvPr/>
        </p:nvSpPr>
        <p:spPr>
          <a:xfrm>
            <a:off x="311700" y="4663225"/>
            <a:ext cx="816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 </a:t>
            </a:r>
            <a:r>
              <a:rPr lang="en-GB" sz="1000" u="sng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https://www.statista.com/statistics/1154312/organic-product-share-groceries-turnover-germany/</a:t>
            </a:r>
            <a:r>
              <a:rPr lang="en-GB" sz="1000">
                <a:solidFill>
                  <a:schemeClr val="dk2"/>
                </a:solidFill>
              </a:rPr>
              <a:t> </a:t>
            </a:r>
            <a:endParaRPr sz="10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** </a:t>
            </a:r>
            <a:r>
              <a:rPr lang="en-GB" sz="1000" u="sng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https://www.imf.org/external/datamapper/PCPIPCH@WEO/OEMDC</a:t>
            </a:r>
            <a:endParaRPr sz="1000"/>
          </a:p>
        </p:txBody>
      </p:sp>
      <p:sp>
        <p:nvSpPr>
          <p:cNvPr id="860" name="Google Shape;860;p44"/>
          <p:cNvSpPr txBox="1"/>
          <p:nvPr>
            <p:ph idx="1" type="body"/>
          </p:nvPr>
        </p:nvSpPr>
        <p:spPr>
          <a:xfrm>
            <a:off x="6139350" y="3478300"/>
            <a:ext cx="2693100" cy="11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100">
                <a:highlight>
                  <a:schemeClr val="lt1"/>
                </a:highlight>
              </a:rPr>
              <a:t>Sales data</a:t>
            </a:r>
            <a:r>
              <a:rPr lang="en-GB" sz="1100">
                <a:highlight>
                  <a:schemeClr val="lt1"/>
                </a:highlight>
              </a:rPr>
              <a:t>: from </a:t>
            </a:r>
            <a:r>
              <a:rPr lang="en-GB" sz="1100"/>
              <a:t>Statista*;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Germany</a:t>
            </a:r>
            <a:endParaRPr b="1" sz="11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100">
                <a:highlight>
                  <a:schemeClr val="lt1"/>
                </a:highlight>
              </a:rPr>
              <a:t>Inflation data</a:t>
            </a:r>
            <a:r>
              <a:rPr lang="en-GB" sz="1100">
                <a:highlight>
                  <a:schemeClr val="lt1"/>
                </a:highlight>
              </a:rPr>
              <a:t>: </a:t>
            </a:r>
            <a:r>
              <a:rPr lang="en-GB" sz="1100"/>
              <a:t>from IMF**;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Germany</a:t>
            </a:r>
            <a:endParaRPr sz="1100"/>
          </a:p>
        </p:txBody>
      </p:sp>
      <p:sp>
        <p:nvSpPr>
          <p:cNvPr id="861" name="Google Shape;861;p44"/>
          <p:cNvSpPr txBox="1"/>
          <p:nvPr/>
        </p:nvSpPr>
        <p:spPr>
          <a:xfrm>
            <a:off x="5677900" y="1100750"/>
            <a:ext cx="3154500" cy="22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➔"/>
            </a:pPr>
            <a:r>
              <a:rPr lang="en-GB">
                <a:solidFill>
                  <a:srgbClr val="0D0D0D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Increase until 2020, then rather stagnation</a:t>
            </a:r>
            <a:endParaRPr>
              <a:solidFill>
                <a:srgbClr val="0D0D0D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Open Sans"/>
              <a:buChar char="➔"/>
            </a:pP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Market share of organic foods in 2022: </a:t>
            </a:r>
            <a:r>
              <a:rPr b="1" lang="en-GB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6.9%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D0D0D"/>
              </a:buClr>
              <a:buSzPts val="1400"/>
              <a:buFont typeface="Open Sans"/>
              <a:buChar char="➔"/>
            </a:pP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Surge in inflation appears to have </a:t>
            </a:r>
            <a:r>
              <a:rPr b="1"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negative impact</a:t>
            </a: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on growth of organic food market share.</a:t>
            </a:r>
            <a:endParaRPr b="1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2" name="Google Shape;86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17600"/>
            <a:ext cx="5366201" cy="3565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45"/>
          <p:cNvSpPr/>
          <p:nvPr/>
        </p:nvSpPr>
        <p:spPr>
          <a:xfrm>
            <a:off x="338100" y="2824500"/>
            <a:ext cx="3910200" cy="685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How is the </a:t>
            </a:r>
            <a:r>
              <a:rPr b="1"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demand</a:t>
            </a: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for organic (vs. conventional) food developing in the EU?</a:t>
            </a:r>
            <a:endParaRPr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8" name="Google Shape;86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9" name="Google Shape;869;p45"/>
          <p:cNvSpPr txBox="1"/>
          <p:nvPr/>
        </p:nvSpPr>
        <p:spPr>
          <a:xfrm>
            <a:off x="4846075" y="2824500"/>
            <a:ext cx="3910200" cy="685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Consumption</a:t>
            </a:r>
            <a:r>
              <a:rPr b="1" lang="en-GB" sz="18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decisions &amp; plans</a:t>
            </a:r>
            <a:endParaRPr b="1" sz="18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70" name="Google Shape;870;p45"/>
          <p:cNvCxnSpPr>
            <a:stCxn id="867" idx="3"/>
            <a:endCxn id="869" idx="1"/>
          </p:cNvCxnSpPr>
          <p:nvPr/>
        </p:nvCxnSpPr>
        <p:spPr>
          <a:xfrm>
            <a:off x="4248300" y="3167100"/>
            <a:ext cx="5979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5" name="Google Shape;875;p46"/>
          <p:cNvGraphicFramePr/>
          <p:nvPr/>
        </p:nvGraphicFramePr>
        <p:xfrm>
          <a:off x="5635625" y="122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{94C25E0B-07CB-43B1-8078-417B4D02A27F}</a:tableStyleId>
              </a:tblPr>
              <a:tblGrid>
                <a:gridCol w="1368950"/>
              </a:tblGrid>
              <a:tr h="50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38761D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𝜮</a:t>
                      </a:r>
                      <a:r>
                        <a:rPr lang="en-GB">
                          <a:solidFill>
                            <a:srgbClr val="38761D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Exclusively</a:t>
                      </a:r>
                      <a:endParaRPr>
                        <a:solidFill>
                          <a:srgbClr val="38761D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38761D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 Frequently:</a:t>
                      </a:r>
                      <a:endParaRPr>
                        <a:solidFill>
                          <a:srgbClr val="38761D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38761D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36</a:t>
                      </a:r>
                      <a:endParaRPr b="1">
                        <a:solidFill>
                          <a:srgbClr val="38761D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6" name="Google Shape;876;p46"/>
          <p:cNvSpPr/>
          <p:nvPr/>
        </p:nvSpPr>
        <p:spPr>
          <a:xfrm>
            <a:off x="6102738" y="4054125"/>
            <a:ext cx="434700" cy="4347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6D7A8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77" name="Google Shape;877;p46"/>
          <p:cNvGraphicFramePr/>
          <p:nvPr/>
        </p:nvGraphicFramePr>
        <p:xfrm>
          <a:off x="5635613" y="405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{94C25E0B-07CB-43B1-8078-417B4D02A27F}</a:tableStyleId>
              </a:tblPr>
              <a:tblGrid>
                <a:gridCol w="1368950"/>
              </a:tblGrid>
              <a:tr h="43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0D0D0D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+6</a:t>
                      </a:r>
                      <a:endParaRPr b="1">
                        <a:solidFill>
                          <a:srgbClr val="0D0D0D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8" name="Google Shape;878;p46"/>
          <p:cNvSpPr/>
          <p:nvPr/>
        </p:nvSpPr>
        <p:spPr>
          <a:xfrm>
            <a:off x="6102738" y="3546300"/>
            <a:ext cx="434700" cy="434700"/>
          </a:xfrm>
          <a:prstGeom prst="ellipse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9" name="Google Shape;879;p46"/>
          <p:cNvSpPr/>
          <p:nvPr/>
        </p:nvSpPr>
        <p:spPr>
          <a:xfrm>
            <a:off x="6102738" y="1735075"/>
            <a:ext cx="434700" cy="434700"/>
          </a:xfrm>
          <a:prstGeom prst="ellipse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0" name="Google Shape;88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/>
              <a:t>A growing share of</a:t>
            </a:r>
            <a:r>
              <a:rPr b="1" lang="en-GB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 consumers in Germany plans to </a:t>
            </a:r>
            <a:r>
              <a:rPr lang="en-GB"/>
              <a:t>buy organic foods frequently.</a:t>
            </a:r>
            <a:endParaRPr b="1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1" name="Google Shape;881;p46"/>
          <p:cNvSpPr txBox="1"/>
          <p:nvPr/>
        </p:nvSpPr>
        <p:spPr>
          <a:xfrm>
            <a:off x="311700" y="1266325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Current frequency of buying organic foods:</a:t>
            </a:r>
            <a:endParaRPr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2" name="Google Shape;882;p46"/>
          <p:cNvSpPr txBox="1"/>
          <p:nvPr/>
        </p:nvSpPr>
        <p:spPr>
          <a:xfrm>
            <a:off x="311700" y="3040975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Planned frequency of buying organic foods in the future:</a:t>
            </a:r>
            <a:endParaRPr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3" name="Google Shape;88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884" name="Google Shape;884;p46"/>
          <p:cNvGraphicFramePr/>
          <p:nvPr/>
        </p:nvGraphicFramePr>
        <p:xfrm>
          <a:off x="5635625" y="304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{94C25E0B-07CB-43B1-8078-417B4D02A27F}</a:tableStyleId>
              </a:tblPr>
              <a:tblGrid>
                <a:gridCol w="1368950"/>
              </a:tblGrid>
              <a:tr h="50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0D0D0D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38761D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42</a:t>
                      </a:r>
                      <a:endParaRPr b="1">
                        <a:solidFill>
                          <a:srgbClr val="38761D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5" name="Google Shape;885;p46"/>
          <p:cNvSpPr txBox="1"/>
          <p:nvPr>
            <p:ph idx="1" type="body"/>
          </p:nvPr>
        </p:nvSpPr>
        <p:spPr>
          <a:xfrm>
            <a:off x="7144250" y="2914350"/>
            <a:ext cx="1688100" cy="17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100">
                <a:highlight>
                  <a:schemeClr val="lt1"/>
                </a:highlight>
              </a:rPr>
              <a:t>Data</a:t>
            </a:r>
            <a:r>
              <a:rPr lang="en-GB" sz="1100">
                <a:highlight>
                  <a:schemeClr val="lt1"/>
                </a:highlight>
              </a:rPr>
              <a:t>:</a:t>
            </a:r>
            <a:endParaRPr sz="11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from Eco Survey (Öko-Barometer) 2022 by German Federal Ministry of Food and Agriculture</a:t>
            </a:r>
            <a:r>
              <a:rPr lang="en-GB" sz="1100"/>
              <a:t>*;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Germany, age ≥ 14</a:t>
            </a:r>
            <a:r>
              <a:rPr lang="en-GB" sz="1100"/>
              <a:t>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/>
              <a:t>N</a:t>
            </a:r>
            <a:r>
              <a:rPr lang="en-GB" sz="1100"/>
              <a:t> = 1,014 respondents</a:t>
            </a:r>
            <a:endParaRPr b="1" sz="1100">
              <a:solidFill>
                <a:srgbClr val="9E9E9E"/>
              </a:solidFill>
              <a:highlight>
                <a:schemeClr val="lt1"/>
              </a:highlight>
            </a:endParaRPr>
          </a:p>
        </p:txBody>
      </p:sp>
      <p:sp>
        <p:nvSpPr>
          <p:cNvPr id="886" name="Google Shape;886;p46"/>
          <p:cNvSpPr txBox="1"/>
          <p:nvPr/>
        </p:nvSpPr>
        <p:spPr>
          <a:xfrm>
            <a:off x="311700" y="4663225"/>
            <a:ext cx="816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 </a:t>
            </a:r>
            <a:r>
              <a:rPr lang="en-GB" sz="1000" u="sng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https://www.bmel.de/SharedDocs/Downloads/DE/_Landwirtschaft/Biologischer-Landbau/oeko-barometer-2022-tabellenband.html</a:t>
            </a:r>
            <a:endParaRPr sz="1000"/>
          </a:p>
        </p:txBody>
      </p:sp>
      <p:pic>
        <p:nvPicPr>
          <p:cNvPr id="887" name="Google Shape;88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0000" y="1711700"/>
            <a:ext cx="1120950" cy="80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659925"/>
            <a:ext cx="5536171" cy="1187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434574"/>
            <a:ext cx="5536175" cy="11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-GB">
                <a:highlight>
                  <a:schemeClr val="lt1"/>
                </a:highlight>
              </a:rPr>
              <a:t>The </a:t>
            </a:r>
            <a:r>
              <a:rPr b="1" lang="en-GB">
                <a:highlight>
                  <a:schemeClr val="lt1"/>
                </a:highlight>
              </a:rPr>
              <a:t>demand</a:t>
            </a:r>
            <a:r>
              <a:rPr lang="en-GB">
                <a:highlight>
                  <a:schemeClr val="lt1"/>
                </a:highlight>
              </a:rPr>
              <a:t> for organic (vs. conventional) foods in the EU has </a:t>
            </a:r>
            <a:r>
              <a:rPr i="1" lang="en-GB">
                <a:highlight>
                  <a:schemeClr val="lt1"/>
                </a:highlight>
              </a:rPr>
              <a:t>increased</a:t>
            </a:r>
            <a:r>
              <a:rPr lang="en-GB">
                <a:highlight>
                  <a:schemeClr val="lt1"/>
                </a:highlight>
              </a:rPr>
              <a:t>.</a:t>
            </a:r>
            <a:endParaRPr>
              <a:highlight>
                <a:schemeClr val="lt1"/>
              </a:highlight>
            </a:endParaRPr>
          </a:p>
          <a:p>
            <a:pPr indent="0" lvl="0" marL="1371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3"/>
                </a:solidFill>
                <a:highlight>
                  <a:schemeClr val="lt1"/>
                </a:highlight>
              </a:rPr>
              <a:t>Production		Sales		Consumption decisions &amp; plans</a:t>
            </a:r>
            <a:endParaRPr/>
          </a:p>
          <a:p>
            <a:pPr indent="-330200" lvl="0" marL="457200" rtl="0" algn="l">
              <a:lnSpc>
                <a:spcPct val="95000"/>
              </a:lnSpc>
              <a:spcBef>
                <a:spcPts val="2000"/>
              </a:spcBef>
              <a:spcAft>
                <a:spcPts val="0"/>
              </a:spcAft>
              <a:buSzPts val="1600"/>
              <a:buAutoNum type="arabicParenR" startAt="2"/>
            </a:pPr>
            <a:r>
              <a:rPr lang="en-GB">
                <a:highlight>
                  <a:schemeClr val="lt1"/>
                </a:highlight>
              </a:rPr>
              <a:t>The </a:t>
            </a:r>
            <a:r>
              <a:rPr b="1" lang="en-GB">
                <a:highlight>
                  <a:schemeClr val="lt1"/>
                </a:highlight>
              </a:rPr>
              <a:t>growth</a:t>
            </a:r>
            <a:r>
              <a:rPr lang="en-GB">
                <a:highlight>
                  <a:schemeClr val="lt1"/>
                </a:highlight>
              </a:rPr>
              <a:t> of the demand for organic (vs. conventional) foods has </a:t>
            </a:r>
            <a:r>
              <a:rPr i="1" lang="en-GB">
                <a:highlight>
                  <a:schemeClr val="lt1"/>
                </a:highlight>
              </a:rPr>
              <a:t>weakened</a:t>
            </a:r>
            <a:r>
              <a:rPr lang="en-GB">
                <a:highlight>
                  <a:schemeClr val="lt1"/>
                </a:highlight>
              </a:rPr>
              <a:t> after 2020.</a:t>
            </a:r>
            <a:endParaRPr>
              <a:highlight>
                <a:schemeClr val="lt1"/>
              </a:highlight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3"/>
                </a:solidFill>
                <a:highlight>
                  <a:schemeClr val="lt1"/>
                </a:highlight>
              </a:rPr>
              <a:t>Sales		Market share</a:t>
            </a:r>
            <a:endParaRPr/>
          </a:p>
        </p:txBody>
      </p:sp>
      <p:sp>
        <p:nvSpPr>
          <p:cNvPr id="895" name="Google Shape;89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Hypotheses on demand supported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6" name="Google Shape;89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97" name="Google Shape;89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275" y="1571375"/>
            <a:ext cx="255825" cy="2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525" y="1571375"/>
            <a:ext cx="255825" cy="2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Google Shape;8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0250" y="1571375"/>
            <a:ext cx="255825" cy="2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325" y="2655625"/>
            <a:ext cx="255825" cy="2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Google Shape;9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350" y="2655625"/>
            <a:ext cx="255825" cy="2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7" name="Google Shape;907;p48"/>
          <p:cNvSpPr/>
          <p:nvPr/>
        </p:nvSpPr>
        <p:spPr>
          <a:xfrm>
            <a:off x="4895600" y="2824500"/>
            <a:ext cx="3910200" cy="685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How much higher </a:t>
            </a:r>
            <a:r>
              <a:rPr b="1"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prices</a:t>
            </a: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can I get for organic (vs. conventional) food in the EU?</a:t>
            </a:r>
            <a:endParaRPr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1"/>
          <p:cNvSpPr txBox="1"/>
          <p:nvPr>
            <p:ph idx="1" type="body"/>
          </p:nvPr>
        </p:nvSpPr>
        <p:spPr>
          <a:xfrm>
            <a:off x="1578850" y="1152475"/>
            <a:ext cx="4155900" cy="27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D0D0D"/>
                </a:solidFill>
                <a:highlight>
                  <a:srgbClr val="FFFFFF"/>
                </a:highlight>
              </a:rPr>
              <a:t>Organic food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>
                <a:solidFill>
                  <a:srgbClr val="0D0D0D"/>
                </a:solidFill>
                <a:highlight>
                  <a:srgbClr val="FFFFFF"/>
                </a:highlight>
              </a:rPr>
              <a:t>= food produced with </a:t>
            </a:r>
            <a:r>
              <a:rPr b="1" lang="en-GB">
                <a:solidFill>
                  <a:srgbClr val="0D0D0D"/>
                </a:solidFill>
                <a:highlight>
                  <a:srgbClr val="FFFFFF"/>
                </a:highlight>
              </a:rPr>
              <a:t>organic farming</a:t>
            </a:r>
            <a:endParaRPr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b="1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9" name="Google Shape;71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20" name="Google Shape;7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4738" y="1017725"/>
            <a:ext cx="1550813" cy="10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31"/>
          <p:cNvSpPr txBox="1"/>
          <p:nvPr/>
        </p:nvSpPr>
        <p:spPr>
          <a:xfrm>
            <a:off x="275150" y="4438575"/>
            <a:ext cx="845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Information source:</a:t>
            </a:r>
            <a:endParaRPr sz="12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European Commission (</a:t>
            </a:r>
            <a:r>
              <a:rPr lang="en-GB" sz="1200" u="sng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https://agriculture.ec.europa.eu/farming/organic-farming/organic-production-and-products_en</a:t>
            </a:r>
            <a:r>
              <a:rPr lang="en-GB" sz="12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2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2" name="Google Shape;722;p31"/>
          <p:cNvSpPr txBox="1"/>
          <p:nvPr/>
        </p:nvSpPr>
        <p:spPr>
          <a:xfrm>
            <a:off x="2002850" y="2192675"/>
            <a:ext cx="4997400" cy="1788000"/>
          </a:xfrm>
          <a:prstGeom prst="rect">
            <a:avLst/>
          </a:prstGeom>
          <a:noFill/>
          <a:ln cap="flat" cmpd="sng" w="9525">
            <a:solidFill>
              <a:srgbClr val="0D0D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verall system of farm management and food production that combines:</a:t>
            </a:r>
            <a:endParaRPr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Open Sans"/>
              <a:buChar char="●"/>
            </a:pP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best environment practices,</a:t>
            </a:r>
            <a:endParaRPr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Open Sans"/>
              <a:buChar char="●"/>
            </a:pP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high level of biodiversity,</a:t>
            </a:r>
            <a:endParaRPr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Open Sans"/>
              <a:buChar char="●"/>
            </a:pP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preservation of natural resources,</a:t>
            </a:r>
            <a:endParaRPr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Open Sans"/>
              <a:buChar char="●"/>
            </a:pP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application of high animal welfare standards.</a:t>
            </a:r>
            <a:endParaRPr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3" name="Google Shape;723;p31"/>
          <p:cNvSpPr/>
          <p:nvPr/>
        </p:nvSpPr>
        <p:spPr>
          <a:xfrm>
            <a:off x="4366850" y="1906463"/>
            <a:ext cx="269400" cy="286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D0D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Eggs prices in EU: general increase (organic and conventional), especially around the beginning of 2022</a:t>
            </a:r>
            <a:endParaRPr b="1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3" name="Google Shape;913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14" name="Google Shape;914;p49"/>
          <p:cNvSpPr txBox="1"/>
          <p:nvPr/>
        </p:nvSpPr>
        <p:spPr>
          <a:xfrm>
            <a:off x="311700" y="4663225"/>
            <a:ext cx="816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 </a:t>
            </a:r>
            <a:r>
              <a:rPr lang="en-GB" sz="1000" u="sng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https://agridata.ec.europa.eu/extensions/DataPortal/agricultural_markets.html</a:t>
            </a:r>
            <a:endParaRPr sz="1000"/>
          </a:p>
        </p:txBody>
      </p:sp>
      <p:sp>
        <p:nvSpPr>
          <p:cNvPr id="915" name="Google Shape;915;p49"/>
          <p:cNvSpPr txBox="1"/>
          <p:nvPr>
            <p:ph idx="1" type="body"/>
          </p:nvPr>
        </p:nvSpPr>
        <p:spPr>
          <a:xfrm>
            <a:off x="6591025" y="3279925"/>
            <a:ext cx="2241600" cy="13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100">
                <a:highlight>
                  <a:schemeClr val="lt1"/>
                </a:highlight>
              </a:rPr>
              <a:t>Data</a:t>
            </a:r>
            <a:r>
              <a:rPr lang="en-GB" sz="1100">
                <a:highlight>
                  <a:schemeClr val="lt1"/>
                </a:highlight>
              </a:rPr>
              <a:t>: from </a:t>
            </a:r>
            <a:r>
              <a:rPr lang="en-GB" sz="1100"/>
              <a:t>API “Agri-Food Markets” by European Commission*;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EU 27 countries except Luxembourg;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/>
              <a:t>N</a:t>
            </a:r>
            <a:r>
              <a:rPr lang="en-GB" sz="1100"/>
              <a:t> = 11,968 cases</a:t>
            </a:r>
            <a:endParaRPr b="1" sz="1100">
              <a:solidFill>
                <a:srgbClr val="9E9E9E"/>
              </a:solidFill>
              <a:highlight>
                <a:schemeClr val="lt1"/>
              </a:highlight>
            </a:endParaRPr>
          </a:p>
        </p:txBody>
      </p:sp>
      <p:sp>
        <p:nvSpPr>
          <p:cNvPr id="916" name="Google Shape;916;p49"/>
          <p:cNvSpPr txBox="1"/>
          <p:nvPr>
            <p:ph idx="1" type="body"/>
          </p:nvPr>
        </p:nvSpPr>
        <p:spPr>
          <a:xfrm>
            <a:off x="6139300" y="1100750"/>
            <a:ext cx="2693400" cy="21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➔"/>
            </a:pPr>
            <a:r>
              <a:rPr lang="en-GB" sz="1400">
                <a:highlight>
                  <a:schemeClr val="lt1"/>
                </a:highlight>
              </a:rPr>
              <a:t>Avg. prices in Jan 2024:</a:t>
            </a:r>
            <a:endParaRPr sz="1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38761D"/>
                </a:solidFill>
                <a:highlight>
                  <a:schemeClr val="lt1"/>
                </a:highlight>
              </a:rPr>
              <a:t>4.27 €/kg</a:t>
            </a:r>
            <a:r>
              <a:rPr lang="en-GB" sz="1400">
                <a:highlight>
                  <a:schemeClr val="lt1"/>
                </a:highlight>
              </a:rPr>
              <a:t> for organic eggs,</a:t>
            </a:r>
            <a:endParaRPr sz="1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b="1" lang="en-GB" sz="1400">
                <a:solidFill>
                  <a:srgbClr val="6FA8DC"/>
                </a:solidFill>
                <a:highlight>
                  <a:schemeClr val="lt1"/>
                </a:highlight>
              </a:rPr>
              <a:t>2.55 </a:t>
            </a:r>
            <a:r>
              <a:rPr b="1" lang="en-GB" sz="1400">
                <a:solidFill>
                  <a:srgbClr val="6FA8DC"/>
                </a:solidFill>
                <a:highlight>
                  <a:schemeClr val="lt1"/>
                </a:highlight>
              </a:rPr>
              <a:t>€/kg</a:t>
            </a:r>
            <a:r>
              <a:rPr lang="en-GB" sz="1400">
                <a:highlight>
                  <a:schemeClr val="lt1"/>
                </a:highlight>
              </a:rPr>
              <a:t> for conventional eggs</a:t>
            </a:r>
            <a:endParaRPr b="1" sz="1400">
              <a:solidFill>
                <a:srgbClr val="9E9E9E"/>
              </a:solidFill>
              <a:highlight>
                <a:schemeClr val="lt1"/>
              </a:highlight>
            </a:endParaRPr>
          </a:p>
        </p:txBody>
      </p:sp>
      <p:pic>
        <p:nvPicPr>
          <p:cNvPr id="917" name="Google Shape;91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1100750"/>
            <a:ext cx="5827599" cy="3337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Milk prices in EU: general increase (organic and conventional) until end of 2022, then drop and increase</a:t>
            </a:r>
            <a:endParaRPr b="1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3" name="Google Shape;92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4" name="Google Shape;924;p50"/>
          <p:cNvSpPr txBox="1"/>
          <p:nvPr/>
        </p:nvSpPr>
        <p:spPr>
          <a:xfrm>
            <a:off x="311700" y="4663225"/>
            <a:ext cx="816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 </a:t>
            </a:r>
            <a:r>
              <a:rPr lang="en-GB" sz="1000" u="sng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https://agridata.ec.europa.eu/extensions/DataPortal/agricultural_markets.html</a:t>
            </a:r>
            <a:endParaRPr sz="1000"/>
          </a:p>
        </p:txBody>
      </p:sp>
      <p:sp>
        <p:nvSpPr>
          <p:cNvPr id="925" name="Google Shape;925;p50"/>
          <p:cNvSpPr txBox="1"/>
          <p:nvPr>
            <p:ph idx="1" type="body"/>
          </p:nvPr>
        </p:nvSpPr>
        <p:spPr>
          <a:xfrm>
            <a:off x="6591025" y="3279925"/>
            <a:ext cx="2241600" cy="13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100">
                <a:highlight>
                  <a:schemeClr val="lt1"/>
                </a:highlight>
              </a:rPr>
              <a:t>Data</a:t>
            </a:r>
            <a:r>
              <a:rPr lang="en-GB" sz="1100">
                <a:highlight>
                  <a:schemeClr val="lt1"/>
                </a:highlight>
              </a:rPr>
              <a:t>: from </a:t>
            </a:r>
            <a:r>
              <a:rPr lang="en-GB" sz="1100"/>
              <a:t>API “Agri-Food Markets” by European Commission*;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EU 27 countries except Luxembourg;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/>
              <a:t>N</a:t>
            </a:r>
            <a:r>
              <a:rPr lang="en-GB" sz="1100"/>
              <a:t> = 1,638 cases</a:t>
            </a:r>
            <a:endParaRPr b="1" sz="1100">
              <a:solidFill>
                <a:srgbClr val="9E9E9E"/>
              </a:solidFill>
              <a:highlight>
                <a:schemeClr val="lt1"/>
              </a:highlight>
            </a:endParaRPr>
          </a:p>
        </p:txBody>
      </p:sp>
      <p:sp>
        <p:nvSpPr>
          <p:cNvPr id="926" name="Google Shape;926;p50"/>
          <p:cNvSpPr txBox="1"/>
          <p:nvPr>
            <p:ph idx="1" type="body"/>
          </p:nvPr>
        </p:nvSpPr>
        <p:spPr>
          <a:xfrm>
            <a:off x="6139300" y="1100750"/>
            <a:ext cx="2693400" cy="21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➔"/>
            </a:pPr>
            <a:r>
              <a:rPr lang="en-GB" sz="1400">
                <a:highlight>
                  <a:schemeClr val="lt1"/>
                </a:highlight>
              </a:rPr>
              <a:t>Avg. p</a:t>
            </a:r>
            <a:r>
              <a:rPr lang="en-GB" sz="1400">
                <a:highlight>
                  <a:schemeClr val="lt1"/>
                </a:highlight>
              </a:rPr>
              <a:t>rices in Dec 2023:</a:t>
            </a:r>
            <a:endParaRPr sz="1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38761D"/>
                </a:solidFill>
                <a:highlight>
                  <a:schemeClr val="lt1"/>
                </a:highlight>
              </a:rPr>
              <a:t>0.55 €/kg</a:t>
            </a:r>
            <a:r>
              <a:rPr lang="en-GB" sz="1400">
                <a:highlight>
                  <a:schemeClr val="lt1"/>
                </a:highlight>
              </a:rPr>
              <a:t> for organic milk,</a:t>
            </a:r>
            <a:endParaRPr sz="1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b="1" lang="en-GB" sz="1400">
                <a:solidFill>
                  <a:srgbClr val="6FA8DC"/>
                </a:solidFill>
                <a:highlight>
                  <a:schemeClr val="lt1"/>
                </a:highlight>
              </a:rPr>
              <a:t>0.47 €/kg</a:t>
            </a:r>
            <a:r>
              <a:rPr lang="en-GB" sz="1400">
                <a:highlight>
                  <a:schemeClr val="lt1"/>
                </a:highlight>
              </a:rPr>
              <a:t> for conventional milk</a:t>
            </a:r>
            <a:endParaRPr sz="1400">
              <a:highlight>
                <a:schemeClr val="lt1"/>
              </a:highlight>
            </a:endParaRPr>
          </a:p>
        </p:txBody>
      </p:sp>
      <p:pic>
        <p:nvPicPr>
          <p:cNvPr id="927" name="Google Shape;92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1100750"/>
            <a:ext cx="5827625" cy="3337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Price premia (i.e., relative price differences) for organic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vs. conventional food: decreasing for eggs and milk</a:t>
            </a:r>
            <a:endParaRPr b="1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3" name="Google Shape;93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4" name="Google Shape;934;p51"/>
          <p:cNvSpPr txBox="1"/>
          <p:nvPr/>
        </p:nvSpPr>
        <p:spPr>
          <a:xfrm>
            <a:off x="311700" y="4663225"/>
            <a:ext cx="816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 </a:t>
            </a:r>
            <a:r>
              <a:rPr lang="en-GB" sz="1000" u="sng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https://agridata.ec.europa.eu/extensions/DataPortal/agricultural_markets.html</a:t>
            </a:r>
            <a:endParaRPr sz="1000"/>
          </a:p>
        </p:txBody>
      </p:sp>
      <p:sp>
        <p:nvSpPr>
          <p:cNvPr id="935" name="Google Shape;935;p51"/>
          <p:cNvSpPr txBox="1"/>
          <p:nvPr>
            <p:ph idx="1" type="body"/>
          </p:nvPr>
        </p:nvSpPr>
        <p:spPr>
          <a:xfrm>
            <a:off x="6591025" y="3279925"/>
            <a:ext cx="2241600" cy="13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100">
                <a:highlight>
                  <a:schemeClr val="lt1"/>
                </a:highlight>
              </a:rPr>
              <a:t>Data</a:t>
            </a:r>
            <a:r>
              <a:rPr lang="en-GB" sz="1100">
                <a:highlight>
                  <a:schemeClr val="lt1"/>
                </a:highlight>
              </a:rPr>
              <a:t>: from </a:t>
            </a:r>
            <a:r>
              <a:rPr lang="en-GB" sz="1100"/>
              <a:t>API “Agri-Food Markets” by European Commission*;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EU 27 countries except Luxembourg;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/>
              <a:t>N</a:t>
            </a:r>
            <a:r>
              <a:rPr lang="en-GB" sz="1100"/>
              <a:t> = 13,606 cases</a:t>
            </a:r>
            <a:endParaRPr b="1" sz="1100">
              <a:solidFill>
                <a:srgbClr val="9E9E9E"/>
              </a:solidFill>
              <a:highlight>
                <a:schemeClr val="lt1"/>
              </a:highlight>
            </a:endParaRPr>
          </a:p>
        </p:txBody>
      </p:sp>
      <p:sp>
        <p:nvSpPr>
          <p:cNvPr id="936" name="Google Shape;936;p51"/>
          <p:cNvSpPr txBox="1"/>
          <p:nvPr>
            <p:ph idx="1" type="body"/>
          </p:nvPr>
        </p:nvSpPr>
        <p:spPr>
          <a:xfrm>
            <a:off x="6139300" y="1100750"/>
            <a:ext cx="2693400" cy="21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➔"/>
            </a:pPr>
            <a:r>
              <a:rPr lang="en-GB" sz="1400">
                <a:highlight>
                  <a:schemeClr val="lt1"/>
                </a:highlight>
              </a:rPr>
              <a:t>Avg.</a:t>
            </a:r>
            <a:r>
              <a:rPr lang="en-GB" sz="1400">
                <a:solidFill>
                  <a:srgbClr val="0D0D0D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yearly change of </a:t>
            </a:r>
            <a:r>
              <a:rPr b="1" lang="en-GB" sz="1400">
                <a:solidFill>
                  <a:srgbClr val="FF98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eggs</a:t>
            </a:r>
            <a:r>
              <a:rPr lang="en-GB" sz="1400">
                <a:solidFill>
                  <a:srgbClr val="0D0D0D"/>
                </a:solidFill>
                <a:highlight>
                  <a:schemeClr val="lt1"/>
                </a:highlight>
              </a:rPr>
              <a:t> premium</a:t>
            </a:r>
            <a:r>
              <a:rPr lang="en-GB" sz="1400">
                <a:solidFill>
                  <a:srgbClr val="0D0D0D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GB" sz="1400">
                <a:highlight>
                  <a:schemeClr val="lt1"/>
                </a:highlight>
              </a:rPr>
              <a:t> </a:t>
            </a:r>
            <a:r>
              <a:rPr b="1" lang="en-GB" sz="1400">
                <a:solidFill>
                  <a:srgbClr val="FF98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–5.0 </a:t>
            </a:r>
            <a:r>
              <a:rPr b="1" lang="en-GB" sz="1400">
                <a:solidFill>
                  <a:srgbClr val="FF9800"/>
                </a:solidFill>
                <a:highlight>
                  <a:schemeClr val="lt1"/>
                </a:highlight>
              </a:rPr>
              <a:t>pp</a:t>
            </a:r>
            <a:endParaRPr b="1" sz="1400">
              <a:solidFill>
                <a:srgbClr val="FF9800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➔"/>
            </a:pPr>
            <a:r>
              <a:rPr lang="en-GB" sz="1400">
                <a:highlight>
                  <a:schemeClr val="lt1"/>
                </a:highlight>
              </a:rPr>
              <a:t>Avg.</a:t>
            </a:r>
            <a:r>
              <a:rPr lang="en-GB" sz="1400">
                <a:solidFill>
                  <a:srgbClr val="0D0D0D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yearly change of </a:t>
            </a:r>
            <a:r>
              <a:rPr b="1" lang="en-GB" sz="1400">
                <a:solidFill>
                  <a:srgbClr val="9E9E9E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milk</a:t>
            </a:r>
            <a:r>
              <a:rPr lang="en-GB" sz="1400">
                <a:solidFill>
                  <a:srgbClr val="0D0D0D"/>
                </a:solidFill>
                <a:highlight>
                  <a:schemeClr val="lt1"/>
                </a:highlight>
              </a:rPr>
              <a:t> premium</a:t>
            </a:r>
            <a:r>
              <a:rPr lang="en-GB" sz="1400">
                <a:solidFill>
                  <a:srgbClr val="0D0D0D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GB" sz="1400">
                <a:highlight>
                  <a:schemeClr val="lt1"/>
                </a:highlight>
              </a:rPr>
              <a:t> </a:t>
            </a:r>
            <a:r>
              <a:rPr b="1" lang="en-GB" sz="1400">
                <a:solidFill>
                  <a:srgbClr val="9E9E9E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–5.1 </a:t>
            </a:r>
            <a:r>
              <a:rPr b="1" lang="en-GB" sz="1400">
                <a:solidFill>
                  <a:srgbClr val="9E9E9E"/>
                </a:solidFill>
                <a:highlight>
                  <a:schemeClr val="lt1"/>
                </a:highlight>
              </a:rPr>
              <a:t>pp</a:t>
            </a:r>
            <a:endParaRPr b="1" sz="1400">
              <a:solidFill>
                <a:srgbClr val="9E9E9E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rgbClr val="0D0D0D"/>
              </a:buClr>
              <a:buSzPts val="1400"/>
              <a:buFont typeface="Arial"/>
              <a:buChar char="➔"/>
            </a:pPr>
            <a:r>
              <a:rPr lang="en-GB" sz="1400">
                <a:solidFill>
                  <a:srgbClr val="0D0D0D"/>
                </a:solidFill>
                <a:highlight>
                  <a:schemeClr val="lt1"/>
                </a:highlight>
              </a:rPr>
              <a:t>Price premia much higher for </a:t>
            </a:r>
            <a:r>
              <a:rPr b="1" lang="en-GB" sz="1400">
                <a:solidFill>
                  <a:srgbClr val="FF9800"/>
                </a:solidFill>
                <a:highlight>
                  <a:schemeClr val="lt1"/>
                </a:highlight>
              </a:rPr>
              <a:t>eggs</a:t>
            </a:r>
            <a:r>
              <a:rPr lang="en-GB" sz="1400">
                <a:solidFill>
                  <a:srgbClr val="0D0D0D"/>
                </a:solidFill>
                <a:highlight>
                  <a:schemeClr val="lt1"/>
                </a:highlight>
              </a:rPr>
              <a:t> (currently </a:t>
            </a:r>
            <a:r>
              <a:rPr b="1" lang="en-GB" sz="1400">
                <a:solidFill>
                  <a:srgbClr val="FF9800"/>
                </a:solidFill>
                <a:highlight>
                  <a:schemeClr val="lt1"/>
                </a:highlight>
              </a:rPr>
              <a:t>68.1%</a:t>
            </a:r>
            <a:r>
              <a:rPr lang="en-GB" sz="1400">
                <a:solidFill>
                  <a:srgbClr val="0D0D0D"/>
                </a:solidFill>
                <a:highlight>
                  <a:schemeClr val="lt1"/>
                </a:highlight>
              </a:rPr>
              <a:t>) than for </a:t>
            </a:r>
            <a:r>
              <a:rPr b="1" lang="en-GB" sz="1400">
                <a:solidFill>
                  <a:srgbClr val="9E9E9E"/>
                </a:solidFill>
                <a:highlight>
                  <a:schemeClr val="lt1"/>
                </a:highlight>
              </a:rPr>
              <a:t>milk</a:t>
            </a:r>
            <a:r>
              <a:rPr lang="en-GB" sz="1400">
                <a:solidFill>
                  <a:srgbClr val="0D0D0D"/>
                </a:solidFill>
                <a:highlight>
                  <a:schemeClr val="lt1"/>
                </a:highlight>
              </a:rPr>
              <a:t> (</a:t>
            </a:r>
            <a:r>
              <a:rPr b="1" lang="en-GB" sz="1400">
                <a:solidFill>
                  <a:srgbClr val="9E9E9E"/>
                </a:solidFill>
                <a:highlight>
                  <a:schemeClr val="lt1"/>
                </a:highlight>
              </a:rPr>
              <a:t>17.8%</a:t>
            </a:r>
            <a:r>
              <a:rPr lang="en-GB" sz="1400">
                <a:solidFill>
                  <a:srgbClr val="0D0D0D"/>
                </a:solidFill>
                <a:highlight>
                  <a:schemeClr val="lt1"/>
                </a:highlight>
              </a:rPr>
              <a:t>)</a:t>
            </a:r>
            <a:endParaRPr b="1" sz="1400">
              <a:solidFill>
                <a:srgbClr val="9E9E9E"/>
              </a:solidFill>
              <a:highlight>
                <a:schemeClr val="lt1"/>
              </a:highlight>
            </a:endParaRPr>
          </a:p>
        </p:txBody>
      </p:sp>
      <p:pic>
        <p:nvPicPr>
          <p:cNvPr id="937" name="Google Shape;93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1100750"/>
            <a:ext cx="5827599" cy="3337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2000"/>
              </a:spcBef>
              <a:spcAft>
                <a:spcPts val="1000"/>
              </a:spcAft>
              <a:buSzPts val="1600"/>
              <a:buAutoNum type="arabicParenR" startAt="3"/>
            </a:pPr>
            <a:r>
              <a:rPr b="1" lang="en-GB">
                <a:highlight>
                  <a:schemeClr val="lt1"/>
                </a:highlight>
              </a:rPr>
              <a:t>Prices</a:t>
            </a:r>
            <a:r>
              <a:rPr lang="en-GB">
                <a:highlight>
                  <a:schemeClr val="lt1"/>
                </a:highlight>
              </a:rPr>
              <a:t> for organic (vs. conventional) eggs and milk in the EU are </a:t>
            </a:r>
            <a:r>
              <a:rPr i="1" lang="en-GB">
                <a:highlight>
                  <a:schemeClr val="lt1"/>
                </a:highlight>
              </a:rPr>
              <a:t>decreasing</a:t>
            </a:r>
            <a:r>
              <a:rPr lang="en-GB">
                <a:highlight>
                  <a:schemeClr val="lt1"/>
                </a:highlight>
              </a:rPr>
              <a:t>.</a:t>
            </a:r>
            <a:endParaRPr/>
          </a:p>
        </p:txBody>
      </p:sp>
      <p:sp>
        <p:nvSpPr>
          <p:cNvPr id="943" name="Google Shape;94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Hypothesis on prices supported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4" name="Google Shape;94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45" name="Google Shape;94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6225" y="1282325"/>
            <a:ext cx="334725" cy="3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1" name="Google Shape;951;p53"/>
          <p:cNvSpPr txBox="1"/>
          <p:nvPr/>
        </p:nvSpPr>
        <p:spPr>
          <a:xfrm>
            <a:off x="2439375" y="2513900"/>
            <a:ext cx="4047000" cy="685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Consumer motives</a:t>
            </a:r>
            <a:endParaRPr b="1" sz="18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for buying organic foods</a:t>
            </a:r>
            <a:endParaRPr b="1" sz="18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52" name="Google Shape;952;p53"/>
          <p:cNvCxnSpPr>
            <a:stCxn id="951" idx="2"/>
            <a:endCxn id="953" idx="0"/>
          </p:cNvCxnSpPr>
          <p:nvPr/>
        </p:nvCxnSpPr>
        <p:spPr>
          <a:xfrm>
            <a:off x="4462875" y="3199100"/>
            <a:ext cx="0" cy="5709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4" name="Google Shape;954;p53"/>
          <p:cNvSpPr/>
          <p:nvPr/>
        </p:nvSpPr>
        <p:spPr>
          <a:xfrm>
            <a:off x="2430275" y="3769925"/>
            <a:ext cx="4047000" cy="845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What </a:t>
            </a:r>
            <a:r>
              <a:rPr b="1"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consumer expectations</a:t>
            </a: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should I fulfill if I want to produce organic food for the EU market?</a:t>
            </a:r>
            <a:endParaRPr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9" name="Google Shape;95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8251"/>
            <a:ext cx="8520515" cy="2670999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Most consumers of organic foods in Germany care about health aspects and animal ethics.</a:t>
            </a:r>
            <a:endParaRPr b="1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1" name="Google Shape;961;p54"/>
          <p:cNvSpPr txBox="1"/>
          <p:nvPr/>
        </p:nvSpPr>
        <p:spPr>
          <a:xfrm>
            <a:off x="311700" y="1266325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Reasons for buying organic foods </a:t>
            </a:r>
            <a:r>
              <a:rPr b="1" lang="en-GB" sz="12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(among people who buy organic foods at least occasionally)</a:t>
            </a:r>
            <a:r>
              <a:rPr b="1"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2" name="Google Shape;962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3" name="Google Shape;963;p54"/>
          <p:cNvSpPr txBox="1"/>
          <p:nvPr>
            <p:ph idx="1" type="body"/>
          </p:nvPr>
        </p:nvSpPr>
        <p:spPr>
          <a:xfrm>
            <a:off x="7144250" y="2905200"/>
            <a:ext cx="1688100" cy="17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highlight>
                  <a:schemeClr val="lt1"/>
                </a:highlight>
              </a:rPr>
              <a:t>Data</a:t>
            </a:r>
            <a:r>
              <a:rPr lang="en-GB" sz="1100">
                <a:highlight>
                  <a:schemeClr val="lt1"/>
                </a:highlight>
              </a:rPr>
              <a:t>:</a:t>
            </a:r>
            <a:endParaRPr sz="11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from Eco Survey (Öko-Barometer) 2022 by German Federal Ministry of Food and Agriculture</a:t>
            </a:r>
            <a:r>
              <a:rPr lang="en-GB" sz="1100"/>
              <a:t>*;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Germany, age ≥ 14;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/>
              <a:t>N</a:t>
            </a:r>
            <a:r>
              <a:rPr lang="en-GB" sz="1100"/>
              <a:t> = 859 respondents</a:t>
            </a:r>
            <a:endParaRPr b="1" sz="1100">
              <a:solidFill>
                <a:srgbClr val="9E9E9E"/>
              </a:solidFill>
              <a:highlight>
                <a:schemeClr val="lt1"/>
              </a:highlight>
            </a:endParaRPr>
          </a:p>
        </p:txBody>
      </p:sp>
      <p:sp>
        <p:nvSpPr>
          <p:cNvPr id="964" name="Google Shape;964;p54"/>
          <p:cNvSpPr txBox="1"/>
          <p:nvPr/>
        </p:nvSpPr>
        <p:spPr>
          <a:xfrm>
            <a:off x="311700" y="4663225"/>
            <a:ext cx="816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 </a:t>
            </a:r>
            <a:r>
              <a:rPr lang="en-GB" sz="1000" u="sng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https://www.bmel.de/SharedDocs/Downloads/DE/_Landwirtschaft/Biologischer-Landbau/oeko-barometer-2022-tabellenband.html</a:t>
            </a: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2000"/>
              </a:spcBef>
              <a:spcAft>
                <a:spcPts val="0"/>
              </a:spcAft>
              <a:buSzPts val="1600"/>
              <a:buAutoNum type="arabicParenR" startAt="4"/>
            </a:pPr>
            <a:r>
              <a:rPr b="1" lang="en-GB">
                <a:highlight>
                  <a:schemeClr val="lt1"/>
                </a:highlight>
              </a:rPr>
              <a:t>Motives</a:t>
            </a:r>
            <a:r>
              <a:rPr lang="en-GB">
                <a:highlight>
                  <a:schemeClr val="lt1"/>
                </a:highlight>
              </a:rPr>
              <a:t> for buying organic foods (among those who buy them) include </a:t>
            </a:r>
            <a:r>
              <a:rPr i="1" lang="en-GB">
                <a:highlight>
                  <a:schemeClr val="lt1"/>
                </a:highlight>
              </a:rPr>
              <a:t>health</a:t>
            </a:r>
            <a:r>
              <a:rPr lang="en-GB">
                <a:highlight>
                  <a:schemeClr val="lt1"/>
                </a:highlight>
              </a:rPr>
              <a:t> and </a:t>
            </a:r>
            <a:r>
              <a:rPr i="1" lang="en-GB">
                <a:highlight>
                  <a:schemeClr val="lt1"/>
                </a:highlight>
              </a:rPr>
              <a:t>environmental</a:t>
            </a:r>
            <a:r>
              <a:rPr lang="en-GB">
                <a:highlight>
                  <a:schemeClr val="lt1"/>
                </a:highlight>
              </a:rPr>
              <a:t> concerns.</a:t>
            </a:r>
            <a:endParaRPr/>
          </a:p>
        </p:txBody>
      </p:sp>
      <p:sp>
        <p:nvSpPr>
          <p:cNvPr id="970" name="Google Shape;97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Hypothesis on consumer motives supported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1" name="Google Shape;97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72" name="Google Shape;97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975" y="1592925"/>
            <a:ext cx="334725" cy="3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Conclusions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8" name="Google Shape;978;p56"/>
          <p:cNvSpPr/>
          <p:nvPr/>
        </p:nvSpPr>
        <p:spPr>
          <a:xfrm>
            <a:off x="338100" y="2664000"/>
            <a:ext cx="3910200" cy="845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1"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emand</a:t>
            </a: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perspective for organic foods generally </a:t>
            </a:r>
            <a:r>
              <a:rPr b="1"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positive</a:t>
            </a:r>
            <a:endParaRPr b="1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(if inflation decreases again)</a:t>
            </a:r>
            <a:endParaRPr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9" name="Google Shape;979;p56"/>
          <p:cNvSpPr txBox="1"/>
          <p:nvPr/>
        </p:nvSpPr>
        <p:spPr>
          <a:xfrm>
            <a:off x="311700" y="2027363"/>
            <a:ext cx="28494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Food producer in the EU</a:t>
            </a:r>
            <a:endParaRPr sz="18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0" name="Google Shape;98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738" y="1207313"/>
            <a:ext cx="1201449" cy="800974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56"/>
          <p:cNvSpPr/>
          <p:nvPr/>
        </p:nvSpPr>
        <p:spPr>
          <a:xfrm>
            <a:off x="1818050" y="3984350"/>
            <a:ext cx="4641000" cy="900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Consumers</a:t>
            </a: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of organic foods are especially interested in </a:t>
            </a:r>
            <a:r>
              <a:rPr b="1"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health aspects</a:t>
            </a: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b="1"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animal welfare</a:t>
            </a: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⇒ Important to meet these expectations</a:t>
            </a:r>
            <a:endParaRPr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2" name="Google Shape;982;p56"/>
          <p:cNvSpPr/>
          <p:nvPr/>
        </p:nvSpPr>
        <p:spPr>
          <a:xfrm>
            <a:off x="3279775" y="1233250"/>
            <a:ext cx="5499600" cy="900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Should I produce </a:t>
            </a:r>
            <a:r>
              <a:rPr b="1" lang="en-GB" sz="16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organic</a:t>
            </a:r>
            <a:r>
              <a:rPr lang="en-GB" sz="16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or </a:t>
            </a:r>
            <a:r>
              <a:rPr b="1" lang="en-GB" sz="16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conventional</a:t>
            </a:r>
            <a:r>
              <a:rPr lang="en-GB" sz="16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food?</a:t>
            </a:r>
            <a:endParaRPr sz="16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3" name="Google Shape;983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984" name="Google Shape;984;p56"/>
          <p:cNvCxnSpPr>
            <a:stCxn id="982" idx="4"/>
            <a:endCxn id="978" idx="0"/>
          </p:cNvCxnSpPr>
          <p:nvPr/>
        </p:nvCxnSpPr>
        <p:spPr>
          <a:xfrm flipH="1">
            <a:off x="2293343" y="2246763"/>
            <a:ext cx="2590500" cy="4173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56"/>
          <p:cNvCxnSpPr>
            <a:stCxn id="982" idx="4"/>
            <a:endCxn id="986" idx="0"/>
          </p:cNvCxnSpPr>
          <p:nvPr/>
        </p:nvCxnSpPr>
        <p:spPr>
          <a:xfrm>
            <a:off x="4883843" y="2246763"/>
            <a:ext cx="1966800" cy="3249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Google Shape;987;p56"/>
          <p:cNvCxnSpPr>
            <a:stCxn id="982" idx="4"/>
            <a:endCxn id="981" idx="0"/>
          </p:cNvCxnSpPr>
          <p:nvPr/>
        </p:nvCxnSpPr>
        <p:spPr>
          <a:xfrm flipH="1">
            <a:off x="4138643" y="2246763"/>
            <a:ext cx="745200" cy="17376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6" name="Google Shape;986;p56"/>
          <p:cNvSpPr/>
          <p:nvPr/>
        </p:nvSpPr>
        <p:spPr>
          <a:xfrm>
            <a:off x="4895600" y="2571750"/>
            <a:ext cx="3910200" cy="1163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Price</a:t>
            </a: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perspective for organic foods </a:t>
            </a:r>
            <a:r>
              <a:rPr b="1"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challenging</a:t>
            </a: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, especially in case of milk</a:t>
            </a:r>
            <a:endParaRPr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Profit</a:t>
            </a: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effects of organic production depend also on </a:t>
            </a:r>
            <a:r>
              <a:rPr b="1"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costs</a:t>
            </a: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8" name="Google Shape;988;p56"/>
          <p:cNvSpPr txBox="1"/>
          <p:nvPr/>
        </p:nvSpPr>
        <p:spPr>
          <a:xfrm>
            <a:off x="4759800" y="529875"/>
            <a:ext cx="4046100" cy="4878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Thank you for your attention!</a:t>
            </a:r>
            <a:endParaRPr b="1"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9" name="Google Shape;989;p56"/>
          <p:cNvSpPr/>
          <p:nvPr/>
        </p:nvSpPr>
        <p:spPr>
          <a:xfrm>
            <a:off x="2026975" y="1233250"/>
            <a:ext cx="749100" cy="7491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0" name="Google Shape;990;p56"/>
          <p:cNvCxnSpPr/>
          <p:nvPr/>
        </p:nvCxnSpPr>
        <p:spPr>
          <a:xfrm flipH="1" rot="-5400000">
            <a:off x="2802709" y="1206603"/>
            <a:ext cx="340800" cy="613500"/>
          </a:xfrm>
          <a:prstGeom prst="curvedConnector4">
            <a:avLst>
              <a:gd fmla="val -58972" name="adj1"/>
              <a:gd fmla="val 65736" name="adj2"/>
            </a:avLst>
          </a:prstGeom>
          <a:noFill/>
          <a:ln cap="flat" cmpd="sng" w="19050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Business motivation and questions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9" name="Google Shape;729;p32"/>
          <p:cNvSpPr/>
          <p:nvPr/>
        </p:nvSpPr>
        <p:spPr>
          <a:xfrm>
            <a:off x="2026963" y="1233250"/>
            <a:ext cx="749100" cy="749100"/>
          </a:xfrm>
          <a:prstGeom prst="smileyFace">
            <a:avLst>
              <a:gd fmla="val 38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2"/>
          <p:cNvSpPr/>
          <p:nvPr/>
        </p:nvSpPr>
        <p:spPr>
          <a:xfrm>
            <a:off x="338100" y="2824500"/>
            <a:ext cx="3910200" cy="685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How is the </a:t>
            </a:r>
            <a:r>
              <a:rPr b="1"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demand</a:t>
            </a: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for organic (vs. conventional) food developing in the EU?</a:t>
            </a:r>
            <a:endParaRPr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1" name="Google Shape;731;p32"/>
          <p:cNvSpPr txBox="1"/>
          <p:nvPr/>
        </p:nvSpPr>
        <p:spPr>
          <a:xfrm>
            <a:off x="311700" y="2027363"/>
            <a:ext cx="28494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Food producer in the EU</a:t>
            </a:r>
            <a:endParaRPr sz="18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32" name="Google Shape;7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738" y="1207313"/>
            <a:ext cx="1201449" cy="800974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32"/>
          <p:cNvSpPr/>
          <p:nvPr/>
        </p:nvSpPr>
        <p:spPr>
          <a:xfrm>
            <a:off x="2430275" y="3769925"/>
            <a:ext cx="4047000" cy="845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What </a:t>
            </a:r>
            <a:r>
              <a:rPr b="1"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consumer expectations</a:t>
            </a: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should I fulfill if I want to produce organic food for the EU market?</a:t>
            </a:r>
            <a:endParaRPr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4" name="Google Shape;734;p32"/>
          <p:cNvSpPr/>
          <p:nvPr/>
        </p:nvSpPr>
        <p:spPr>
          <a:xfrm>
            <a:off x="3279775" y="1233250"/>
            <a:ext cx="5499600" cy="900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Should I produce </a:t>
            </a:r>
            <a:r>
              <a:rPr b="1" lang="en-GB" sz="16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organic</a:t>
            </a:r>
            <a:r>
              <a:rPr lang="en-GB" sz="16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or </a:t>
            </a:r>
            <a:r>
              <a:rPr b="1" lang="en-GB" sz="16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conventional</a:t>
            </a:r>
            <a:r>
              <a:rPr lang="en-GB" sz="16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food?</a:t>
            </a:r>
            <a:endParaRPr sz="16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5" name="Google Shape;73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36" name="Google Shape;736;p32"/>
          <p:cNvCxnSpPr>
            <a:stCxn id="729" idx="7"/>
            <a:endCxn id="734" idx="1"/>
          </p:cNvCxnSpPr>
          <p:nvPr/>
        </p:nvCxnSpPr>
        <p:spPr>
          <a:xfrm flipH="1" rot="-5400000">
            <a:off x="2802709" y="1206603"/>
            <a:ext cx="340800" cy="613500"/>
          </a:xfrm>
          <a:prstGeom prst="curvedConnector4">
            <a:avLst>
              <a:gd fmla="val -58972" name="adj1"/>
              <a:gd fmla="val 65736" name="adj2"/>
            </a:avLst>
          </a:prstGeom>
          <a:noFill/>
          <a:ln cap="flat" cmpd="sng" w="19050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32"/>
          <p:cNvCxnSpPr>
            <a:stCxn id="734" idx="4"/>
            <a:endCxn id="730" idx="0"/>
          </p:cNvCxnSpPr>
          <p:nvPr/>
        </p:nvCxnSpPr>
        <p:spPr>
          <a:xfrm flipH="1">
            <a:off x="2293343" y="2246763"/>
            <a:ext cx="2590500" cy="5778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32"/>
          <p:cNvCxnSpPr>
            <a:stCxn id="734" idx="4"/>
            <a:endCxn id="739" idx="0"/>
          </p:cNvCxnSpPr>
          <p:nvPr/>
        </p:nvCxnSpPr>
        <p:spPr>
          <a:xfrm>
            <a:off x="4883843" y="2246763"/>
            <a:ext cx="1966800" cy="5778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32"/>
          <p:cNvCxnSpPr>
            <a:stCxn id="734" idx="4"/>
            <a:endCxn id="733" idx="0"/>
          </p:cNvCxnSpPr>
          <p:nvPr/>
        </p:nvCxnSpPr>
        <p:spPr>
          <a:xfrm flipH="1">
            <a:off x="4453643" y="2246763"/>
            <a:ext cx="430200" cy="15231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9" name="Google Shape;739;p32"/>
          <p:cNvSpPr/>
          <p:nvPr/>
        </p:nvSpPr>
        <p:spPr>
          <a:xfrm>
            <a:off x="4895600" y="2824500"/>
            <a:ext cx="3910200" cy="685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How much higher </a:t>
            </a:r>
            <a:r>
              <a:rPr b="1"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prices</a:t>
            </a: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can I get for organic (vs. conventional) food in the EU?</a:t>
            </a:r>
            <a:endParaRPr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-GB">
                <a:highlight>
                  <a:schemeClr val="lt1"/>
                </a:highlight>
              </a:rPr>
              <a:t>The </a:t>
            </a:r>
            <a:r>
              <a:rPr b="1" lang="en-GB">
                <a:highlight>
                  <a:schemeClr val="lt1"/>
                </a:highlight>
              </a:rPr>
              <a:t>demand</a:t>
            </a:r>
            <a:r>
              <a:rPr lang="en-GB">
                <a:highlight>
                  <a:schemeClr val="lt1"/>
                </a:highlight>
              </a:rPr>
              <a:t> for organic (vs. conventional) foods in the EU has </a:t>
            </a:r>
            <a:r>
              <a:rPr i="1" lang="en-GB">
                <a:highlight>
                  <a:schemeClr val="lt1"/>
                </a:highlight>
              </a:rPr>
              <a:t>increased</a:t>
            </a:r>
            <a:r>
              <a:rPr lang="en-GB">
                <a:highlight>
                  <a:schemeClr val="lt1"/>
                </a:highlight>
              </a:rPr>
              <a:t>.</a:t>
            </a:r>
            <a:endParaRPr>
              <a:highlight>
                <a:schemeClr val="lt1"/>
              </a:highlight>
            </a:endParaRPr>
          </a:p>
          <a:p>
            <a:pPr indent="-317500" lvl="0" marL="13716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⇐"/>
            </a:pPr>
            <a:r>
              <a:rPr lang="en-GB" sz="1400">
                <a:solidFill>
                  <a:schemeClr val="accent3"/>
                </a:solidFill>
                <a:highlight>
                  <a:schemeClr val="lt1"/>
                </a:highlight>
              </a:rPr>
              <a:t>Increased health and environmental concerns</a:t>
            </a:r>
            <a:endParaRPr sz="1400">
              <a:solidFill>
                <a:schemeClr val="accent3"/>
              </a:solidFill>
              <a:highlight>
                <a:schemeClr val="lt1"/>
              </a:highlight>
            </a:endParaRPr>
          </a:p>
          <a:p>
            <a:pPr indent="-317500" lvl="0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⇐"/>
            </a:pPr>
            <a:r>
              <a:rPr lang="en-GB" sz="1400">
                <a:solidFill>
                  <a:schemeClr val="accent3"/>
                </a:solidFill>
                <a:highlight>
                  <a:schemeClr val="lt1"/>
                </a:highlight>
              </a:rPr>
              <a:t>Expanded chain of distribution for organic foods</a:t>
            </a:r>
            <a:endParaRPr/>
          </a:p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arenR" startAt="2"/>
            </a:pPr>
            <a:r>
              <a:rPr lang="en-GB">
                <a:highlight>
                  <a:schemeClr val="lt1"/>
                </a:highlight>
              </a:rPr>
              <a:t>The </a:t>
            </a:r>
            <a:r>
              <a:rPr b="1" lang="en-GB">
                <a:highlight>
                  <a:schemeClr val="lt1"/>
                </a:highlight>
              </a:rPr>
              <a:t>growth</a:t>
            </a:r>
            <a:r>
              <a:rPr lang="en-GB">
                <a:highlight>
                  <a:schemeClr val="lt1"/>
                </a:highlight>
              </a:rPr>
              <a:t> of the demand for organic (vs. conventional) foods has </a:t>
            </a:r>
            <a:r>
              <a:rPr i="1" lang="en-GB">
                <a:highlight>
                  <a:schemeClr val="lt1"/>
                </a:highlight>
              </a:rPr>
              <a:t>weakened</a:t>
            </a:r>
            <a:r>
              <a:rPr lang="en-GB">
                <a:highlight>
                  <a:schemeClr val="lt1"/>
                </a:highlight>
              </a:rPr>
              <a:t> after 2020.</a:t>
            </a:r>
            <a:endParaRPr>
              <a:highlight>
                <a:schemeClr val="lt1"/>
              </a:highlight>
            </a:endParaRPr>
          </a:p>
          <a:p>
            <a:pPr indent="-317500" lvl="0" marL="1371600" rtl="0" algn="l"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⇐"/>
            </a:pPr>
            <a:r>
              <a:rPr lang="en-GB" sz="1400">
                <a:solidFill>
                  <a:schemeClr val="accent3"/>
                </a:solidFill>
                <a:highlight>
                  <a:schemeClr val="lt1"/>
                </a:highlight>
              </a:rPr>
              <a:t>Negative effect of inflation on demand for more expensive products</a:t>
            </a:r>
            <a:endParaRPr b="1"/>
          </a:p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arenR" startAt="2"/>
            </a:pPr>
            <a:r>
              <a:rPr b="1" lang="en-GB">
                <a:highlight>
                  <a:schemeClr val="lt1"/>
                </a:highlight>
              </a:rPr>
              <a:t>Prices</a:t>
            </a:r>
            <a:r>
              <a:rPr lang="en-GB">
                <a:highlight>
                  <a:schemeClr val="lt1"/>
                </a:highlight>
              </a:rPr>
              <a:t> for organic (vs. conventional) eggs and milk in the EU are </a:t>
            </a:r>
            <a:r>
              <a:rPr i="1" lang="en-GB">
                <a:highlight>
                  <a:schemeClr val="lt1"/>
                </a:highlight>
              </a:rPr>
              <a:t>decreasing</a:t>
            </a:r>
            <a:r>
              <a:rPr lang="en-GB">
                <a:highlight>
                  <a:schemeClr val="lt1"/>
                </a:highlight>
              </a:rPr>
              <a:t>.</a:t>
            </a:r>
            <a:endParaRPr>
              <a:highlight>
                <a:schemeClr val="lt1"/>
              </a:highlight>
            </a:endParaRPr>
          </a:p>
          <a:p>
            <a:pPr indent="-317500" lvl="2" marL="1371600" rtl="0" algn="l"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⇐"/>
            </a:pPr>
            <a:r>
              <a:rPr lang="en-GB">
                <a:solidFill>
                  <a:schemeClr val="accent3"/>
                </a:solidFill>
                <a:highlight>
                  <a:schemeClr val="lt1"/>
                </a:highlight>
              </a:rPr>
              <a:t>Intensified competition due to growing number of organic food producers</a:t>
            </a:r>
            <a:endParaRPr>
              <a:solidFill>
                <a:schemeClr val="accent3"/>
              </a:solidFill>
              <a:highlight>
                <a:schemeClr val="lt1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⇐"/>
            </a:pPr>
            <a:r>
              <a:rPr lang="en-GB">
                <a:solidFill>
                  <a:schemeClr val="accent3"/>
                </a:solidFill>
                <a:highlight>
                  <a:schemeClr val="lt1"/>
                </a:highlight>
              </a:rPr>
              <a:t>Price pressure from large retailers</a:t>
            </a:r>
            <a:endParaRPr b="1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arenR" startAt="2"/>
            </a:pPr>
            <a:r>
              <a:rPr b="1" lang="en-GB">
                <a:highlight>
                  <a:schemeClr val="lt1"/>
                </a:highlight>
              </a:rPr>
              <a:t>Motives</a:t>
            </a:r>
            <a:r>
              <a:rPr lang="en-GB">
                <a:highlight>
                  <a:schemeClr val="lt1"/>
                </a:highlight>
              </a:rPr>
              <a:t> for buying organic foods (among those who buy them) include </a:t>
            </a:r>
            <a:r>
              <a:rPr i="1" lang="en-GB">
                <a:highlight>
                  <a:schemeClr val="lt1"/>
                </a:highlight>
              </a:rPr>
              <a:t>health</a:t>
            </a:r>
            <a:r>
              <a:rPr lang="en-GB">
                <a:highlight>
                  <a:schemeClr val="lt1"/>
                </a:highlight>
              </a:rPr>
              <a:t> and </a:t>
            </a:r>
            <a:r>
              <a:rPr i="1" lang="en-GB">
                <a:highlight>
                  <a:schemeClr val="lt1"/>
                </a:highlight>
              </a:rPr>
              <a:t>environmental</a:t>
            </a:r>
            <a:r>
              <a:rPr lang="en-GB">
                <a:highlight>
                  <a:schemeClr val="lt1"/>
                </a:highlight>
              </a:rPr>
              <a:t> concerns.</a:t>
            </a:r>
            <a:endParaRPr/>
          </a:p>
        </p:txBody>
      </p:sp>
      <p:sp>
        <p:nvSpPr>
          <p:cNvPr id="746" name="Google Shape;74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Hypotheses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7" name="Google Shape;74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/>
          <p:nvPr/>
        </p:nvSpPr>
        <p:spPr>
          <a:xfrm>
            <a:off x="338100" y="2824500"/>
            <a:ext cx="3910200" cy="685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How is the </a:t>
            </a:r>
            <a:r>
              <a:rPr b="1"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demand</a:t>
            </a:r>
            <a:r>
              <a:rPr lang="en-GB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for organic (vs. conventional) food developing in the EU?</a:t>
            </a:r>
            <a:endParaRPr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3" name="Google Shape;75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4" name="Google Shape;754;p34"/>
          <p:cNvSpPr txBox="1"/>
          <p:nvPr/>
        </p:nvSpPr>
        <p:spPr>
          <a:xfrm>
            <a:off x="4846075" y="2824500"/>
            <a:ext cx="3910200" cy="685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Production</a:t>
            </a:r>
            <a:endParaRPr b="1" sz="18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55" name="Google Shape;755;p34"/>
          <p:cNvCxnSpPr>
            <a:stCxn id="752" idx="3"/>
            <a:endCxn id="754" idx="1"/>
          </p:cNvCxnSpPr>
          <p:nvPr/>
        </p:nvCxnSpPr>
        <p:spPr>
          <a:xfrm>
            <a:off x="4248300" y="3167100"/>
            <a:ext cx="5979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5"/>
          <p:cNvSpPr/>
          <p:nvPr/>
        </p:nvSpPr>
        <p:spPr>
          <a:xfrm>
            <a:off x="7263100" y="2188425"/>
            <a:ext cx="1628100" cy="155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1" name="Google Shape;761;p35"/>
          <p:cNvSpPr txBox="1"/>
          <p:nvPr/>
        </p:nvSpPr>
        <p:spPr>
          <a:xfrm>
            <a:off x="7263025" y="2190250"/>
            <a:ext cx="16281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n-GB" sz="13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Number of companies in organic food production: increase from </a:t>
            </a:r>
            <a:r>
              <a:rPr b="1" lang="en-GB" sz="13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310,434</a:t>
            </a:r>
            <a:r>
              <a:rPr lang="en-GB" sz="13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in 2013 to </a:t>
            </a:r>
            <a:r>
              <a:rPr b="1" lang="en-GB" sz="13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397,091</a:t>
            </a:r>
            <a:r>
              <a:rPr lang="en-GB" sz="13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in 2021</a:t>
            </a:r>
            <a:endParaRPr sz="16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2" name="Google Shape;76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3" name="Google Shape;763;p35"/>
          <p:cNvSpPr txBox="1"/>
          <p:nvPr/>
        </p:nvSpPr>
        <p:spPr>
          <a:xfrm>
            <a:off x="311700" y="4663225"/>
            <a:ext cx="8467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 </a:t>
            </a:r>
            <a:r>
              <a:rPr lang="en-GB" sz="900" u="sng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https://ec.europa.eu/eurostat/databrowser/product/view/sdg_02_40?category=t_agr.t_org</a:t>
            </a:r>
            <a:r>
              <a:rPr lang="en-GB" sz="9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900">
              <a:solidFill>
                <a:schemeClr val="accent3"/>
              </a:solidFill>
            </a:endParaRPr>
          </a:p>
        </p:txBody>
      </p:sp>
      <p:sp>
        <p:nvSpPr>
          <p:cNvPr id="764" name="Google Shape;764;p35"/>
          <p:cNvSpPr txBox="1"/>
          <p:nvPr>
            <p:ph type="title"/>
          </p:nvPr>
        </p:nvSpPr>
        <p:spPr>
          <a:xfrm>
            <a:off x="311700" y="443725"/>
            <a:ext cx="85206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Percentage of agricultural a</a:t>
            </a:r>
            <a:r>
              <a:rPr lang="en-GB"/>
              <a:t>rea declared for organic production in EU: increase over time, especially since 2014 </a:t>
            </a:r>
            <a:endParaRPr/>
          </a:p>
        </p:txBody>
      </p:sp>
      <p:sp>
        <p:nvSpPr>
          <p:cNvPr id="765" name="Google Shape;765;p35"/>
          <p:cNvSpPr txBox="1"/>
          <p:nvPr>
            <p:ph idx="1" type="body"/>
          </p:nvPr>
        </p:nvSpPr>
        <p:spPr>
          <a:xfrm>
            <a:off x="7263025" y="3836725"/>
            <a:ext cx="1693800" cy="8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100">
                <a:highlight>
                  <a:schemeClr val="lt1"/>
                </a:highlight>
              </a:rPr>
              <a:t>Data</a:t>
            </a:r>
            <a:r>
              <a:rPr lang="en-GB" sz="1100">
                <a:highlight>
                  <a:schemeClr val="lt1"/>
                </a:highlight>
              </a:rPr>
              <a:t>: from </a:t>
            </a:r>
            <a:r>
              <a:rPr lang="en-GB" sz="1100"/>
              <a:t>Eurostat*;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EU 27 countries;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/>
              <a:t>N</a:t>
            </a:r>
            <a:r>
              <a:rPr lang="en-GB" sz="1100"/>
              <a:t> = </a:t>
            </a:r>
            <a:r>
              <a:rPr lang="en-GB" sz="1100">
                <a:highlight>
                  <a:schemeClr val="lt1"/>
                </a:highlight>
              </a:rPr>
              <a:t>324 </a:t>
            </a:r>
            <a:r>
              <a:rPr lang="en-GB" sz="1100"/>
              <a:t>cases</a:t>
            </a:r>
            <a:endParaRPr b="1" sz="1100">
              <a:solidFill>
                <a:srgbClr val="9E9E9E"/>
              </a:solidFill>
              <a:highlight>
                <a:schemeClr val="lt1"/>
              </a:highlight>
            </a:endParaRPr>
          </a:p>
        </p:txBody>
      </p:sp>
      <p:sp>
        <p:nvSpPr>
          <p:cNvPr id="766" name="Google Shape;766;p35"/>
          <p:cNvSpPr txBox="1"/>
          <p:nvPr/>
        </p:nvSpPr>
        <p:spPr>
          <a:xfrm>
            <a:off x="496075" y="832975"/>
            <a:ext cx="9399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% of total agricultural area in 2021 per country</a:t>
            </a:r>
            <a:endParaRPr sz="10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7" name="Google Shape;767;p35"/>
          <p:cNvSpPr txBox="1"/>
          <p:nvPr>
            <p:ph idx="1" type="body"/>
          </p:nvPr>
        </p:nvSpPr>
        <p:spPr>
          <a:xfrm>
            <a:off x="6807950" y="931025"/>
            <a:ext cx="2083200" cy="11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Arial"/>
              <a:buChar char="➔"/>
            </a:pPr>
            <a:r>
              <a:rPr lang="en-GB" sz="1300">
                <a:highlight>
                  <a:schemeClr val="lt1"/>
                </a:highlight>
              </a:rPr>
              <a:t>The total </a:t>
            </a:r>
            <a:r>
              <a:rPr lang="en-GB" sz="1300">
                <a:highlight>
                  <a:schemeClr val="lt1"/>
                </a:highlight>
              </a:rPr>
              <a:t>area has increased from </a:t>
            </a:r>
            <a:r>
              <a:rPr b="1" lang="en-GB" sz="1300">
                <a:solidFill>
                  <a:srgbClr val="38761D"/>
                </a:solidFill>
                <a:highlight>
                  <a:schemeClr val="lt1"/>
                </a:highlight>
              </a:rPr>
              <a:t>6.7%</a:t>
            </a:r>
            <a:r>
              <a:rPr lang="en-GB" sz="1300">
                <a:highlight>
                  <a:schemeClr val="lt1"/>
                </a:highlight>
              </a:rPr>
              <a:t> in 2012 to </a:t>
            </a:r>
            <a:r>
              <a:rPr b="1" lang="en-GB" sz="1300">
                <a:solidFill>
                  <a:srgbClr val="38761D"/>
                </a:solidFill>
                <a:highlight>
                  <a:schemeClr val="lt1"/>
                </a:highlight>
              </a:rPr>
              <a:t>9.1%</a:t>
            </a:r>
            <a:r>
              <a:rPr lang="en-GB" sz="1300">
                <a:highlight>
                  <a:schemeClr val="lt1"/>
                </a:highlight>
              </a:rPr>
              <a:t> in 2021.</a:t>
            </a:r>
            <a:br>
              <a:rPr lang="en-GB" sz="1300">
                <a:highlight>
                  <a:schemeClr val="lt1"/>
                </a:highlight>
              </a:rPr>
            </a:br>
            <a:endParaRPr sz="13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768" name="Google Shape;76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400" y="832975"/>
            <a:ext cx="3408849" cy="4175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35"/>
          <p:cNvSpPr txBox="1"/>
          <p:nvPr/>
        </p:nvSpPr>
        <p:spPr>
          <a:xfrm>
            <a:off x="4427425" y="1393675"/>
            <a:ext cx="46200" cy="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0" name="Google Shape;77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8575" y="832975"/>
            <a:ext cx="3314399" cy="38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6"/>
          <p:cNvSpPr txBox="1"/>
          <p:nvPr>
            <p:ph type="title"/>
          </p:nvPr>
        </p:nvSpPr>
        <p:spPr>
          <a:xfrm>
            <a:off x="272525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Share of organic food volume (relative to total </a:t>
            </a:r>
            <a:r>
              <a:rPr lang="en-GB"/>
              <a:t>production</a:t>
            </a:r>
            <a:r>
              <a:rPr lang="en-GB"/>
              <a:t> volume) increasing until 2021, then drop again</a:t>
            </a:r>
            <a:endParaRPr/>
          </a:p>
        </p:txBody>
      </p:sp>
      <p:sp>
        <p:nvSpPr>
          <p:cNvPr id="776" name="Google Shape;77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7" name="Google Shape;777;p36"/>
          <p:cNvSpPr txBox="1"/>
          <p:nvPr/>
        </p:nvSpPr>
        <p:spPr>
          <a:xfrm>
            <a:off x="311700" y="4663225"/>
            <a:ext cx="816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 </a:t>
            </a:r>
            <a:r>
              <a:rPr lang="en-GB" sz="1000" u="sng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https://ec.europa.eu/eurostat/en/data/database?node_code=org</a:t>
            </a:r>
            <a:endParaRPr sz="1000">
              <a:solidFill>
                <a:schemeClr val="accent3"/>
              </a:solidFill>
            </a:endParaRPr>
          </a:p>
        </p:txBody>
      </p:sp>
      <p:sp>
        <p:nvSpPr>
          <p:cNvPr id="778" name="Google Shape;778;p36"/>
          <p:cNvSpPr txBox="1"/>
          <p:nvPr>
            <p:ph idx="1" type="body"/>
          </p:nvPr>
        </p:nvSpPr>
        <p:spPr>
          <a:xfrm>
            <a:off x="6280325" y="3836725"/>
            <a:ext cx="2241600" cy="8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100">
                <a:highlight>
                  <a:schemeClr val="lt1"/>
                </a:highlight>
              </a:rPr>
              <a:t>Data</a:t>
            </a:r>
            <a:r>
              <a:rPr lang="en-GB" sz="1100">
                <a:highlight>
                  <a:schemeClr val="lt1"/>
                </a:highlight>
              </a:rPr>
              <a:t>: from </a:t>
            </a:r>
            <a:r>
              <a:rPr lang="en-GB" sz="1100"/>
              <a:t>Eurostat*;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EU 27 countries;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/>
              <a:t>N</a:t>
            </a:r>
            <a:r>
              <a:rPr lang="en-GB" sz="1100"/>
              <a:t> = </a:t>
            </a:r>
            <a:r>
              <a:rPr lang="en-GB" sz="1100">
                <a:highlight>
                  <a:schemeClr val="lt1"/>
                </a:highlight>
              </a:rPr>
              <a:t>968,385</a:t>
            </a:r>
            <a:r>
              <a:rPr lang="en-GB" sz="1100"/>
              <a:t> cases</a:t>
            </a:r>
            <a:endParaRPr b="1" sz="1100">
              <a:solidFill>
                <a:srgbClr val="9E9E9E"/>
              </a:solidFill>
              <a:highlight>
                <a:schemeClr val="lt1"/>
              </a:highlight>
            </a:endParaRPr>
          </a:p>
        </p:txBody>
      </p:sp>
      <p:sp>
        <p:nvSpPr>
          <p:cNvPr id="779" name="Google Shape;779;p36"/>
          <p:cNvSpPr txBox="1"/>
          <p:nvPr>
            <p:ph idx="1" type="body"/>
          </p:nvPr>
        </p:nvSpPr>
        <p:spPr>
          <a:xfrm>
            <a:off x="5822350" y="1100750"/>
            <a:ext cx="3010200" cy="19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➔"/>
            </a:pPr>
            <a:r>
              <a:rPr lang="en-GB" sz="1400">
                <a:highlight>
                  <a:schemeClr val="lt1"/>
                </a:highlight>
              </a:rPr>
              <a:t>The combined volume of organic and conventional food production in </a:t>
            </a:r>
            <a:r>
              <a:rPr b="1" lang="en-GB" sz="1400">
                <a:solidFill>
                  <a:srgbClr val="38761D"/>
                </a:solidFill>
                <a:highlight>
                  <a:schemeClr val="lt1"/>
                </a:highlight>
              </a:rPr>
              <a:t>2022 </a:t>
            </a:r>
            <a:r>
              <a:rPr lang="en-GB" sz="1400">
                <a:highlight>
                  <a:schemeClr val="lt1"/>
                </a:highlight>
              </a:rPr>
              <a:t>was </a:t>
            </a:r>
            <a:r>
              <a:rPr b="1" lang="en-GB" sz="1400">
                <a:solidFill>
                  <a:srgbClr val="38761D"/>
                </a:solidFill>
                <a:highlight>
                  <a:schemeClr val="lt1"/>
                </a:highlight>
              </a:rPr>
              <a:t>over 798 million tonnes</a:t>
            </a:r>
            <a:r>
              <a:rPr lang="en-GB" sz="1400">
                <a:highlight>
                  <a:schemeClr val="lt1"/>
                </a:highlight>
              </a:rPr>
              <a:t>.</a:t>
            </a:r>
            <a:br>
              <a:rPr lang="en-GB" sz="1400">
                <a:highlight>
                  <a:schemeClr val="lt1"/>
                </a:highlight>
              </a:rPr>
            </a:br>
            <a:endParaRPr sz="1400"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➔"/>
            </a:pPr>
            <a:r>
              <a:rPr b="1" lang="en-GB" sz="1400">
                <a:solidFill>
                  <a:srgbClr val="38761D"/>
                </a:solidFill>
                <a:highlight>
                  <a:schemeClr val="lt1"/>
                </a:highlight>
              </a:rPr>
              <a:t>78.1 million</a:t>
            </a:r>
            <a:r>
              <a:rPr lang="en-GB" sz="1400">
                <a:highlight>
                  <a:schemeClr val="lt1"/>
                </a:highlight>
              </a:rPr>
              <a:t> tonnes</a:t>
            </a:r>
            <a:r>
              <a:rPr b="1" lang="en-GB" sz="1400">
                <a:solidFill>
                  <a:srgbClr val="38761D"/>
                </a:solidFill>
                <a:highlight>
                  <a:schemeClr val="lt1"/>
                </a:highlight>
              </a:rPr>
              <a:t> (9.78%)</a:t>
            </a:r>
            <a:r>
              <a:rPr lang="en-GB" sz="1400">
                <a:highlight>
                  <a:schemeClr val="lt1"/>
                </a:highlight>
              </a:rPr>
              <a:t> are organic products.</a:t>
            </a:r>
            <a:br>
              <a:rPr lang="en-GB" sz="1400">
                <a:highlight>
                  <a:schemeClr val="lt1"/>
                </a:highlight>
              </a:rPr>
            </a:br>
            <a:endParaRPr sz="1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</a:endParaRPr>
          </a:p>
        </p:txBody>
      </p:sp>
      <p:pic>
        <p:nvPicPr>
          <p:cNvPr id="780" name="Google Shape;78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525" y="1017725"/>
            <a:ext cx="5017275" cy="371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6" name="Google Shape;786;p37"/>
          <p:cNvSpPr txBox="1"/>
          <p:nvPr>
            <p:ph idx="1" type="body"/>
          </p:nvPr>
        </p:nvSpPr>
        <p:spPr>
          <a:xfrm>
            <a:off x="6695725" y="4485325"/>
            <a:ext cx="1399200" cy="5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100">
                <a:highlight>
                  <a:schemeClr val="lt1"/>
                </a:highlight>
              </a:rPr>
              <a:t>Data</a:t>
            </a:r>
            <a:r>
              <a:rPr lang="en-GB" sz="1100">
                <a:highlight>
                  <a:schemeClr val="lt1"/>
                </a:highlight>
              </a:rPr>
              <a:t>: from </a:t>
            </a:r>
            <a:r>
              <a:rPr lang="en-GB" sz="1100"/>
              <a:t>Eurostat</a:t>
            </a:r>
            <a:r>
              <a:rPr lang="en-GB" sz="1100"/>
              <a:t>*;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EU 27 countries;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/>
              <a:t>N</a:t>
            </a:r>
            <a:r>
              <a:rPr lang="en-GB" sz="1100"/>
              <a:t> = </a:t>
            </a:r>
            <a:r>
              <a:rPr lang="en-GB" sz="1100"/>
              <a:t>991</a:t>
            </a:r>
            <a:r>
              <a:rPr lang="en-GB" sz="1100"/>
              <a:t> cases</a:t>
            </a:r>
            <a:endParaRPr b="1" sz="1100">
              <a:solidFill>
                <a:srgbClr val="9E9E9E"/>
              </a:solidFill>
              <a:highlight>
                <a:schemeClr val="lt1"/>
              </a:highlight>
            </a:endParaRPr>
          </a:p>
        </p:txBody>
      </p:sp>
      <p:sp>
        <p:nvSpPr>
          <p:cNvPr id="787" name="Google Shape;787;p37"/>
          <p:cNvSpPr txBox="1"/>
          <p:nvPr/>
        </p:nvSpPr>
        <p:spPr>
          <a:xfrm>
            <a:off x="311700" y="4663225"/>
            <a:ext cx="555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 </a:t>
            </a:r>
            <a:r>
              <a:rPr lang="en-GB" sz="1000" u="sng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https://ec.europa.eu/eurostat/databrowser/view/org_lstspec/default/table?lang=en</a:t>
            </a:r>
            <a:endParaRPr sz="1000"/>
          </a:p>
        </p:txBody>
      </p:sp>
      <p:sp>
        <p:nvSpPr>
          <p:cNvPr id="788" name="Google Shape;788;p37"/>
          <p:cNvSpPr txBox="1"/>
          <p:nvPr>
            <p:ph type="title"/>
          </p:nvPr>
        </p:nvSpPr>
        <p:spPr>
          <a:xfrm>
            <a:off x="311700" y="201000"/>
            <a:ext cx="85206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laying hens in EU: increase in organic hens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(until 2019) and recent drop in conventional hens</a:t>
            </a:r>
            <a:endParaRPr/>
          </a:p>
        </p:txBody>
      </p:sp>
      <p:pic>
        <p:nvPicPr>
          <p:cNvPr id="789" name="Google Shape;78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70000"/>
            <a:ext cx="3933285" cy="334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0749" y="1139688"/>
            <a:ext cx="3523350" cy="340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Share of organic laying hens in EU: generally increasing, especially until 2019</a:t>
            </a:r>
            <a:endParaRPr/>
          </a:p>
        </p:txBody>
      </p:sp>
      <p:sp>
        <p:nvSpPr>
          <p:cNvPr id="796" name="Google Shape;79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7" name="Google Shape;797;p38"/>
          <p:cNvSpPr txBox="1"/>
          <p:nvPr>
            <p:ph idx="1" type="body"/>
          </p:nvPr>
        </p:nvSpPr>
        <p:spPr>
          <a:xfrm>
            <a:off x="5754750" y="1079075"/>
            <a:ext cx="2693400" cy="18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➔"/>
            </a:pPr>
            <a:r>
              <a:rPr lang="en-GB" sz="1400">
                <a:highlight>
                  <a:schemeClr val="lt1"/>
                </a:highlight>
              </a:rPr>
              <a:t>Between</a:t>
            </a:r>
            <a:r>
              <a:rPr lang="en-GB" sz="1400">
                <a:highlight>
                  <a:schemeClr val="lt1"/>
                </a:highlight>
              </a:rPr>
              <a:t> </a:t>
            </a:r>
            <a:r>
              <a:rPr b="1" lang="en-GB" sz="1400">
                <a:highlight>
                  <a:schemeClr val="lt1"/>
                </a:highlight>
              </a:rPr>
              <a:t>2013</a:t>
            </a:r>
            <a:r>
              <a:rPr lang="en-GB" sz="1400">
                <a:highlight>
                  <a:schemeClr val="lt1"/>
                </a:highlight>
              </a:rPr>
              <a:t> and </a:t>
            </a:r>
            <a:r>
              <a:rPr b="1" lang="en-GB" sz="1400">
                <a:highlight>
                  <a:schemeClr val="lt1"/>
                </a:highlight>
              </a:rPr>
              <a:t>2019</a:t>
            </a:r>
            <a:r>
              <a:rPr lang="en-GB" sz="1400">
                <a:highlight>
                  <a:schemeClr val="lt1"/>
                </a:highlight>
              </a:rPr>
              <a:t> the share of organic laying hens increased from </a:t>
            </a:r>
            <a:r>
              <a:rPr b="1" lang="en-GB" sz="1400">
                <a:solidFill>
                  <a:srgbClr val="38761D"/>
                </a:solidFill>
                <a:highlight>
                  <a:schemeClr val="lt1"/>
                </a:highlight>
              </a:rPr>
              <a:t>2.6%</a:t>
            </a:r>
            <a:r>
              <a:rPr lang="en-GB" sz="1400">
                <a:highlight>
                  <a:schemeClr val="lt1"/>
                </a:highlight>
              </a:rPr>
              <a:t> to </a:t>
            </a:r>
            <a:r>
              <a:rPr b="1" lang="en-GB" sz="1400">
                <a:solidFill>
                  <a:srgbClr val="38761D"/>
                </a:solidFill>
                <a:highlight>
                  <a:schemeClr val="lt1"/>
                </a:highlight>
              </a:rPr>
              <a:t>6.2%</a:t>
            </a:r>
            <a:r>
              <a:rPr lang="en-GB" sz="1400">
                <a:highlight>
                  <a:schemeClr val="lt1"/>
                </a:highlight>
              </a:rPr>
              <a:t>.</a:t>
            </a:r>
            <a:endParaRPr sz="1400"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➔"/>
            </a:pPr>
            <a:r>
              <a:rPr lang="en-GB" sz="1400">
                <a:highlight>
                  <a:schemeClr val="lt1"/>
                </a:highlight>
              </a:rPr>
              <a:t>In </a:t>
            </a:r>
            <a:r>
              <a:rPr b="1" lang="en-GB" sz="1400">
                <a:highlight>
                  <a:schemeClr val="lt1"/>
                </a:highlight>
              </a:rPr>
              <a:t>2021</a:t>
            </a:r>
            <a:r>
              <a:rPr lang="en-GB" sz="1400">
                <a:highlight>
                  <a:schemeClr val="lt1"/>
                </a:highlight>
              </a:rPr>
              <a:t> the share of laying hens was </a:t>
            </a:r>
            <a:r>
              <a:rPr b="1" lang="en-GB" sz="1400">
                <a:solidFill>
                  <a:srgbClr val="38761D"/>
                </a:solidFill>
                <a:highlight>
                  <a:schemeClr val="lt1"/>
                </a:highlight>
              </a:rPr>
              <a:t>6.0</a:t>
            </a:r>
            <a:r>
              <a:rPr b="1" lang="en-GB" sz="1400">
                <a:solidFill>
                  <a:srgbClr val="38761D"/>
                </a:solidFill>
                <a:highlight>
                  <a:schemeClr val="lt1"/>
                </a:highlight>
              </a:rPr>
              <a:t>%</a:t>
            </a:r>
            <a:r>
              <a:rPr lang="en-GB" sz="1400">
                <a:highlight>
                  <a:schemeClr val="lt1"/>
                </a:highlight>
              </a:rPr>
              <a:t> of the total.</a:t>
            </a:r>
            <a:endParaRPr sz="1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None/>
            </a:pPr>
            <a:r>
              <a:t/>
            </a:r>
            <a:endParaRPr b="1" sz="1400">
              <a:solidFill>
                <a:srgbClr val="9E9E9E"/>
              </a:solidFill>
              <a:highlight>
                <a:schemeClr val="lt1"/>
              </a:highlight>
            </a:endParaRPr>
          </a:p>
        </p:txBody>
      </p:sp>
      <p:sp>
        <p:nvSpPr>
          <p:cNvPr id="798" name="Google Shape;798;p38"/>
          <p:cNvSpPr txBox="1"/>
          <p:nvPr>
            <p:ph idx="1" type="body"/>
          </p:nvPr>
        </p:nvSpPr>
        <p:spPr>
          <a:xfrm>
            <a:off x="6203250" y="3718300"/>
            <a:ext cx="2369400" cy="9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100">
                <a:highlight>
                  <a:schemeClr val="lt1"/>
                </a:highlight>
              </a:rPr>
              <a:t>Data</a:t>
            </a:r>
            <a:r>
              <a:rPr lang="en-GB" sz="1100">
                <a:highlight>
                  <a:schemeClr val="lt1"/>
                </a:highlight>
              </a:rPr>
              <a:t>: from </a:t>
            </a:r>
            <a:r>
              <a:rPr lang="en-GB" sz="1100"/>
              <a:t>Eurostat*;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EU 27 countries;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/>
              <a:t>N</a:t>
            </a:r>
            <a:r>
              <a:rPr lang="en-GB" sz="1100"/>
              <a:t> = 991 cases</a:t>
            </a:r>
            <a:endParaRPr b="1" sz="1100">
              <a:solidFill>
                <a:srgbClr val="9E9E9E"/>
              </a:solidFill>
              <a:highlight>
                <a:schemeClr val="lt1"/>
              </a:highlight>
            </a:endParaRPr>
          </a:p>
        </p:txBody>
      </p:sp>
      <p:pic>
        <p:nvPicPr>
          <p:cNvPr id="799" name="Google Shape;7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9075"/>
            <a:ext cx="4484614" cy="3584152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38"/>
          <p:cNvSpPr txBox="1"/>
          <p:nvPr/>
        </p:nvSpPr>
        <p:spPr>
          <a:xfrm>
            <a:off x="311700" y="4663225"/>
            <a:ext cx="816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</a:rPr>
              <a:t>* </a:t>
            </a:r>
            <a:r>
              <a:rPr lang="en-GB" sz="1000" u="sng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https://ec.europa.eu/eurostat/databrowser/view/org_lstspec/default/table?lang=en</a:t>
            </a:r>
            <a:endParaRPr sz="1000">
              <a:solidFill>
                <a:schemeClr val="accent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347C26"/>
      </a:dk1>
      <a:lt1>
        <a:srgbClr val="D1E077"/>
      </a:lt1>
      <a:dk2>
        <a:srgbClr val="434343"/>
      </a:dk2>
      <a:lt2>
        <a:srgbClr val="FFFFFF"/>
      </a:lt2>
      <a:accent1>
        <a:srgbClr val="347C26"/>
      </a:accent1>
      <a:accent2>
        <a:srgbClr val="5FAA45"/>
      </a:accent2>
      <a:accent3>
        <a:srgbClr val="94D360"/>
      </a:accent3>
      <a:accent4>
        <a:srgbClr val="196C36"/>
      </a:accent4>
      <a:accent5>
        <a:srgbClr val="42903D"/>
      </a:accent5>
      <a:accent6>
        <a:srgbClr val="A8CD4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