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9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5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8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6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1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 Defense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Course: Advance Programming Practices</a:t>
            </a:r>
          </a:p>
          <a:p>
            <a:r>
              <a:rPr lang="en-US" dirty="0" smtClean="0"/>
              <a:t>Professor: Joe </a:t>
            </a:r>
            <a:r>
              <a:rPr lang="en-US" dirty="0" err="1" smtClean="0"/>
              <a:t>Paquet</a:t>
            </a:r>
            <a:endParaRPr lang="en-US" dirty="0" smtClean="0"/>
          </a:p>
          <a:p>
            <a:r>
              <a:rPr lang="en-US" dirty="0" smtClean="0"/>
              <a:t>Students: </a:t>
            </a:r>
            <a:r>
              <a:rPr lang="en-US" dirty="0" err="1" smtClean="0"/>
              <a:t>Sasan</a:t>
            </a:r>
            <a:r>
              <a:rPr lang="en-US" dirty="0" smtClean="0"/>
              <a:t> </a:t>
            </a:r>
            <a:r>
              <a:rPr lang="en-US" dirty="0" err="1" smtClean="0"/>
              <a:t>Farid</a:t>
            </a:r>
            <a:r>
              <a:rPr lang="en-US" dirty="0" smtClean="0"/>
              <a:t> and Shahriar Rostami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JavaSE-1.7</a:t>
            </a:r>
          </a:p>
          <a:p>
            <a:r>
              <a:rPr lang="en-US" dirty="0" smtClean="0"/>
              <a:t>We use Swing as the main graphical user interface library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for documentation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as the repository of the project 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 err="1" smtClean="0"/>
              <a:t>JUnit</a:t>
            </a:r>
            <a:r>
              <a:rPr lang="en-US" dirty="0" smtClean="0"/>
              <a:t> (4) unit tests to make the modification of the program easier</a:t>
            </a:r>
          </a:p>
          <a:p>
            <a:r>
              <a:rPr lang="en-US" dirty="0" smtClean="0"/>
              <a:t>We use Maven to handle dependencies to other libraries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9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starts with main method in Runner.java</a:t>
            </a:r>
          </a:p>
          <a:p>
            <a:r>
              <a:rPr lang="en-US" dirty="0" smtClean="0"/>
              <a:t>There, we create a thread that is responsible for the game thread</a:t>
            </a:r>
          </a:p>
          <a:p>
            <a:r>
              <a:rPr lang="en-US" dirty="0" smtClean="0"/>
              <a:t>The Runner class is responsible for mouse clicks, pause/play buttons and etc.</a:t>
            </a:r>
          </a:p>
          <a:p>
            <a:r>
              <a:rPr lang="en-US" dirty="0" smtClean="0"/>
              <a:t>The main windows is represented by Runner class</a:t>
            </a:r>
          </a:p>
          <a:p>
            <a:r>
              <a:rPr lang="en-US" dirty="0" smtClean="0"/>
              <a:t>In each game we create an instance of Engine.java which is responsible for game accounting, status of critters, creation of critters and so 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81" y="1070486"/>
            <a:ext cx="10915127" cy="706964"/>
          </a:xfrm>
        </p:spPr>
        <p:txBody>
          <a:bodyPr/>
          <a:lstStyle/>
          <a:p>
            <a:r>
              <a:rPr lang="en-US" dirty="0" smtClean="0"/>
              <a:t>How components are connected 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Engine’s constructor is private and we use static method to have control over creation of Engine instances (Singleton)</a:t>
            </a:r>
          </a:p>
          <a:p>
            <a:r>
              <a:rPr lang="en-US" dirty="0" smtClean="0"/>
              <a:t>Runner is observer of Engine that based on the changes we update the money label to show how much money the user has</a:t>
            </a:r>
          </a:p>
          <a:p>
            <a:pPr marL="1371600" lvl="3" indent="0">
              <a:buNone/>
            </a:pPr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engineInitializingObserving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300" i="1" dirty="0">
                <a:solidFill>
                  <a:srgbClr val="0000C0"/>
                </a:solidFill>
                <a:latin typeface="Consolas" panose="020B0609020204030204" pitchFamily="49" charset="0"/>
              </a:rPr>
              <a:t>engine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Engine.initialEngine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engine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engine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.setStrategy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0000C0"/>
                </a:solidFill>
                <a:latin typeface="Consolas" panose="020B0609020204030204" pitchFamily="49" charset="0"/>
              </a:rPr>
              <a:t>Strategy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 smtClean="0"/>
          </a:p>
        </p:txBody>
      </p:sp>
      <p:sp>
        <p:nvSpPr>
          <p:cNvPr id="4" name="Left Arrow 3"/>
          <p:cNvSpPr/>
          <p:nvPr/>
        </p:nvSpPr>
        <p:spPr>
          <a:xfrm rot="10800000">
            <a:off x="1914861" y="4647303"/>
            <a:ext cx="634700" cy="2474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Engine’s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95924"/>
            <a:ext cx="8761412" cy="3980180"/>
          </a:xfrm>
        </p:spPr>
        <p:txBody>
          <a:bodyPr>
            <a:normAutofit/>
          </a:bodyPr>
          <a:lstStyle/>
          <a:p>
            <a:r>
              <a:rPr lang="en-US" dirty="0" smtClean="0"/>
              <a:t>Engine is observer to critters</a:t>
            </a:r>
          </a:p>
          <a:p>
            <a:r>
              <a:rPr lang="en-US" dirty="0" smtClean="0"/>
              <a:t>Based on each movement critters will notify Engine to react to changes</a:t>
            </a:r>
          </a:p>
          <a:p>
            <a:r>
              <a:rPr lang="en-US" dirty="0" smtClean="0"/>
              <a:t>We keep a list of critters in Engine to refer to them whenever we want</a:t>
            </a:r>
          </a:p>
          <a:p>
            <a:pPr marL="800100" lvl="2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Critter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critter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Critter.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createCritter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StartColumnIndex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StartRowIndex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gameLevelandNumberofCritters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critters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critter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9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critters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Strategy design pattern: </a:t>
            </a:r>
            <a:r>
              <a:rPr lang="en-US" dirty="0" smtClean="0"/>
              <a:t>We have the shooting strategy, which is also implemented by strategy design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AbstractTowerStrategy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Critter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getCritter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18" y="3578224"/>
            <a:ext cx="2266950" cy="1123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5180" y="5114765"/>
            <a:ext cx="44165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Critter </a:t>
            </a:r>
            <a:r>
              <a:rPr lang="en-US" sz="10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tempCritter</a:t>
            </a:r>
            <a:r>
              <a:rPr lang="en-US" sz="10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0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tower</a:t>
            </a:r>
            <a:r>
              <a:rPr lang="en-US" sz="1000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.getTowerStrategy</a:t>
            </a:r>
            <a:r>
              <a:rPr lang="en-US" sz="10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</a:t>
            </a:r>
            <a:r>
              <a:rPr lang="en-US" sz="1000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getCritter</a:t>
            </a:r>
            <a:r>
              <a:rPr lang="en-US" sz="10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723" y="3931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9312" y="3822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5442" y="4991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 is observer to critters movement</a:t>
            </a:r>
          </a:p>
          <a:p>
            <a:endParaRPr lang="en-US" dirty="0" smtClean="0"/>
          </a:p>
          <a:p>
            <a:pPr marL="1714500" lvl="4" indent="0">
              <a:buNone/>
            </a:pPr>
            <a:r>
              <a:rPr lang="en-US" sz="15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1714500" lvl="4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14500" lvl="4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Critter </a:t>
            </a:r>
            <a:r>
              <a:rPr lang="en-US" sz="16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tempCritter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tower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.getTowerStrategy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getCritter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1714500" lvl="4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52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</a:t>
            </a:r>
            <a:r>
              <a:rPr lang="en-US" dirty="0" smtClean="0"/>
              <a:t>patience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7" y="2603500"/>
            <a:ext cx="4692719" cy="3416300"/>
          </a:xfrm>
        </p:spPr>
      </p:pic>
    </p:spTree>
    <p:extLst>
      <p:ext uri="{BB962C8B-B14F-4D97-AF65-F5344CB8AC3E}">
        <p14:creationId xmlns:p14="http://schemas.microsoft.com/office/powerpoint/2010/main" val="29703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328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Ion Boardroom</vt:lpstr>
      <vt:lpstr>Tower Defense game</vt:lpstr>
      <vt:lpstr>General Specification</vt:lpstr>
      <vt:lpstr>Workflow</vt:lpstr>
      <vt:lpstr>How components are connected to each other</vt:lpstr>
      <vt:lpstr>Engine’s dependencies</vt:lpstr>
      <vt:lpstr>Creation of critters</vt:lpstr>
      <vt:lpstr>Tower dependencies</vt:lpstr>
      <vt:lpstr>Thanks for your patience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</dc:title>
  <dc:creator>Shahriar Rostami</dc:creator>
  <cp:lastModifiedBy>Shahriar Rostami</cp:lastModifiedBy>
  <cp:revision>11</cp:revision>
  <dcterms:created xsi:type="dcterms:W3CDTF">2014-11-17T20:11:11Z</dcterms:created>
  <dcterms:modified xsi:type="dcterms:W3CDTF">2014-12-02T21:04:57Z</dcterms:modified>
</cp:coreProperties>
</file>