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7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7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0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2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3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18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9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B9EA8E-A98D-4C46-AA9F-8985261BA0BC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5BA0C-BF35-3EE0-B7E2-3888D3359942}"/>
              </a:ext>
            </a:extLst>
          </p:cNvPr>
          <p:cNvSpPr txBox="1"/>
          <p:nvPr/>
        </p:nvSpPr>
        <p:spPr>
          <a:xfrm>
            <a:off x="139499" y="296079"/>
            <a:ext cx="11910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</a:t>
            </a:r>
            <a:r>
              <a:rPr lang="en-IN" sz="3600" b="1" i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Emails as Spam or Non-Spam</a:t>
            </a:r>
            <a:endParaRPr lang="en-IN" sz="9600" b="1" i="0" dirty="0">
              <a:effectLst/>
              <a:latin typeface="clcicgqyw0002obe2xroteu2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18536-584B-48F5-57FA-48AD81E355C9}"/>
              </a:ext>
            </a:extLst>
          </p:cNvPr>
          <p:cNvSpPr txBox="1"/>
          <p:nvPr/>
        </p:nvSpPr>
        <p:spPr>
          <a:xfrm>
            <a:off x="501521" y="1711849"/>
            <a:ext cx="11003124" cy="419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Problem Statement:</a:t>
            </a:r>
            <a:r>
              <a:rPr lang="en-US" sz="1800" b="1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Many people receive many unwanted or spam emails, making it harder to manage their inboxes. This project aims to create a model that automatically sorts emails into spam and non-spam, saving time and helping users avoid harmful messages.</a:t>
            </a:r>
            <a:endParaRPr lang="en-IN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Algorithm Name:</a:t>
            </a:r>
            <a:r>
              <a:rPr lang="en-IN" sz="1800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Machine Learning</a:t>
            </a:r>
            <a:r>
              <a:rPr lang="en-IN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Algorithm(Naive Bayes or Support Vector Machine)</a:t>
            </a:r>
            <a:endParaRPr lang="en-IN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Data Source:</a:t>
            </a:r>
            <a:r>
              <a:rPr lang="en-US" sz="1800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Dataset of Emails (including a wide range of spam and non-spam emails)</a:t>
            </a:r>
            <a:endParaRPr lang="en-IN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Expected Output: </a:t>
            </a:r>
            <a: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Accurately classifies emails as spam or non-spam, Reduces the need for manual email sorting, Improves user productivity, Prevents users from interacting with harmful or malicious emails, Enhances email management efficiency</a:t>
            </a:r>
            <a:endParaRPr lang="en-IN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07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</TotalTime>
  <Words>120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clcicgqyw0002obe2xroteu2c</vt:lpstr>
      <vt:lpstr>Source Code Pro</vt:lpstr>
      <vt:lpstr>Times New Roman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Sathvik Choudary</dc:creator>
  <cp:lastModifiedBy>SASANK REDDY</cp:lastModifiedBy>
  <cp:revision>5</cp:revision>
  <dcterms:created xsi:type="dcterms:W3CDTF">2023-12-03T17:39:33Z</dcterms:created>
  <dcterms:modified xsi:type="dcterms:W3CDTF">2024-09-14T14:42:20Z</dcterms:modified>
</cp:coreProperties>
</file>