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500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21089" y="3994726"/>
            <a:ext cx="388279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Container Native Development</a:t>
            </a:r>
          </a:p>
          <a:p>
            <a:pPr algn="r"/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Dennis Foley</cp:lastModifiedBy>
  <cp:revision>8</cp:revision>
  <dcterms:created xsi:type="dcterms:W3CDTF">2017-01-28T03:18:50Z</dcterms:created>
  <dcterms:modified xsi:type="dcterms:W3CDTF">2018-01-16T22:27:55Z</dcterms:modified>
</cp:coreProperties>
</file>