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 Bold" charset="1" panose="00000800000000000000"/>
      <p:regular r:id="rId16"/>
    </p:embeddedFont>
    <p:embeddedFont>
      <p:font typeface="HK Grotesk" charset="1" panose="00000500000000000000"/>
      <p:regular r:id="rId17"/>
    </p:embeddedFont>
    <p:embeddedFont>
      <p:font typeface="HK Grotesk Pro Bold" charset="1" panose="00000800000000000000"/>
      <p:regular r:id="rId18"/>
    </p:embeddedFont>
    <p:embeddedFont>
      <p:font typeface="HK Grotesk Pro" charset="1" panose="000005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VAFAx3PcQhI.mp4" Type="http://schemas.openxmlformats.org/officeDocument/2006/relationships/video"/><Relationship Id="rId4" Target="../media/VAFAx3PcQhI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7532" y="1028700"/>
            <a:ext cx="10445588" cy="2086526"/>
          </a:xfrm>
          <a:custGeom>
            <a:avLst/>
            <a:gdLst/>
            <a:ahLst/>
            <a:cxnLst/>
            <a:rect r="r" b="b" t="t" l="l"/>
            <a:pathLst>
              <a:path h="2086526" w="10445588">
                <a:moveTo>
                  <a:pt x="0" y="0"/>
                </a:moveTo>
                <a:lnTo>
                  <a:pt x="10445588" y="0"/>
                </a:lnTo>
                <a:lnTo>
                  <a:pt x="10445588" y="2086526"/>
                </a:lnTo>
                <a:lnTo>
                  <a:pt x="0" y="20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2413" y="0"/>
            <a:ext cx="4131046" cy="10287000"/>
            <a:chOff x="0" y="0"/>
            <a:chExt cx="1088012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801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88012">
                  <a:moveTo>
                    <a:pt x="95578" y="0"/>
                  </a:moveTo>
                  <a:lnTo>
                    <a:pt x="992434" y="0"/>
                  </a:lnTo>
                  <a:cubicBezTo>
                    <a:pt x="1017783" y="0"/>
                    <a:pt x="1042093" y="10070"/>
                    <a:pt x="1060018" y="27994"/>
                  </a:cubicBezTo>
                  <a:cubicBezTo>
                    <a:pt x="1077942" y="45919"/>
                    <a:pt x="1088012" y="70229"/>
                    <a:pt x="1088012" y="95578"/>
                  </a:cubicBezTo>
                  <a:lnTo>
                    <a:pt x="1088012" y="2613755"/>
                  </a:lnTo>
                  <a:cubicBezTo>
                    <a:pt x="1088012" y="2639104"/>
                    <a:pt x="1077942" y="2663415"/>
                    <a:pt x="1060018" y="2681339"/>
                  </a:cubicBezTo>
                  <a:cubicBezTo>
                    <a:pt x="1042093" y="2699264"/>
                    <a:pt x="1017783" y="2709333"/>
                    <a:pt x="992434" y="2709333"/>
                  </a:cubicBezTo>
                  <a:lnTo>
                    <a:pt x="95578" y="2709333"/>
                  </a:lnTo>
                  <a:cubicBezTo>
                    <a:pt x="70229" y="2709333"/>
                    <a:pt x="45919" y="2699264"/>
                    <a:pt x="27994" y="2681339"/>
                  </a:cubicBezTo>
                  <a:cubicBezTo>
                    <a:pt x="10070" y="2663415"/>
                    <a:pt x="0" y="2639104"/>
                    <a:pt x="0" y="2613755"/>
                  </a:cubicBezTo>
                  <a:lnTo>
                    <a:pt x="0" y="95578"/>
                  </a:lnTo>
                  <a:cubicBezTo>
                    <a:pt x="0" y="70229"/>
                    <a:pt x="10070" y="45919"/>
                    <a:pt x="27994" y="27994"/>
                  </a:cubicBezTo>
                  <a:cubicBezTo>
                    <a:pt x="45919" y="10070"/>
                    <a:pt x="70229" y="0"/>
                    <a:pt x="95578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801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887786" y="6720549"/>
            <a:ext cx="449746" cy="449746"/>
          </a:xfrm>
          <a:custGeom>
            <a:avLst/>
            <a:gdLst/>
            <a:ahLst/>
            <a:cxnLst/>
            <a:rect r="r" b="b" t="t" l="l"/>
            <a:pathLst>
              <a:path h="449746" w="449746">
                <a:moveTo>
                  <a:pt x="0" y="0"/>
                </a:moveTo>
                <a:lnTo>
                  <a:pt x="449746" y="0"/>
                </a:lnTo>
                <a:lnTo>
                  <a:pt x="449746" y="449746"/>
                </a:lnTo>
                <a:lnTo>
                  <a:pt x="0" y="44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48336" y="6740815"/>
            <a:ext cx="454682" cy="409213"/>
          </a:xfrm>
          <a:custGeom>
            <a:avLst/>
            <a:gdLst/>
            <a:ahLst/>
            <a:cxnLst/>
            <a:rect r="r" b="b" t="t" l="l"/>
            <a:pathLst>
              <a:path h="409213" w="454682">
                <a:moveTo>
                  <a:pt x="0" y="0"/>
                </a:moveTo>
                <a:lnTo>
                  <a:pt x="454681" y="0"/>
                </a:lnTo>
                <a:lnTo>
                  <a:pt x="454681" y="409214"/>
                </a:lnTo>
                <a:lnTo>
                  <a:pt x="0" y="409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05934" y="3513055"/>
            <a:ext cx="9525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062695" y="3503530"/>
            <a:ext cx="5081305" cy="66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3898">
                <a:solidFill>
                  <a:srgbClr val="000000"/>
                </a:solidFill>
                <a:latin typeface="HK Grotesk Bold"/>
              </a:rPr>
              <a:t>Team Name: EcoVision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62695" y="4532340"/>
            <a:ext cx="1302685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K Grotesk Bold"/>
              </a:rPr>
              <a:t>Project Title: AI Enabled Weather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01465" y="5848060"/>
            <a:ext cx="5234434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HK Grotesk Bold"/>
              </a:rPr>
              <a:t>simply tick the theme you have chosen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079698" y="6720549"/>
            <a:ext cx="449746" cy="449746"/>
          </a:xfrm>
          <a:custGeom>
            <a:avLst/>
            <a:gdLst/>
            <a:ahLst/>
            <a:cxnLst/>
            <a:rect r="r" b="b" t="t" l="l"/>
            <a:pathLst>
              <a:path h="449746" w="449746">
                <a:moveTo>
                  <a:pt x="0" y="0"/>
                </a:moveTo>
                <a:lnTo>
                  <a:pt x="449745" y="0"/>
                </a:lnTo>
                <a:lnTo>
                  <a:pt x="449745" y="449746"/>
                </a:lnTo>
                <a:lnTo>
                  <a:pt x="0" y="449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40491" y="6672924"/>
            <a:ext cx="2125712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HK Grotesk"/>
              </a:rPr>
              <a:t>smart education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29468" y="6718728"/>
            <a:ext cx="3220938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HK Grotesk"/>
              </a:rPr>
              <a:t>health -Tech  Innvoation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48422" y="6744265"/>
            <a:ext cx="3330178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HK Grotesk"/>
              </a:rPr>
              <a:t>Sustainable Development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62695" y="7551295"/>
            <a:ext cx="4493270" cy="688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2"/>
              </a:lnSpc>
            </a:pPr>
            <a:r>
              <a:rPr lang="en-US" sz="4001">
                <a:solidFill>
                  <a:srgbClr val="000000"/>
                </a:solidFill>
                <a:latin typeface="HK Grotesk Bold"/>
              </a:rPr>
              <a:t>Problem &amp; Solution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07740" y="8392257"/>
            <a:ext cx="5730180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K Grotesk Pro Bold"/>
              </a:rPr>
              <a:t>Give facts and data of the problem you are solving: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33587" y="9250058"/>
            <a:ext cx="4071565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K Grotesk Pro Bold"/>
              </a:rPr>
              <a:t>Describe your solutions in two lines: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71819" y="8821157"/>
            <a:ext cx="7615238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K Grotesk Pro"/>
              </a:rPr>
              <a:t>This project will help us keep a track of the constant climate change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83664" y="9675507"/>
            <a:ext cx="6191548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HK Grotesk Pro"/>
              </a:rPr>
              <a:t> Predicting Climate Change using AI using weather 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657" r="0" b="657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74395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791210"/>
                  </a:lnTo>
                  <a:cubicBezTo>
                    <a:pt x="4816592" y="803134"/>
                    <a:pt x="4806926" y="812800"/>
                    <a:pt x="4795002" y="812800"/>
                  </a:cubicBezTo>
                  <a:lnTo>
                    <a:pt x="21590" y="812800"/>
                  </a:lnTo>
                  <a:cubicBezTo>
                    <a:pt x="9666" y="812800"/>
                    <a:pt x="0" y="803134"/>
                    <a:pt x="0" y="79121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3281977" cy="899897"/>
          </a:xfrm>
          <a:custGeom>
            <a:avLst/>
            <a:gdLst/>
            <a:ahLst/>
            <a:cxnLst/>
            <a:rect r="r" b="b" t="t" l="l"/>
            <a:pathLst>
              <a:path h="899897" w="3281977">
                <a:moveTo>
                  <a:pt x="0" y="0"/>
                </a:moveTo>
                <a:lnTo>
                  <a:pt x="3281977" y="0"/>
                </a:lnTo>
                <a:lnTo>
                  <a:pt x="3281977" y="899897"/>
                </a:lnTo>
                <a:lnTo>
                  <a:pt x="0" y="89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520315"/>
            <a:ext cx="2623185" cy="262318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7881" y="0"/>
                  </a:moveTo>
                  <a:lnTo>
                    <a:pt x="744919" y="0"/>
                  </a:lnTo>
                  <a:cubicBezTo>
                    <a:pt x="782409" y="0"/>
                    <a:pt x="812800" y="30391"/>
                    <a:pt x="812800" y="67881"/>
                  </a:cubicBezTo>
                  <a:lnTo>
                    <a:pt x="812800" y="744919"/>
                  </a:lnTo>
                  <a:cubicBezTo>
                    <a:pt x="812800" y="782409"/>
                    <a:pt x="782409" y="812800"/>
                    <a:pt x="744919" y="812800"/>
                  </a:cubicBezTo>
                  <a:lnTo>
                    <a:pt x="67881" y="812800"/>
                  </a:lnTo>
                  <a:cubicBezTo>
                    <a:pt x="30391" y="812800"/>
                    <a:pt x="0" y="782409"/>
                    <a:pt x="0" y="744919"/>
                  </a:cubicBezTo>
                  <a:lnTo>
                    <a:pt x="0" y="67881"/>
                  </a:lnTo>
                  <a:cubicBezTo>
                    <a:pt x="0" y="30391"/>
                    <a:pt x="30391" y="0"/>
                    <a:pt x="6788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5470" r="0" b="-547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123796" y="2520315"/>
            <a:ext cx="2623185" cy="26231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7881" y="0"/>
                  </a:moveTo>
                  <a:lnTo>
                    <a:pt x="744919" y="0"/>
                  </a:lnTo>
                  <a:cubicBezTo>
                    <a:pt x="782409" y="0"/>
                    <a:pt x="812800" y="30391"/>
                    <a:pt x="812800" y="67881"/>
                  </a:cubicBezTo>
                  <a:lnTo>
                    <a:pt x="812800" y="744919"/>
                  </a:lnTo>
                  <a:cubicBezTo>
                    <a:pt x="812800" y="782409"/>
                    <a:pt x="782409" y="812800"/>
                    <a:pt x="744919" y="812800"/>
                  </a:cubicBezTo>
                  <a:lnTo>
                    <a:pt x="67881" y="812800"/>
                  </a:lnTo>
                  <a:cubicBezTo>
                    <a:pt x="30391" y="812800"/>
                    <a:pt x="0" y="782409"/>
                    <a:pt x="0" y="744919"/>
                  </a:cubicBezTo>
                  <a:lnTo>
                    <a:pt x="0" y="67881"/>
                  </a:lnTo>
                  <a:cubicBezTo>
                    <a:pt x="0" y="30391"/>
                    <a:pt x="30391" y="0"/>
                    <a:pt x="6788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7486" r="0" b="-7486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636115" y="2520315"/>
            <a:ext cx="2623185" cy="262318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7881" y="0"/>
                  </a:moveTo>
                  <a:lnTo>
                    <a:pt x="744919" y="0"/>
                  </a:lnTo>
                  <a:cubicBezTo>
                    <a:pt x="782409" y="0"/>
                    <a:pt x="812800" y="30391"/>
                    <a:pt x="812800" y="67881"/>
                  </a:cubicBezTo>
                  <a:lnTo>
                    <a:pt x="812800" y="744919"/>
                  </a:lnTo>
                  <a:cubicBezTo>
                    <a:pt x="812800" y="782409"/>
                    <a:pt x="782409" y="812800"/>
                    <a:pt x="744919" y="812800"/>
                  </a:cubicBezTo>
                  <a:lnTo>
                    <a:pt x="67881" y="812800"/>
                  </a:lnTo>
                  <a:cubicBezTo>
                    <a:pt x="30391" y="812800"/>
                    <a:pt x="0" y="782409"/>
                    <a:pt x="0" y="744919"/>
                  </a:cubicBezTo>
                  <a:lnTo>
                    <a:pt x="0" y="67881"/>
                  </a:lnTo>
                  <a:cubicBezTo>
                    <a:pt x="0" y="30391"/>
                    <a:pt x="30391" y="0"/>
                    <a:pt x="67881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3231" r="0" b="-323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576248" y="2520315"/>
            <a:ext cx="2623185" cy="262318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7881" y="0"/>
                  </a:moveTo>
                  <a:lnTo>
                    <a:pt x="744919" y="0"/>
                  </a:lnTo>
                  <a:cubicBezTo>
                    <a:pt x="782409" y="0"/>
                    <a:pt x="812800" y="30391"/>
                    <a:pt x="812800" y="67881"/>
                  </a:cubicBezTo>
                  <a:lnTo>
                    <a:pt x="812800" y="744919"/>
                  </a:lnTo>
                  <a:cubicBezTo>
                    <a:pt x="812800" y="782409"/>
                    <a:pt x="782409" y="812800"/>
                    <a:pt x="744919" y="812800"/>
                  </a:cubicBezTo>
                  <a:lnTo>
                    <a:pt x="67881" y="812800"/>
                  </a:lnTo>
                  <a:cubicBezTo>
                    <a:pt x="30391" y="812800"/>
                    <a:pt x="0" y="782409"/>
                    <a:pt x="0" y="744919"/>
                  </a:cubicBezTo>
                  <a:lnTo>
                    <a:pt x="0" y="67881"/>
                  </a:lnTo>
                  <a:cubicBezTo>
                    <a:pt x="0" y="30391"/>
                    <a:pt x="30391" y="0"/>
                    <a:pt x="67881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0330" r="0" b="-1033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506883" y="923925"/>
            <a:ext cx="455168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HK Grotesk Pro Bold"/>
              </a:rPr>
              <a:t>Team Members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4434" y="5210175"/>
            <a:ext cx="219171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K Grotesk Pro Bold"/>
              </a:rPr>
              <a:t>Team Leader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18126" y="5210175"/>
            <a:ext cx="1739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K Grotesk Pro Bold"/>
              </a:rPr>
              <a:t>Member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65674" y="5210175"/>
            <a:ext cx="1739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K Grotesk Pro Bold"/>
              </a:rPr>
              <a:t>Member 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90496" y="5210175"/>
            <a:ext cx="173942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K Grotesk Pro Bold"/>
              </a:rPr>
              <a:t>Member 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0150" y="5968862"/>
            <a:ext cx="264028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Sasank Chowdhary 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22120" y="5968862"/>
            <a:ext cx="2131442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Aavula Kamalesh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45979" y="5968862"/>
            <a:ext cx="317882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Bellam Cherish Sai Reddy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021284" y="5968862"/>
            <a:ext cx="19233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Virinchi A S A 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7262" y="6589257"/>
            <a:ext cx="3726061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Role: Neural Network Building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Not giving up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Father: Farmer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Brother: Software Developer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040474" y="6589257"/>
            <a:ext cx="3694733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Role: Deployment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Silence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Father: Pawn Broker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Mother: Homemaker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Brother: Automobile Engineer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44342" y="6589257"/>
            <a:ext cx="3201144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Role: Feature Engineering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 Punctuality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Father: Lecturer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Mother: Homemaker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Brother: Student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07863" y="6589257"/>
            <a:ext cx="4188247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Role: Model Building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My Ability to get through things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Father: Senior Executive Director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Mother: Homemaker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K Grotesk Pro"/>
              </a:rPr>
              <a:t>Sister: French Ambassy Affiliation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1393"/>
                  </a:lnTo>
                  <a:cubicBezTo>
                    <a:pt x="812800" y="2615324"/>
                    <a:pt x="799321" y="2647867"/>
                    <a:pt x="775327" y="2671860"/>
                  </a:cubicBezTo>
                  <a:cubicBezTo>
                    <a:pt x="751333" y="2695854"/>
                    <a:pt x="718791" y="2709333"/>
                    <a:pt x="684859" y="2709333"/>
                  </a:cubicBezTo>
                  <a:lnTo>
                    <a:pt x="127941" y="2709333"/>
                  </a:lnTo>
                  <a:cubicBezTo>
                    <a:pt x="94009" y="2709333"/>
                    <a:pt x="61467" y="2695854"/>
                    <a:pt x="37473" y="2671860"/>
                  </a:cubicBezTo>
                  <a:cubicBezTo>
                    <a:pt x="13479" y="2647867"/>
                    <a:pt x="0" y="2615324"/>
                    <a:pt x="0" y="258139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89708" y="847725"/>
            <a:ext cx="3621584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Impact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9708" y="2658207"/>
            <a:ext cx="1506959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The utilization of Long Short-Term Memory (LSTM) networks in meteorological data captures long-term patterns and dependencies, which improves weather prediction accuracy. This cutting-edge method enhances daily operations, energy management, agriculture, and disaster preparedness while improving forecasting accuracy, all of which have a substantial positive impact on the economy and society.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54305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791210"/>
                  </a:lnTo>
                  <a:cubicBezTo>
                    <a:pt x="4816592" y="803134"/>
                    <a:pt x="4806926" y="812800"/>
                    <a:pt x="4795002" y="812800"/>
                  </a:cubicBezTo>
                  <a:lnTo>
                    <a:pt x="21590" y="812800"/>
                  </a:lnTo>
                  <a:cubicBezTo>
                    <a:pt x="9666" y="812800"/>
                    <a:pt x="0" y="803134"/>
                    <a:pt x="0" y="79121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809336"/>
            <a:ext cx="1059885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Technologies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0545" y="4219892"/>
            <a:ext cx="306117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 Python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Tensorflow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StreamLit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495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1393"/>
                  </a:lnTo>
                  <a:cubicBezTo>
                    <a:pt x="812800" y="2615324"/>
                    <a:pt x="799321" y="2647867"/>
                    <a:pt x="775327" y="2671860"/>
                  </a:cubicBezTo>
                  <a:cubicBezTo>
                    <a:pt x="751333" y="2695854"/>
                    <a:pt x="718791" y="2709333"/>
                    <a:pt x="684859" y="2709333"/>
                  </a:cubicBezTo>
                  <a:lnTo>
                    <a:pt x="127941" y="2709333"/>
                  </a:lnTo>
                  <a:cubicBezTo>
                    <a:pt x="94009" y="2709333"/>
                    <a:pt x="61467" y="2695854"/>
                    <a:pt x="37473" y="2671860"/>
                  </a:cubicBezTo>
                  <a:cubicBezTo>
                    <a:pt x="13479" y="2647867"/>
                    <a:pt x="0" y="2615324"/>
                    <a:pt x="0" y="258139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072559"/>
            <a:ext cx="2166730" cy="2141883"/>
            <a:chOff x="0" y="0"/>
            <a:chExt cx="570662" cy="564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0662" cy="564117"/>
            </a:xfrm>
            <a:custGeom>
              <a:avLst/>
              <a:gdLst/>
              <a:ahLst/>
              <a:cxnLst/>
              <a:rect r="r" b="b" t="t" l="l"/>
              <a:pathLst>
                <a:path h="564117" w="570662">
                  <a:moveTo>
                    <a:pt x="0" y="0"/>
                  </a:moveTo>
                  <a:lnTo>
                    <a:pt x="570662" y="0"/>
                  </a:lnTo>
                  <a:lnTo>
                    <a:pt x="570662" y="564117"/>
                  </a:lnTo>
                  <a:lnTo>
                    <a:pt x="0" y="564117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0662" cy="611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Pro"/>
                </a:rPr>
                <a:t>Data Acquisition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40953" y="3973167"/>
            <a:ext cx="2340665" cy="234066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Pro"/>
                </a:rPr>
                <a:t>Preprocessing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27140" y="3793331"/>
            <a:ext cx="3086100" cy="2700338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0" y="50800"/>
                  </a:moveTo>
                  <a:lnTo>
                    <a:pt x="406400" y="0"/>
                  </a:lnTo>
                  <a:lnTo>
                    <a:pt x="812800" y="50800"/>
                  </a:lnTo>
                  <a:lnTo>
                    <a:pt x="812800" y="660400"/>
                  </a:lnTo>
                  <a:lnTo>
                    <a:pt x="406400" y="711200"/>
                  </a:lnTo>
                  <a:lnTo>
                    <a:pt x="0" y="6604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2225"/>
              <a:ext cx="8128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Pro"/>
                </a:rPr>
                <a:t>LSTM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166863" y="3600450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HK Grotesk Pro"/>
                </a:rPr>
                <a:t>Output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847725"/>
            <a:ext cx="1059885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Methodology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1713708" y="5087183"/>
            <a:ext cx="1100262" cy="24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>
            <a:off x="7077298" y="5131076"/>
            <a:ext cx="1100262" cy="24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>
            <a:off x="3329211" y="5153020"/>
            <a:ext cx="1100262" cy="248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74395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791210"/>
                  </a:lnTo>
                  <a:cubicBezTo>
                    <a:pt x="4816592" y="803134"/>
                    <a:pt x="4806926" y="812800"/>
                    <a:pt x="4795002" y="812800"/>
                  </a:cubicBezTo>
                  <a:lnTo>
                    <a:pt x="21590" y="812800"/>
                  </a:lnTo>
                  <a:cubicBezTo>
                    <a:pt x="9666" y="812800"/>
                    <a:pt x="0" y="803134"/>
                    <a:pt x="0" y="79121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47725"/>
            <a:ext cx="753408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Code Snippet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608624" y="3032723"/>
            <a:ext cx="9070753" cy="5102298"/>
          </a:xfrm>
          <a:custGeom>
            <a:avLst/>
            <a:gdLst/>
            <a:ahLst/>
            <a:cxnLst/>
            <a:rect r="r" b="b" t="t" l="l"/>
            <a:pathLst>
              <a:path h="5102298" w="9070753">
                <a:moveTo>
                  <a:pt x="0" y="0"/>
                </a:moveTo>
                <a:lnTo>
                  <a:pt x="9070752" y="0"/>
                </a:lnTo>
                <a:lnTo>
                  <a:pt x="9070752" y="5102298"/>
                </a:lnTo>
                <a:lnTo>
                  <a:pt x="0" y="5102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47311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1393"/>
                  </a:lnTo>
                  <a:cubicBezTo>
                    <a:pt x="812800" y="2615324"/>
                    <a:pt x="799321" y="2647867"/>
                    <a:pt x="775327" y="2671860"/>
                  </a:cubicBezTo>
                  <a:cubicBezTo>
                    <a:pt x="751333" y="2695854"/>
                    <a:pt x="718791" y="2709333"/>
                    <a:pt x="684859" y="2709333"/>
                  </a:cubicBezTo>
                  <a:lnTo>
                    <a:pt x="127941" y="2709333"/>
                  </a:lnTo>
                  <a:cubicBezTo>
                    <a:pt x="94009" y="2709333"/>
                    <a:pt x="61467" y="2695854"/>
                    <a:pt x="37473" y="2671860"/>
                  </a:cubicBezTo>
                  <a:cubicBezTo>
                    <a:pt x="13479" y="2647867"/>
                    <a:pt x="0" y="2615324"/>
                    <a:pt x="0" y="258139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53156" y="2861137"/>
            <a:ext cx="10581687" cy="5952199"/>
          </a:xfrm>
          <a:custGeom>
            <a:avLst/>
            <a:gdLst/>
            <a:ahLst/>
            <a:cxnLst/>
            <a:rect r="r" b="b" t="t" l="l"/>
            <a:pathLst>
              <a:path h="5952199" w="10581687">
                <a:moveTo>
                  <a:pt x="0" y="0"/>
                </a:moveTo>
                <a:lnTo>
                  <a:pt x="10581688" y="0"/>
                </a:lnTo>
                <a:lnTo>
                  <a:pt x="10581688" y="5952199"/>
                </a:lnTo>
                <a:lnTo>
                  <a:pt x="0" y="5952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8789" y="847725"/>
            <a:ext cx="52565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47311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81393"/>
                  </a:lnTo>
                  <a:cubicBezTo>
                    <a:pt x="812800" y="2615324"/>
                    <a:pt x="799321" y="2647867"/>
                    <a:pt x="775327" y="2671860"/>
                  </a:cubicBezTo>
                  <a:cubicBezTo>
                    <a:pt x="751333" y="2695854"/>
                    <a:pt x="718791" y="2709333"/>
                    <a:pt x="684859" y="2709333"/>
                  </a:cubicBezTo>
                  <a:lnTo>
                    <a:pt x="127941" y="2709333"/>
                  </a:lnTo>
                  <a:cubicBezTo>
                    <a:pt x="94009" y="2709333"/>
                    <a:pt x="61467" y="2695854"/>
                    <a:pt x="37473" y="2671860"/>
                  </a:cubicBezTo>
                  <a:cubicBezTo>
                    <a:pt x="13479" y="2647867"/>
                    <a:pt x="0" y="2615324"/>
                    <a:pt x="0" y="2581393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45690" y="2875543"/>
            <a:ext cx="11347123" cy="6382757"/>
          </a:xfrm>
          <a:custGeom>
            <a:avLst/>
            <a:gdLst/>
            <a:ahLst/>
            <a:cxnLst/>
            <a:rect r="r" b="b" t="t" l="l"/>
            <a:pathLst>
              <a:path h="6382757" w="11347123">
                <a:moveTo>
                  <a:pt x="0" y="0"/>
                </a:moveTo>
                <a:lnTo>
                  <a:pt x="11347122" y="0"/>
                </a:lnTo>
                <a:lnTo>
                  <a:pt x="11347122" y="6382757"/>
                </a:lnTo>
                <a:lnTo>
                  <a:pt x="0" y="6382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8789" y="847725"/>
            <a:ext cx="525657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2159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791210"/>
                  </a:lnTo>
                  <a:cubicBezTo>
                    <a:pt x="4816592" y="803134"/>
                    <a:pt x="4806926" y="812800"/>
                    <a:pt x="4795002" y="812800"/>
                  </a:cubicBezTo>
                  <a:lnTo>
                    <a:pt x="21590" y="812800"/>
                  </a:lnTo>
                  <a:cubicBezTo>
                    <a:pt x="9666" y="812800"/>
                    <a:pt x="0" y="803134"/>
                    <a:pt x="0" y="791210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883535"/>
            <a:ext cx="9714416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K Grotesk Pro Bold"/>
              </a:rPr>
              <a:t>Future Prospectus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85233" y="4661852"/>
            <a:ext cx="8717533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API Integration</a:t>
            </a:r>
          </a:p>
          <a:p>
            <a:pPr algn="l" marL="971553" indent="-485777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Satellite Imaging Prediction</a:t>
            </a:r>
          </a:p>
          <a:p>
            <a:pPr algn="l" marL="971553" indent="-485777" lvl="1">
              <a:lnSpc>
                <a:spcPts val="6300"/>
              </a:lnSpc>
              <a:buAutoNum type="arabicPeriod" startAt="1"/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DAGI-YW8XCE</dc:identifier>
  <dcterms:modified xsi:type="dcterms:W3CDTF">2011-08-01T06:04:30Z</dcterms:modified>
  <cp:revision>1</cp:revision>
  <dc:title>Add a subheading</dc:title>
</cp:coreProperties>
</file>