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913-8EE6-DF7B-FD9F-47E0BFE5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3377-1238-790F-D3BF-CDA3E78D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96A8-4EEB-2146-3234-CD9530C6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DD9-A7D1-CE11-FCB0-49CDA43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8B01-9FF0-57B2-630F-05C49188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E76-7EE5-A765-E60A-8CFB21D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BCCD-CB2B-118A-7600-EB5E8B63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77E5-9DDC-205D-908A-0255D6D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B46D-218D-1A3A-8496-6FDD6066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A5A7-9A9A-9A29-D3E9-9D8B0173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B56CE-5D98-7598-C8B8-3E659795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CDF8-9C8F-5B76-CBBA-09A14983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38F9-5F1B-3AD8-7ADC-2166D81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B301-6874-388F-99C7-CC02D031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D66D-E0B6-798F-D448-5C0E9C5C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A93-6EEA-5A17-726A-5744561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20C8-F373-9958-965E-1A133F19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C550-D985-554F-326E-B6728B4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4855-CB0A-F88E-FA98-D4B8460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9FBE-016D-6843-1917-A01990E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BE4-F93A-39D9-FE16-76D58687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95F1-9E4A-EF84-2A24-4D112046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8E22-79AE-2910-4EE3-AFF713A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0ACA-8432-0AF9-A7F1-9F901F4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D708-C661-D540-C1AF-B8F4A848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03B7-41C0-BB87-8C76-989855A1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306F-0BAB-360C-6CEC-4D800FED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CD48-5EC1-E47F-A409-2F18BEFC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6977-96D3-9FCE-3FBB-C8F2AD6F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A8A3-0D00-11DF-D845-3D3655E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166E-FDA8-BD56-8103-0D20D000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9F4F-9BBF-B47F-2FBF-4FEF948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248-9546-02DD-4047-A55F32CD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FD6E-E6CE-4B5A-D3BB-206311AB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4051-62B1-2B64-0BE1-3B2DF499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368B3-17C8-61A2-DEF6-97DDFD948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5E5FD-2DE6-4502-A78E-56347475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0AF44-5276-BC2F-F4BB-47D0E79C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79A1-6E57-49A2-3D30-CA796FE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6DE-C08B-869E-B769-CACAFCD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C9D03-3C33-4A1C-2EB1-7D1C79FD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5D5F-403F-A492-DFA5-965DA8A9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7A44E-5E52-BE2C-7D55-87BB262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F1411-1339-7895-BD8C-072E17B4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A7ADA-B31D-00F1-20D7-0FF0B52F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13E00-A7F5-9100-FFFC-CFE83A1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4DC5-A745-59D7-2142-CCBEE7F5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043E-1868-8CBD-4A83-02FE7307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139F-ACBF-7129-0A59-49CC40CC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9D1C-1671-E02F-0640-9956BB91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0D76-4241-C077-9D74-65340FEC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23BB-947D-327E-6892-D08260E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2057-596A-2664-184D-F014819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12C75-0782-CA51-ADEA-8A300F7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1269-7B41-3EF9-7218-33FCCE70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03E0-FC16-D215-E058-41D9CA5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728F-A0B9-2E5E-5BBB-B37C456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1BC-9F87-629C-ACAF-EC1ED3B6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6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F0F64-BEF1-A7A5-106D-976C5664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D225-9FFC-2F07-99AA-143197C4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C066-01D0-2A53-CE9E-6C596A063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F3B9-8B46-4139-B1E1-FEC476B65957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2345-52F7-5A9B-562A-34E44E63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B713-9221-879E-8063-4C2B15F2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E241-49AF-41B4-A8F4-1EC610266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0F96-42B2-A5DB-7994-FE934FAEB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865313"/>
            <a:ext cx="9144000" cy="2387600"/>
          </a:xfrm>
        </p:spPr>
        <p:txBody>
          <a:bodyPr/>
          <a:lstStyle/>
          <a:p>
            <a:r>
              <a:rPr lang="en-US" dirty="0"/>
              <a:t>DAX </a:t>
            </a:r>
            <a:br>
              <a:rPr lang="en-US" dirty="0"/>
            </a:br>
            <a:r>
              <a:rPr lang="en-US" dirty="0"/>
              <a:t>(Data Analysis Expressions)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27E3D1-3EDF-27B8-1635-01F9D39E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1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EA290-AC0D-2B85-D49D-9E5B6A1E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253903"/>
            <a:ext cx="10144125" cy="56040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B5AF24-40A6-746F-EC2D-DB429776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1" y="122237"/>
            <a:ext cx="10515600" cy="1325563"/>
          </a:xfrm>
        </p:spPr>
        <p:txBody>
          <a:bodyPr/>
          <a:lstStyle/>
          <a:p>
            <a:r>
              <a:rPr lang="en-US" dirty="0"/>
              <a:t>Key DAX Functions: SUM, COUNT, and 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46EBF-8FD6-850E-759A-2273FFB7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3" y="763550"/>
            <a:ext cx="10882205" cy="2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38AB3-85F6-E05C-E087-4D374257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2422"/>
            <a:ext cx="8139549" cy="60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6A5BE-E299-EA3E-B15B-32F70C08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7716"/>
            <a:ext cx="5022930" cy="59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C8A5-557D-374E-40C7-F9D0799E9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1E8679-ECE7-B690-3D5A-BE2BAA85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DAX  (Data Analysis Expressions)</vt:lpstr>
      <vt:lpstr>Key DAX Functions: SUM, COUNT, and IF</vt:lpstr>
      <vt:lpstr>PowerPoint Presentation</vt:lpstr>
      <vt:lpstr>PowerPoint Presentation</vt:lpstr>
      <vt:lpstr>PowerPoint Presentation</vt:lpstr>
      <vt:lpstr>Let’s Implement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Abhishek Raj</dc:creator>
  <cp:lastModifiedBy>Abhishek Raj</cp:lastModifiedBy>
  <cp:revision>3</cp:revision>
  <dcterms:created xsi:type="dcterms:W3CDTF">2024-04-05T15:48:09Z</dcterms:created>
  <dcterms:modified xsi:type="dcterms:W3CDTF">2024-06-17T05:37:35Z</dcterms:modified>
</cp:coreProperties>
</file>