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13:16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6461 0 0,'0'0'-317'0'0,"3"-16"1146"0"0,-3 14-651 0 0,3 6-2073 0 0,13 13 251 0 0,0-10-112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13:24:3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2636 0 0,'0'0'-253'0'0,"17"6"-1422"0"0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13:38:3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5845 0 0,'0'0'-260'0'0,"2"8"-369"0"0,-2 0 65 0 0,3 0-916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94FF-1723-DA76-E729-2A8A2D3A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5776-F4C3-48FD-5575-0A0BC208B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96AE-7329-7B6B-4983-78FE1305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7DB6-379E-290F-FF0E-71DD9280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2632-2DE3-4ECB-7877-A1D131AC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9216-7666-E635-8109-6C01F0D2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8DC64-1D5A-EB49-A838-FF0A508B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AD5F-5A1C-BC60-670A-D92B28A8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7BE2-DDBC-A4F6-BD00-A40CDB06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EA32-9EAA-B09D-8E68-199019E2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2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B2E2E-5807-CBF2-E115-99D1799CE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D9116-0574-E0EE-9E7B-629309080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3C71-6FE2-5841-FD5A-749A6C69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6069-CF22-B842-A87A-4F2DB830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F716-304D-1AC7-A2F3-0F59A3A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3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950-D16E-FB04-DD47-EF6C760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6736-5541-EAC6-AE66-653B8B39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F7D2-9A75-707B-0335-2A593001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0E-8770-999D-39C3-FE6A7B4E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58F1-A6C1-491B-20A6-A46B084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B8C9-A143-F13A-070C-EA5E2FFC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7CBD-B354-4775-B15A-F340EBBE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A298-4DF2-3938-E92F-46FDABAF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8C26-B9ED-2B92-2F1C-B63EDB95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88D9-8C75-C095-1CA5-215953D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2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428-8257-1AFC-C299-CAF853E2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0803-888E-E5BE-8093-C9AD14E2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D13DB-CC63-2248-1D9E-6A096486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11565-317E-5D03-5F58-FC70FAE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F03A-61DF-2576-CF2A-ACFF4E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D96E-48B4-ED3B-5079-9994964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6BC0-9195-0883-4935-5B48CB6C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5757-0B80-F13E-B33E-44E2CB2B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7B8E-BC06-97C1-7AE3-A27EF9BC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1767D-9749-81C4-BB30-EFBA6471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6A312-7A5D-039B-7C5D-9CC895BF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9886B-E498-9F17-F72A-F36DFECC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4E500-6937-1307-9894-0C62BD1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AC67-BA88-A5CD-3D4D-31E96814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4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F61-BBDD-A933-1109-54CE0772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8223B-B16C-7340-79E1-6EC03C40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E81C5-4C21-06D0-1C6B-02BD2E2E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BA9E4-3154-63D2-6178-C0AA1A51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CF62-D615-2253-D4F3-573489D0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D66BE-43DE-F44E-951F-8A568BBE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46AF3-B6A6-B4B3-506F-D0EDE55A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1087-D53B-2D67-DE9B-8E6056E0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BD20-2C57-51A6-FB39-6C0E3EC8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C6910-B900-6727-C524-9D9DF7A1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51D6-3E4C-53CB-2F3F-4C3354B7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7E82-13CB-0A90-FA97-F51442C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91A8-C018-C7C4-0FC8-3CF08846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174-8AC2-F444-8DED-18BFA136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2C89A-FAF4-247A-0031-E64ABC70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1FE5-9594-E76D-693D-1E672B2E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9B45-759A-5877-27AF-8612D705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C8DD-F435-3222-152D-7B0F5097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9F35-533D-D136-F5D4-4D13DD3B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8DD7E-BBE9-6B78-398D-B52C5E2E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C9E6-91D1-F94E-E74C-7F59B28A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070B-6C8B-54AB-5F35-7DC556BF3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EF6BA-7672-4F47-9E88-A776380870E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8A41-2FDE-1651-9528-E5C845183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B423-8B9E-BE54-52ED-29D6846B8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698-E684-4363-BEAA-B76C4B443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115-52F5-F6C5-9E40-880EF341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inferential statistics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630CAC-4E13-BBAB-D84F-5DB3D13A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4A0D6-38CE-1A62-AA66-402AC23B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3666"/>
            <a:ext cx="9318347" cy="4529752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ED0AB9-F6DF-0522-D68E-AAD3BAEC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09C7-4A6E-C254-BDB7-3566E529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79246A-C8F7-81F1-9396-1B18C78A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1BEE2-CF4A-5DFD-7CC1-0E151C36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39" y="972051"/>
            <a:ext cx="10390322" cy="2935921"/>
          </a:xfrm>
          <a:prstGeom prst="rect">
            <a:avLst/>
          </a:prstGeom>
        </p:spPr>
      </p:pic>
      <p:pic>
        <p:nvPicPr>
          <p:cNvPr id="4098" name="Picture 2" descr="Population vs Sample in Statistic - GeeksforGeeks">
            <a:extLst>
              <a:ext uri="{FF2B5EF4-FFF2-40B4-BE49-F238E27FC236}">
                <a16:creationId xmlns:a16="http://schemas.microsoft.com/office/drawing/2014/main" id="{E41A510D-486C-5FDD-F467-FF92853D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37" y="3907972"/>
            <a:ext cx="5655125" cy="2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404CF2-AE42-CB1C-7B3E-C59572F31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57C99-3C43-BFEF-35E6-77E46691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35" y="1034144"/>
            <a:ext cx="10190386" cy="313392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76C252-07E3-2838-CC34-5A046B12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30B7D1-A1A4-A724-FAA4-2E821F4CD398}"/>
                  </a:ext>
                </a:extLst>
              </p14:cNvPr>
              <p14:cNvContentPartPr/>
              <p14:nvPr/>
            </p14:nvContentPartPr>
            <p14:xfrm>
              <a:off x="11474914" y="4528397"/>
              <a:ext cx="1800" cy="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30B7D1-A1A4-A724-FAA4-2E821F4CD3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5914" y="4519757"/>
                <a:ext cx="1944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52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F2C53-48EE-303D-D419-05FDEB6E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360716"/>
            <a:ext cx="9023944" cy="2347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FAFCA-AC04-8CA7-CB93-C06656F6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29" y="4401426"/>
            <a:ext cx="10623861" cy="182520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F0EDCF-34F6-A04C-990C-CBCC37ECD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7CF8D-4E39-724C-605B-8B5AD248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8" y="628651"/>
            <a:ext cx="10459203" cy="294803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FD4F16-B20F-5E08-C624-6DFC5987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1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60408-F43E-AECF-0C8F-95B4ECB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1" y="557213"/>
            <a:ext cx="10329473" cy="411010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F3D0FF-F31E-BE04-15C8-317EEE00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766B-2001-8E42-A74D-7C4CACA6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7790A5-FA2C-67F4-1C8C-3D5F0325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09C7-4A6E-C254-BDB7-3566E529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AC31CCF-F268-75BB-CD69-3841AB770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C152F-B675-65C9-003E-E3E886D4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438354"/>
            <a:ext cx="10853769" cy="5791376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901C602-DEF0-8088-7A65-32F045E44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C62E1D-A50D-5B70-F68B-DFAF466FF4E6}"/>
                  </a:ext>
                </a:extLst>
              </p14:cNvPr>
              <p14:cNvContentPartPr/>
              <p14:nvPr/>
            </p14:nvContentPartPr>
            <p14:xfrm>
              <a:off x="11927434" y="4544237"/>
              <a:ext cx="13680" cy="1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C62E1D-A50D-5B70-F68B-DFAF466FF4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8434" y="4535237"/>
                <a:ext cx="313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01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21BC8-8766-6B22-4087-9A1996C2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809118"/>
            <a:ext cx="6311076" cy="4058889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C499CC-BB5C-7705-B9C9-BC7AE2261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E7299-94C9-6046-B6C5-06F3F9CA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881458"/>
            <a:ext cx="3046682" cy="3092325"/>
          </a:xfrm>
          <a:prstGeom prst="rect">
            <a:avLst/>
          </a:prstGeom>
        </p:spPr>
      </p:pic>
      <p:pic>
        <p:nvPicPr>
          <p:cNvPr id="2050" name="Picture 2" descr="Hypothesis Testing Training | The #1 Course in India">
            <a:extLst>
              <a:ext uri="{FF2B5EF4-FFF2-40B4-BE49-F238E27FC236}">
                <a16:creationId xmlns:a16="http://schemas.microsoft.com/office/drawing/2014/main" id="{4D4A19F4-4782-26D1-69D9-A46E4058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4" y="3829050"/>
            <a:ext cx="5895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3032E2-A4BB-324F-216F-9590187CC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1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A Basketball result at FIBA World Cup disappointing, not surprising">
            <a:extLst>
              <a:ext uri="{FF2B5EF4-FFF2-40B4-BE49-F238E27FC236}">
                <a16:creationId xmlns:a16="http://schemas.microsoft.com/office/drawing/2014/main" id="{24BCAC39-2ABB-0A20-11B2-A7530C1F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02" y="2960914"/>
            <a:ext cx="6662794" cy="37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1E5DE4-5AB9-FE65-C852-A8657107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6" y="1116359"/>
            <a:ext cx="9859751" cy="1533739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822218-3A97-10E4-BF68-082FEB269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77D3D-CAED-BDEF-054B-CE40A497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549608"/>
            <a:ext cx="10265888" cy="5536542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A6AB39-B900-E021-E324-0330F4A99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2A53F9-F707-3088-522E-E4BDF34B9796}"/>
                  </a:ext>
                </a:extLst>
              </p14:cNvPr>
              <p14:cNvContentPartPr/>
              <p14:nvPr/>
            </p14:nvContentPartPr>
            <p14:xfrm>
              <a:off x="10850674" y="4463957"/>
              <a:ext cx="6840" cy="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2A53F9-F707-3088-522E-E4BDF34B9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2034" y="4454957"/>
                <a:ext cx="2448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88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157A6-B07B-A996-50A8-0B083793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6519"/>
            <a:ext cx="10557789" cy="554921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DE55A8-9C23-7544-E78D-B8F5B193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E31DD-1A13-E2C5-A47E-AE0CFFF2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63" y="987582"/>
            <a:ext cx="10176789" cy="1927199"/>
          </a:xfrm>
          <a:prstGeom prst="rect">
            <a:avLst/>
          </a:prstGeom>
        </p:spPr>
      </p:pic>
      <p:pic>
        <p:nvPicPr>
          <p:cNvPr id="3074" name="Picture 2" descr="7 Things Really Big Winners Do | Inc.com">
            <a:extLst>
              <a:ext uri="{FF2B5EF4-FFF2-40B4-BE49-F238E27FC236}">
                <a16:creationId xmlns:a16="http://schemas.microsoft.com/office/drawing/2014/main" id="{2F5148F6-5ED7-38DA-B45E-B5D97D08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23" y="2960914"/>
            <a:ext cx="6928153" cy="38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015960-8720-7244-69C8-5FEDC8F83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71" y="190500"/>
            <a:ext cx="1974694" cy="8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Hypothesis testing  and  inferential statistics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Inferential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Raj</dc:creator>
  <cp:lastModifiedBy>Abhishek Raj</cp:lastModifiedBy>
  <cp:revision>3</cp:revision>
  <dcterms:created xsi:type="dcterms:W3CDTF">2024-06-18T12:59:23Z</dcterms:created>
  <dcterms:modified xsi:type="dcterms:W3CDTF">2024-06-18T13:42:10Z</dcterms:modified>
</cp:coreProperties>
</file>