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2" r:id="rId7"/>
    <p:sldId id="261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5258" autoAdjust="0"/>
  </p:normalViewPr>
  <p:slideViewPr>
    <p:cSldViewPr snapToGrid="0">
      <p:cViewPr varScale="1">
        <p:scale>
          <a:sx n="87" d="100"/>
          <a:sy n="87" d="100"/>
        </p:scale>
        <p:origin x="3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9:0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89 3552 0 0,'-45'16'-912'0'0,"43"-15"861"0"0,-13 4 375 0 0,6-2-213 0 0,6-2 530 0 0,-3 0-536 0 0,4 1-28 0 0,7 0 380 0 0,24 3-302 0 0,0-1 1 0 0,46 1-1 0 0,67-9 80 0 0,-104 3-179 0 0,523-45 383 0 0,-125 7-218 0 0,-352 33-186 0 0,819-31 261 0 0,-582 50-232 0 0,-2 0-29 0 0,324-26 213 0 0,-557 15-155 0 0,-44 0-75 0 0,12-2 95 0 0,-52 0-191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1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39 241 4504 0 0,'-3'-1'-47'0'0,"-17"-3"-52"0"0,19 4 124 0 0,0 0 0 0 0,1 0 0 0 0,-1 0 0 0 0,0 0-1 0 0,1 0 1 0 0,-1-1 0 0 0,0 1 0 0 0,1 0 0 0 0,-1 0 0 0 0,0 0 0 0 0,1-1-1 0 0,-1 1 1 0 0,0 0 0 0 0,1-1 0 0 0,-1 1 0 0 0,1 0 0 0 0,-1-1 0 0 0,1 1-1 0 0,-1-1 1 0 0,1 1 0 0 0,-1-1 0 0 0,1 1 0 0 0,-1-1 0 0 0,1 1 0 0 0,-1-2-1 0 0,22-9 110 0 0,0 1-1 0 0,1 1 0 0 0,0 1 0 0 0,43-10 0 0 0,-8 2-5 0 0,493-119-1551 0 0,-495 123 178 0 0,-18 5-29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9:4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21 947 4856 0 0,'-1'-13'-368'0'0,"-1"-1"-1"0"0,0 1 0 0 0,-6-18 0 0 0,2 8 1160 0 0,6 21-621 0 0,0 1-115 0 0,-1-1 0 0 0,1 1 0 0 0,0 0 1 0 0,0 0-1 0 0,0 0 0 0 0,0-1 0 0 0,0 1 1 0 0,0 0-1 0 0,0 0 0 0 0,1-1 0 0 0,-1 1 0 0 0,0 0 1 0 0,1 0-1 0 0,-1 0 0 0 0,1-1 0 0 0,0 0 1 0 0,0 0-35 0 0,0 0 46 0 0,4 4-40 0 0,21 7 47 0 0,30 15-1 0 0,-31-12-18 0 0,49 15-1 0 0,-64-24-29 0 0,-1-1 0 0 0,1 0 0 0 0,-1-1 0 0 0,1 0 0 0 0,0-1 0 0 0,0 0 0 0 0,-1 0 0 0 0,1-1 0 0 0,13-3 0 0 0,24-8 63 0 0,0-3 0 0 0,83-38 0 0 0,83-58 34 0 0,187-124 1 0 0,231-122-1602 0 0,-430 268-518 0 0,-127 59 918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9:1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136 220 316 0 0,'-6'-5'112'0'0,"0"-1"0"0"0,0 1 0 0 0,-1 0 0 0 0,1 1-1 0 0,-1-1 1 0 0,0 1 0 0 0,-10-4 0 0 0,-20-13 920 0 0,24 14-420 0 0,-7-3 250 0 0,16 7-318 0 0,7 2 99 0 0,189 24 281 0 0,223 6 122 0 0,5-32-575 0 0,-153-6-268 0 0,84-3 8 0 0,214 25-8 0 0,1103 6 36 0 0,-814-54-49 0 0,-356 10 90 0 0,149-6-29 0 0,-95 18-25 0 0,-144 7 93 0 0,145 9-80 0 0,-45 21-123 0 0,274-26-56 0 0,-472-13-39 0 0,213-15 14 0 0,-29-11-67 0 0,-435 37 14 0 0,133-7-185 0 0,-185 11-734 0 0,0-1 0 0 0,0 0 0 0 0,-1 0 0 0 0,1-1 1 0 0,8-3-1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9:2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5084 0 0,'0'0'-255'0'0,"4"1"358"0"0,57 9 140 0 0,1-3 1 0 0,104-2 0 0 0,-108-4-155 0 0,366 0 211 0 0,-230-2-79 0 0,-179 0-154 0 0,-15 1-61 0 0,0 0-1 0 0,0 0 0 0 0,0 0 1 0 0,0 0-1 0 0,0 0 1 0 0,0 0-1 0 0,0 0 0 0 0,0-1 1 0 0,0 1-1 0 0,0 0 0 0 0,0 0 1 0 0,0 0-1 0 0,0 0 0 0 0,0 0 1 0 0,0 0-1 0 0,-1 0 1 0 0,1 0-1 0 0,0 0 0 0 0,0 0 1 0 0,0 0-1 0 0,0 0 0 0 0,0 0 1 0 0,0 0-1 0 0,0 0 0 0 0,0 0 1 0 0,0 0-1 0 0,0 0 1 0 0,0 0-1 0 0,0-1 0 0 0,0 1 1 0 0,-201 8 39 0 0,-9 16-46 0 0,187-21 1 0 0,-733 102-60 0 0,737-100-6 0 0,40-5 53 0 0,49-3 41 0 0,352-38-45 0 0,342-36-26 0 0,-700 71 142 0 0,-62 6-71 0 0,-14 0-24 0 0,-88 6 23 0 0,-182 35 0 0 0,104-11-189 0 0,-61 9-3071 0 0,215-35 1919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9:5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79 134 140 0 0,'-5'-12'202'0'0,"-2"0"0"0"0,1 1 1 0 0,-9-11-1 0 0,-4-8 281 0 0,-7-15 703 0 0,25 44-1000 0 0,7 3-175 0 0,5 5 0 0 0,0 0 0 0 0,0 1 0 0 0,-1-1 0 0 0,0 2 0 0 0,15 16 0 0 0,-2 4 39 0 0,-1 2-1 0 0,22 42 1 0 0,0-2 37 0 0,-6-8 22 0 0,-26-42-62 0 0,0 0 1 0 0,2-1-1 0 0,0 0 1 0 0,1-1-1 0 0,0-1 1 0 0,33 29-1 0 0,-41-42-15 0 0,-1 0-1 0 0,2-1 0 0 0,-1 0 1 0 0,1 0-1 0 0,-1-1 0 0 0,1 1 1 0 0,11 2-1 0 0,-2-3 9 0 0,-1 0 0 0 0,31 1 0 0 0,-6-3-43 0 0,-23-1-511 0 0,0 0 0 0 0,0 2 0 0 0,32 5 0 0 0,-36-2-160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0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1 316 0 0,'-2'0'39'0'0,"-36"4"396"0"0,35-4-396 0 0,-8 4 241 0 0,11-4-267 0 0,0 0 1 0 0,-1 0-1 0 0,1 0 0 0 0,0 1 0 0 0,-1-1 0 0 0,1 0 0 0 0,0 1 0 0 0,-1-1 0 0 0,1 0 0 0 0,0 0 0 0 0,0 1 0 0 0,-1-1 0 0 0,1 1 0 0 0,0-1 0 0 0,0 0 0 0 0,0 1 0 0 0,0-1 0 0 0,0 0 0 0 0,-1 1 0 0 0,1-1 0 0 0,0 1 0 0 0,0-1 0 0 0,0 0 0 0 0,0 1 0 0 0,0-1 0 0 0,0 1 0 0 0,0-1 1 0 0,0 1-1 0 0,0-1 0 0 0,1 0 0 0 0,-1 1 0 0 0,0-1 0 0 0,0 1 0 0 0,13 14 301 0 0,26 8 187 0 0,-1-6-242 0 0,1-2 0 0 0,1-2 1 0 0,1-1-1 0 0,0-3 0 0 0,58 7 0 0 0,216 4 368 0 0,-271-19-545 0 0,382 8 335 0 0,155 6-80 0 0,-163 18-143 0 0,-54-2-36 0 0,-33-30-79 0 0,-155-4-25 0 0,384 5 97 0 0,-222-11-125 0 0,134 5 39 0 0,-193 4-20 0 0,-115-2-42 0 0,97-5 37 0 0,-114 0 13 0 0,183 16 0 0 0,295 15 139 0 0,-474-26-140 0 0,124 3-29 0 0,-149 6-780 0 0,-82-4-1716 0 0,-25-3 985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0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61 143 4352 0 0,'-46'-3'-872'0'0,"44"3"789"0"0,-6 0-194 0 0,3 1 357 0 0,6 0 440 0 0,14 4-282 0 0,1-1 1 0 0,-1 0 0 0 0,32 2 0 0 0,56-1 172 0 0,-30-2-258 0 0,228 5 301 0 0,495-51 0 0 0,-563 26-380 0 0,62-7 5 0 0,238-4-12 0 0,-369 24-47 0 0,820 20 12 0 0,-898-13-363 0 0,0-4 0 0 0,0-3-1 0 0,0-5 1 0 0,108-24-1 0 0,-92 13-1605 0 0,-48 8 968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0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187 185 3880 0 0,'-31'-3'27'0'0,"-109"-3"204"0"0,125 9-207 0 0,15-3-22 0 0,0 1-1 0 0,0-1 1 0 0,0 0-1 0 0,0 0 1 0 0,0 0-1 0 0,0 1 1 0 0,0-1 0 0 0,0 0-1 0 0,-1 0 1 0 0,1 0-1 0 0,0 1 1 0 0,0-1-1 0 0,0 0 1 0 0,0 0-1 0 0,1 0 1 0 0,-1 1-1 0 0,0-1 1 0 0,0 0-1 0 0,0 0 1 0 0,0 0-1 0 0,0 0 1 0 0,0 1-1 0 0,0-1 1 0 0,0 0-1 0 0,0 0 1 0 0,0 0-1 0 0,0 1 1 0 0,1-1-1 0 0,-1 0 1 0 0,0 0-1 0 0,0 0 1 0 0,0 0-1 0 0,0 0 1 0 0,1 0 0 0 0,-1 1-1 0 0,0-1 1 0 0,22 11 97 0 0,12-5-31 0 0,1-1-1 0 0,0-2 0 0 0,69-3 0 0 0,-76-1-49 0 0,1364-78 465 0 0,-1337 75-485 0 0,82-6 54 0 0,232 13 0 0 0,-201 16-38 0 0,-105-7 1 0 0,93 28 0 0 0,-128-31-28 0 0,2-2 24 0 0,60 5-15 0 0,0-4 0 0 0,111-3 0 0 0,-64-3 8 0 0,317-8 64 0 0,31 2-40 0 0,-243 8-20 0 0,267-13-14 0 0,-194-3 38 0 0,-142 3-22 0 0,337-35-27 0 0,-88-10 54 0 0,142-16-27 0 0,54 45-139 0 0,-583 20-2550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121 124 3100 0 0,'-100'-13'316'0'0,"97"13"58"0"0,-4-2-87 0 0,-2-1 62 0 0,7 2 2 0 0,5 1 196 0 0,112 1-457 0 0,181-4 15 0 0,-83-3-28 0 0,-38 3-26 0 0,334-34 39 0 0,-233 12-90 0 0,-86 10 20 0 0,-33 6 228 0 0,169 13 1 0 0,-10 1-138 0 0,10-14-19 0 0,-151 2-21 0 0,-53 7 88 0 0,225 28 1 0 0,-164-8 54 0 0,28 8-96 0 0,-119-13-22 0 0,139 4 0 0 0,-145-15 83 0 0,-83-4-160 0 0,-1 1-13 0 0,6 0-12 0 0,-6 0-1 0 0,7 0-192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1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80 163 332 0 0,'1'-3'172'0'0,"2"-5"-106"0"0,-1 2 208 0 0,0-1-1 0 0,0 0 1 0 0,0-1 0 0 0,-1 1 0 0 0,1-12 0 0 0,-3 11 67 0 0,1 0 1 0 0,-1 0-1 0 0,0 1 0 0 0,-1-1 1 0 0,0 0-1 0 0,0 1 0 0 0,-5-11 1 0 0,4 10-24 0 0,-8-5 374 0 0,11 13-661 0 0,-1-1 0 0 0,1 1 0 0 0,0 0 0 0 0,0-1 0 0 0,-1 1 0 0 0,1 0 0 0 0,-1-1 0 0 0,1 1 0 0 0,0 0 0 0 0,-1 0 0 0 0,1-1 0 0 0,-1 1 0 0 0,1 0 0 0 0,0 0 0 0 0,-1 0 0 0 0,1 0 0 0 0,-1-1 0 0 0,1 1 0 0 0,-1 0 0 0 0,1 0 0 0 0,-1 0 0 0 0,1 0 0 0 0,-1 0 0 0 0,1 0 1 0 0,-1 0-1 0 0,1 0 0 0 0,-1 0 0 0 0,1 0 0 0 0,0 1 0 0 0,-1-1 0 0 0,0 0 0 0 0,-5 9-4 0 0,1-1-1 0 0,1 1 1 0 0,0 0 0 0 0,0 0 0 0 0,0 1 0 0 0,1-1 0 0 0,1 1 0 0 0,-3 13 0 0 0,0 10 51 0 0,-2 45 0 0 0,6-12-842 0 0,7 69 0 0 0,1-103-1982 0 0,-7-27 1531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1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53 3960 0 0,'-5'-41'695'0'0,"3"30"96"0"0,-1 18-449 0 0,2-4-326 0 0,0 1 0 0 0,1-1 0 0 0,-1 0 0 0 0,1 1 0 0 0,0-1 0 0 0,0 1 0 0 0,1 5 0 0 0,-2-6-16 0 0,1-2 0 0 0,1 0 0 0 0,-1 0 1 0 0,1-1-1 0 0,0 1 0 0 0,-1 0 0 0 0,1-1 0 0 0,-1 1 0 0 0,1-1 0 0 0,0 1 1 0 0,0-1-1 0 0,-1 1 0 0 0,1-1 0 0 0,0 1 0 0 0,0-1 0 0 0,0 0 0 0 0,1 1 1 0 0,-1-1 3 0 0,0 1 0 0 0,1-1 1 0 0,-1 0-1 0 0,0 0 0 0 0,1 1 1 0 0,-1-1-1 0 0,0 0 0 0 0,1 0 1 0 0,-1 0-1 0 0,0-1 0 0 0,1 1 1 0 0,-1 0-1 0 0,1 0 0 0 0,-1-1 1 0 0,0 1-1 0 0,0-1 0 0 0,1 1 1 0 0,-1-1-1 0 0,0 0 0 0 0,0 1 1 0 0,0-1-1 0 0,1 0 0 0 0,-1 0 1 0 0,0 0-1 0 0,0 0 0 0 0,0 0 1 0 0,-1 0-1 0 0,1 0 0 0 0,1-1 1 0 0,-2 1 1 0 0,0 0 1 0 0,0 1 0 0 0,0-1-1 0 0,0 0 1 0 0,0 1-1 0 0,0-1 1 0 0,0 0 0 0 0,0 1-1 0 0,0-1 1 0 0,0 0 0 0 0,0 1-1 0 0,0-1 1 0 0,0 0 0 0 0,-1 1-1 0 0,1-1 1 0 0,0 0 0 0 0,-1 1-1 0 0,1-1 1 0 0,0 1 0 0 0,-1-1-1 0 0,1 0 1 0 0,-1 1 0 0 0,1-1-1 0 0,-1 1 1 0 0,1-1-1 0 0,-1 1 1 0 0,1 0 0 0 0,-1-1-1 0 0,1 1 1 0 0,-1 0 0 0 0,1-1-1 0 0,-1 1 1 0 0,0 0 0 0 0,1-1-1 0 0,-1 1 1 0 0,0 0 0 0 0,1 0-1 0 0,-1 0 1 0 0,-1 0 0 0 0,-12 1 3 0 0,10-1-47 0 0,1 1 0 0 0,-1 0 0 0 0,1 0 1 0 0,-1 0-1 0 0,1 0 0 0 0,0 0 1 0 0,0 0-1 0 0,-5 3 0 0 0,7-3-58 0 0,0-1 0 0 0,1 1 0 0 0,-1-1 0 0 0,0 1 0 0 0,0 0 0 0 0,0-1 0 0 0,1 1 0 0 0,-1 0 0 0 0,0-1 0 0 0,1 1 0 0 0,-1 0 0 0 0,1 0 0 0 0,-1 0 1 0 0,1 0-1 0 0,-1 0 0 0 0,1 0 0 0 0,0 0 0 0 0,-1-1 0 0 0,1 1 0 0 0,0 0 0 0 0,0 0 0 0 0,-1 0 0 0 0,1 0 0 0 0,0 0 0 0 0,0 0 0 0 0,0 0 0 0 0,0 0 0 0 0,1 0 0 0 0,-1 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1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3980 0 0,'0'0'1811'0'0,"2"-3"-1689"0"0,1-1-93 0 0,0 0-1 0 0,1 0 1 0 0,-1 1 0 0 0,1-1-1 0 0,0 1 1 0 0,0 0 0 0 0,0 0-1 0 0,0 1 1 0 0,0-1-1 0 0,1 1 1 0 0,-1 0 0 0 0,1 0-1 0 0,0 0 1 0 0,0 0-1 0 0,-1 1 1 0 0,1 0 0 0 0,0 0-1 0 0,0 1 1 0 0,0-1-1 0 0,0 1 1 0 0,10 1 0 0 0,-6-1-18 0 0,-1 0-1 0 0,0 1 1 0 0,1 1 0 0 0,-1 0 0 0 0,0 0 0 0 0,0 0 0 0 0,0 1 0 0 0,0 0-1 0 0,0 1 1 0 0,-1-1 0 0 0,0 2 0 0 0,11 6 0 0 0,-10-3 1 0 0,0 0 0 0 0,0 0 1 0 0,-1 0-1 0 0,0 1 0 0 0,-1 0 0 0 0,8 12 0 0 0,23 60 42 0 0,-1-2 14 0 0,-35-76-38 0 0,5 10 2 0 0,-6-13-26 0 0,0 1-1 0 0,0-1 1 0 0,0 0 0 0 0,1 1-1 0 0,-1-1 1 0 0,0 0 0 0 0,0 0-1 0 0,1 1 1 0 0,-1-1-1 0 0,0 0 1 0 0,0 0 0 0 0,1 0-1 0 0,-1 1 1 0 0,0-1 0 0 0,1 0-1 0 0,-1 0 1 0 0,0 0 0 0 0,1 0-1 0 0,-1 0 1 0 0,0 1-1 0 0,1-1 1 0 0,-1 0 0 0 0,0 0-1 0 0,1 0 1 0 0,-1 0 0 0 0,1 0-1 0 0,-1 0 1 0 0,0 0 0 0 0,1 0-1 0 0,-1-1 1 0 0,0 1-1 0 0,1 0 1 0 0,-1 0 0 0 0,0 0-1 0 0,1 0 1 0 0,-1 0 0 0 0,1-1-1 0 0,8-6 2 0 0,0 0 0 0 0,0-1 0 0 0,-1 0-1 0 0,1-1 1 0 0,-2 1 0 0 0,1-2 0 0 0,10-18-1 0 0,8-13-2 0 0,-13 22 1 0 0,-2 0-1 0 0,18-38 1 0 0,-28 54-16 0 0,1 0 1 0 0,-1 0-1 0 0,1 0 0 0 0,0-1 1 0 0,1 2-1 0 0,-1-1 1 0 0,0 0-1 0 0,1 0 1 0 0,0 1-1 0 0,3-3 1 0 0,-4 4-12 0 0,14 1-4 0 0,-11 0 22 0 0,50 8-14 0 0,-36-4 15 0 0,-1-1 0 0 0,1-1 0 0 0,0-1 0 0 0,37-2 0 0 0,-42 0 6 0 0,1-2 0 0 0,-1 0 0 0 0,0 0 0 0 0,0-1 0 0 0,0-1 0 0 0,-1 0 0 0 0,0-1 0 0 0,0 0 0 0 0,0-1 0 0 0,-1-1 1 0 0,0 0-1 0 0,0 0 0 0 0,17-18 0 0 0,-25 23 4 0 0,-1-1 0 0 0,0 0 0 0 0,0 0 0 0 0,0-1 0 0 0,0 1 1 0 0,-1-1-1 0 0,0 1 0 0 0,0-1 0 0 0,0 0 0 0 0,2-10 0 0 0,-3 14-7 0 0,-1 0 1 0 0,0 0-1 0 0,0 0 0 0 0,0 0 0 0 0,0 0 0 0 0,0-1 0 0 0,0 1 0 0 0,0 0 0 0 0,0 0 0 0 0,0 0 0 0 0,-1 0 0 0 0,1-1 1 0 0,0 1-1 0 0,-1 0 0 0 0,1 0 0 0 0,-1 0 0 0 0,1 0 0 0 0,-1 0 0 0 0,1 0 0 0 0,-1 0 0 0 0,0 0 0 0 0,0 0 0 0 0,1 1 1 0 0,-1-1-1 0 0,0 0 0 0 0,-2-1 0 0 0,2 1-5 0 0,-1-1 2 0 0,0 0 0 0 0,0 1 1 0 0,0 0-1 0 0,0-1 1 0 0,-1 1-1 0 0,1 0 0 0 0,0 0 1 0 0,0 0-1 0 0,-1 0 1 0 0,1 0-1 0 0,-1 1 0 0 0,1-1 1 0 0,0 1-1 0 0,-1 0 1 0 0,1-1-1 0 0,-6 2 0 0 0,3-1-2 0 0,-1 1 0 0 0,1 0 0 0 0,-1 1 0 0 0,1-1 0 0 0,-1 1 0 0 0,-9 5 0 0 0,10-4 4 0 0,1 0 0 0 0,-1 0 1 0 0,1 1-1 0 0,0-1 1 0 0,0 1-1 0 0,0 0 1 0 0,0 0-1 0 0,1 0 0 0 0,0 0 1 0 0,-1 1-1 0 0,1-1 1 0 0,1 1-1 0 0,-1 0 0 0 0,1 0 1 0 0,0 0-1 0 0,0 0 1 0 0,-2 10-1 0 0,2-6 22 0 0,0 0 0 0 0,1 1 0 0 0,0-1-1 0 0,0 0 1 0 0,1 1 0 0 0,1-1 0 0 0,-1 0-1 0 0,1 1 1 0 0,4 13 0 0 0,-4-20-3 0 0,0 0 0 0 0,0 0 1 0 0,1 0-1 0 0,-1 0 0 0 0,1 0 0 0 0,-1 0 1 0 0,1 0-1 0 0,0-1 0 0 0,0 1 0 0 0,0-1 0 0 0,0 1 1 0 0,1-1-1 0 0,-1 0 0 0 0,1 0 0 0 0,-1 0 0 0 0,5 2 1 0 0,-1-1 18 0 0,-1 0-1 0 0,1-1 1 0 0,0 0 0 0 0,0 0 0 0 0,0-1 0 0 0,0 0 0 0 0,0 0 0 0 0,8 0-1 0 0,4 0 70 0 0,1-2 0 0 0,0-1-1 0 0,0 0 1 0 0,31-8-1 0 0,-17 2-347 0 0,66-18 950 0 0,-85 21-2299 0 0,-1-1 1 0 0,22-12 0 0 0,-29 15-692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1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24 3956 0 0,'10'-23'-610'0'0,"-34"141"2694"0"0,24-117-2079 0 0,-52 257 695 0 0,41-189-447 0 0,-2 124 0 0 0,13-187-471 0 0,0-3-79 0 0,0 1 0 0 0,0-1-1 0 0,0 1 1 0 0,0-1 0 0 0,-1 0 0 0 0,1 1-1 0 0,-1-1 1 0 0,0 0 0 0 0,-2 5-1 0 0,-1-1-1296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1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92 102 4204 0 0,'-2'-6'-329'0'0,"2"1"-1"0"0,-1-1 0 0 0,1 1 0 0 0,-1-1 0 0 0,2-5 1 0 0,-1 0 368 0 0,0 9-28 0 0,-6-23 277 0 0,6 25-270 0 0,-2-3 22 0 0,0 1 0 0 0,1 0 1 0 0,-1 0-1 0 0,0 0 0 0 0,0 0 0 0 0,0 0 1 0 0,-1 1-1 0 0,1-1 0 0 0,0 1 0 0 0,-1-1 1 0 0,-4-1-1 0 0,6 3-38 0 0,0 1-1 0 0,1-1 1 0 0,-1 0 0 0 0,0 1 0 0 0,0-1-1 0 0,0 1 1 0 0,0-1 0 0 0,1 1-1 0 0,-1 0 1 0 0,0-1 0 0 0,0 1 0 0 0,1 0-1 0 0,-1-1 1 0 0,0 1 0 0 0,1 0 0 0 0,-1 0-1 0 0,1 0 1 0 0,-1-1 0 0 0,1 1-1 0 0,0 0 1 0 0,-1 0 0 0 0,1 0 0 0 0,0 0-1 0 0,-1 0 1 0 0,1 0 0 0 0,0 0 0 0 0,0 0-1 0 0,0 0 1 0 0,0 0 0 0 0,0 0-1 0 0,0 2 1 0 0,0-1 2 0 0,0 0-1 0 0,0 0 0 0 0,0 0 1 0 0,0 0-1 0 0,1 0 1 0 0,-1 0-1 0 0,0 0 1 0 0,1 1-1 0 0,0-1 0 0 0,-1 0 1 0 0,1 0-1 0 0,0-1 1 0 0,0 1-1 0 0,0 0 1 0 0,2 3-1 0 0,-2-4 16 0 0,0 0 0 0 0,0-1 0 0 0,0 1 0 0 0,0 0 0 0 0,0-1-1 0 0,0 1 1 0 0,0-1 0 0 0,0 1 0 0 0,0-1 0 0 0,0 1 0 0 0,0-1 0 0 0,0 0 0 0 0,0 1 0 0 0,0-1 0 0 0,0 0 0 0 0,1 0-1 0 0,-1 0 1 0 0,0 0 0 0 0,0 0 0 0 0,0 0 0 0 0,0 0 0 0 0,0-1 0 0 0,0 1 0 0 0,1 0 0 0 0,-1 0 0 0 0,0-1 0 0 0,0 1 0 0 0,0-1-1 0 0,0 1 1 0 0,0-1 0 0 0,1 0 0 0 0,1-1-66 0 0,1 0 150 0 0,-4 0-53 0 0,0 1 0 0 0,1-1 0 0 0,-1 1 0 0 0,-1-1 0 0 0,1 1 0 0 0,0-1 0 0 0,0 1 0 0 0,0-1 0 0 0,-1 1 0 0 0,1-1 0 0 0,-1 1 0 0 0,1-1-1 0 0,-1 1 1 0 0,0-1 0 0 0,0 1 0 0 0,1 0 0 0 0,-3-3 0 0 0,2 3 13 0 0,-1 5-80 0 0,-2 10 13 0 0,2-11-17 0 0,2-2 5 0 0,0 0 0 0 0,0 1 0 0 0,0-1 0 0 0,0 0 0 0 0,0 0 0 0 0,1 0 0 0 0,-1 0-1 0 0,0 0 1 0 0,0 0 0 0 0,1 0 0 0 0,-1 0 0 0 0,1 0 0 0 0,-1 0 0 0 0,1-1-1 0 0,-1 1 1 0 0,1 0 0 0 0,-1 0 0 0 0,1 0 0 0 0,0 0 0 0 0,-1-1 0 0 0,1 1 0 0 0,0 0-1 0 0,0-1 1 0 0,0 1 0 0 0,-1 0 0 0 0,1-1 0 0 0,0 1 0 0 0,0-1 0 0 0,0 0 0 0 0,1 1 607 0 0,-5-4-559 0 0,0 1-22 0 0,-8-10 32 0 0,7 13-24 0 0,0 0-154 0 0,0 0 1 0 0,0 0 0 0 0,0 1-1 0 0,0-1 1 0 0,0 1-1 0 0,0 0 1 0 0,1 0-1 0 0,-1 0 1 0 0,1 0 0 0 0,0 1-1 0 0,-1-1 1 0 0,1 1-1 0 0,0 0 1 0 0,0 0-1 0 0,1 0 1 0 0,-4 6 0 0 0,1-3-673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2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44 6593 0 0,'-18'-21'-891'0'0,"11"9"1108"0"0,6 11-43 0 0,-5-7 622 0 0,2 6-424 0 0,4 4 38 0 0,19 27-307 0 0,0 0-1 0 0,40 44 0 0 0,-37-47-59 0 0,249 265 307 0 0,-221-239-287 0 0,3 2-4606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2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56 5048 0 0,'0'-5'70'0'0,"0"0"0"0"0,0 0-1 0 0,-1 0 1 0 0,1 0 0 0 0,-1 0 0 0 0,-1 0-1 0 0,1 1 1 0 0,-1-1 0 0 0,-2-5-1 0 0,3 9 1137 0 0,-2 5-1029 0 0,-3 5-112 0 0,0-1 0 0 0,1 1 0 0 0,0 0 1 0 0,0 0-1 0 0,1 0 0 0 0,-3 11 0 0 0,-18 70 245 0 0,20-70-257 0 0,-104 358 666 0 0,-49 208-562 0 0,149-528-1444 0 0,8-33-2012 0 0,1-18 918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2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213 187 5541 0 0,'-209'-13'1186'0'0,"206"13"-341"0"0,18-1-772 0 0,1003-86 655 0 0,-335 12-488 0 0,-626 67-2016 0 0,-53 7-1163 0 0,8-1 897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2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78 5208 0 0,'-4'-4'-151'0'0,"-17"-12"818"0"0,-1 1 1 0 0,-41-23 0 0 0,61 38-321 0 0,-2-2-141 0 0,-2 0-227 0 0,6 2 32 0 0,0 0 0 0 0,0 0 1 0 0,-1 0-1 0 0,1 0 1 0 0,0 0-1 0 0,0 0 0 0 0,0 0 1 0 0,0 0-1 0 0,0 0 0 0 0,0 0 1 0 0,0 0-1 0 0,0 0 0 0 0,0 0 1 0 0,0 0-1 0 0,0 0 0 0 0,0 0 1 0 0,-1 0-1 0 0,1 0 1 0 0,0 0-1 0 0,0 0 0 0 0,0 0 1 0 0,0 0-1 0 0,0 0 0 0 0,0 0 1 0 0,0 0-1 0 0,0 0 0 0 0,0 0 1 0 0,0 0-1 0 0,0 0 0 0 0,0 0 1 0 0,0 0-1 0 0,0 0 1 0 0,0 0-1 0 0,0 0 0 0 0,0 0 1 0 0,0 1-1 0 0,-1-1 0 0 0,1 0 1 0 0,0 0-1 0 0,0 0 0 0 0,0 0 1 0 0,0 0-1 0 0,0 0 0 0 0,0 0 1 0 0,0 0-1 0 0,0 0 1 0 0,0 0-1 0 0,0 0 0 0 0,0 0 1 0 0,0 1-1 0 0,0-1 0 0 0,0 0 1 0 0,1 0-1 0 0,-1 0 0 0 0,0 0 1 0 0,0 0-1 0 0,0 0 1 0 0,0 0-1 0 0,0 0 0 0 0,0 0 1 0 0,0 0-1 0 0,0 0 0 0 0,0 0 1 0 0,0 0-1 0 0,0 0 0 0 0,0 0 1 0 0,0 1-1 0 0,2 3 12 0 0,1 0-1 0 0,-1 1 1 0 0,1-1-1 0 0,0 0 1 0 0,0 0-1 0 0,0 0 1 0 0,0-1 0 0 0,1 1-1 0 0,-1-1 1 0 0,1 0-1 0 0,0 1 1 0 0,8 3-1 0 0,53 27 232 0 0,120 44-1 0 0,40 20 68 0 0,-217-94-298 0 0,0 0 1 0 0,-1 1-1 0 0,0 0 0 0 0,0 1 1 0 0,6 5-1 0 0,-11-9-13 0 0,0 0 1 0 0,-1-1 0 0 0,1 1-1 0 0,-1 0 1 0 0,1 0-1 0 0,-1 0 1 0 0,0 0-1 0 0,0 0 1 0 0,0 0-1 0 0,0 1 1 0 0,0-1 0 0 0,-1 0-1 0 0,1 0 1 0 0,0 1-1 0 0,-1-1 1 0 0,0 0-1 0 0,0 1 1 0 0,0-1-1 0 0,0 1 1 0 0,0-1 0 0 0,0 0-1 0 0,0 1 1 0 0,-2 2-1 0 0,-2 8 13 0 0,-2-1 0 0 0,1 0-1 0 0,-2 0 1 0 0,0 0-1 0 0,0-1 1 0 0,-1 0 0 0 0,-14 15-1 0 0,-71 65-17 0 0,89-88-9 0 0,-182 155-2664 0 0,148-127 156 0 0,9-7-512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3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78 6269 0 0,'8'-6'-286'0'0,"0"0"0"0"0,-1 0 0 0 0,1-1 0 0 0,7-8 0 0 0,7-7 728 0 0,-21 21-184 0 0,7-8 242 0 0,-9 9-471 0 0,1 0 1 0 0,0 0 0 0 0,0 0 0 0 0,0 0 0 0 0,0 0-1 0 0,-1 0 1 0 0,1 0 0 0 0,0 0 0 0 0,0 0 0 0 0,0 0-1 0 0,0 0 1 0 0,0 0 0 0 0,-1 0 0 0 0,1 0 0 0 0,0 0-1 0 0,0 0 1 0 0,0 0 0 0 0,0 0 0 0 0,0 0 0 0 0,0-1-1 0 0,-1 1 1 0 0,1 0 0 0 0,0 0 0 0 0,0 0 0 0 0,0 0-1 0 0,0 0 1 0 0,0 0 0 0 0,0 0 0 0 0,0-1 0 0 0,0 1-1 0 0,0 0 1 0 0,0 0 0 0 0,0 0 0 0 0,0 0 0 0 0,0 0-1 0 0,-1-1 1 0 0,1 1 0 0 0,0 0 0 0 0,0 0 0 0 0,0 0-1 0 0,0 0 1 0 0,1-1 0 0 0,-1 1 0 0 0,0 0 0 0 0,0 0 0 0 0,0 0-1 0 0,0 0 1 0 0,0 0 0 0 0,0-1 0 0 0,0 1 0 0 0,0 0-1 0 0,0 0 1 0 0,0 0 0 0 0,0 0 0 0 0,0 0 0 0 0,1-1-1 0 0,-13 6 16 0 0,0 0 0 0 0,1 1 0 0 0,0 0 0 0 0,0 1 0 0 0,1 0 0 0 0,-13 11-1 0 0,-18 18 37 0 0,3 2 0 0 0,1 2-1 0 0,-47 65 1 0 0,42-45-11 0 0,4 1 1 0 0,-34 74-1 0 0,66-125-70 0 0,1 1 1 0 0,1 0-1 0 0,0 0 1 0 0,0 0-1 0 0,1 1 0 0 0,1-1 1 0 0,0 1-1 0 0,0 0 1 0 0,1-1-1 0 0,1 1 1 0 0,0 0-1 0 0,0 0 1 0 0,1 0-1 0 0,1-1 0 0 0,0 1 1 0 0,0-1-1 0 0,1 1 1 0 0,1-1-1 0 0,0 0 1 0 0,7 14-1 0 0,17 30-698 0 0,40 59 1 0 0,-41-71-785 0 0,-17-25-325 0 0,-3 1-247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3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4876 0 0,'0'-3'-380'0'0,"2"-93"733"0"0,-4 53 1803 0 0,2 41-1592 0 0,0 11-470 0 0,33 482 690 0 0,-25-458-718 0 0,-1 8 81 0 0,-5-34-104 0 0,-2-7-42 0 0,0 0 0 0 0,0 0-1 0 0,0-1 1 0 0,0 1 0 0 0,0 0 0 0 0,0 0 0 0 0,0 0 0 0 0,0 0 0 0 0,0 0 0 0 0,0 0 0 0 0,0 0 0 0 0,0 0 0 0 0,0 0 0 0 0,0 0 0 0 0,0 0-1 0 0,0 0 1 0 0,0 0 0 0 0,0 0 0 0 0,0-1 0 0 0,0 1 0 0 0,0 0 0 0 0,0 0 0 0 0,0 0 0 0 0,0 0 0 0 0,0 0 0 0 0,0 0 0 0 0,0 0 0 0 0,0 0-1 0 0,0 0 1 0 0,0 0 0 0 0,0 0 0 0 0,0 0 0 0 0,0 0 0 0 0,1 0 0 0 0,-1 0 0 0 0,0 0 0 0 0,0 0 0 0 0,0 0 0 0 0,0 0 0 0 0,0 0 0 0 0,0-1 0 0 0,0 1-1 0 0,0 0 1 0 0,0 0 0 0 0,0 0 0 0 0,0 0 0 0 0,0 0 0 0 0,0 0 0 0 0,0 0 0 0 0,0 0 0 0 0,1 0 0 0 0,-1 0 0 0 0,0 0 0 0 0,0 0 0 0 0,0 0-1 0 0,0 0 1 0 0,0 0 0 0 0,0 1 0 0 0,0-1 0 0 0,0 0 0 0 0,0 0 0 0 0,0 0 0 0 0,0 0 0 0 0,0 0 0 0 0,0 0 0 0 0,0 0 0 0 0,0 0 0 0 0,0 0 0 0 0,1 0-1 0 0,-1-18-8 0 0,1 1 0 0 0,1-1 0 0 0,1 0 0 0 0,6-24 0 0 0,-3 22 2 0 0,-5 15 1 0 0,0 1 1 0 0,0-1 0 0 0,1 1-1 0 0,-1 0 1 0 0,1-1 0 0 0,0 1-1 0 0,0 0 1 0 0,0 0-1 0 0,1 0 1 0 0,0 1 0 0 0,-1-1-1 0 0,1 0 1 0 0,0 1 0 0 0,1 0-1 0 0,3-4 1 0 0,-3 6 1 0 0,-1 1 1 0 0,0-1 0 0 0,1 1 0 0 0,-1 0-1 0 0,0 0 1 0 0,1 0 0 0 0,-1 0-1 0 0,0 1 1 0 0,1 0 0 0 0,-1-1-1 0 0,0 1 1 0 0,0 0 0 0 0,5 2-1 0 0,-7-2 3 0 0,7 2-1 0 0,1 1 0 0 0,-2 0 1 0 0,1 1-1 0 0,0-1 0 0 0,-1 2 0 0 0,12 9 0 0 0,17 12-5 0 0,-28-22 4 0 0,0 0-1 0 0,0 0 1 0 0,1-1 0 0 0,-1-1-1 0 0,1 1 1 0 0,14 2 0 0 0,-21-5 3 0 0,1-1 0 0 0,0 0 0 0 0,-1 0 0 0 0,1 0 0 0 0,-1 0 0 0 0,1 0 0 0 0,-1-1 0 0 0,1 1 0 0 0,-1-1 0 0 0,1 0 0 0 0,-1 1 0 0 0,1-1 0 0 0,-1 0 0 0 0,0-1 0 0 0,1 1 0 0 0,-1 0 0 0 0,0-1 0 0 0,0 1 0 0 0,0-1 0 0 0,0 1 0 0 0,0-1 0 0 0,0 0 0 0 0,-1 0 0 0 0,1 0 0 0 0,0 0-1 0 0,-1 0 1 0 0,0 0 0 0 0,1-1 0 0 0,1-3 0 0 0,1-4-1 0 0,0 0-1 0 0,0-1 1 0 0,-1 1 0 0 0,0-1-1 0 0,-1 0 1 0 0,2-17-1 0 0,-2-68-48 0 0,-2 65 17 0 0,0 29 14 0 0,7 4-68 0 0,93 37-159 0 0,-96-38 227 0 0,0 0 0 0 0,0 0 0 0 0,0-1 0 0 0,0 0 0 0 0,0 0 1 0 0,0 0-1 0 0,0 0 0 0 0,0 0 0 0 0,6-2 0 0 0,-9 2 15 0 0,0 0 0 0 0,0-1 0 0 0,0 1 1 0 0,0 0-1 0 0,0-1 0 0 0,0 1 0 0 0,0-1 1 0 0,0 1-1 0 0,0-1 0 0 0,0 1 0 0 0,0-1 1 0 0,0 0-1 0 0,-1 1 0 0 0,1-1 0 0 0,0 0 0 0 0,0 0 1 0 0,-1 1-1 0 0,1-1 0 0 0,0 0 0 0 0,-1 0 1 0 0,1 0-1 0 0,-1 0 0 0 0,1 0 0 0 0,-1 0 0 0 0,0 0 1 0 0,1 0-1 0 0,-1 0 0 0 0,0 0 0 0 0,0 0 1 0 0,0 0-1 0 0,0-1 0 0 0,0 1 0 0 0,0 0 1 0 0,0 0-1 0 0,0 0 0 0 0,0 0 0 0 0,0 0 0 0 0,0 0 1 0 0,-1 0-1 0 0,1 0 0 0 0,0 0 0 0 0,-1 0 1 0 0,1 0-1 0 0,-2-1 0 0 0,1-2 1 0 0,0 1 0 0 0,-1 0 0 0 0,1 0-1 0 0,-1 0 1 0 0,0 1 0 0 0,0-1 0 0 0,0 0 0 0 0,0 1 0 0 0,0-1 0 0 0,-1 1-1 0 0,1 0 1 0 0,-1 0 0 0 0,0 0 0 0 0,1 0 0 0 0,-1 0 0 0 0,0 0-1 0 0,0 1 1 0 0,0 0 0 0 0,0-1 0 0 0,-1 1 0 0 0,1 0 0 0 0,0 1 0 0 0,0-1-1 0 0,-1 0 1 0 0,1 1 0 0 0,0 0 0 0 0,-1 0 0 0 0,1 0 0 0 0,0 0 0 0 0,-6 1-1 0 0,2 1 4 0 0,1 0 0 0 0,0 0 0 0 0,0 0 0 0 0,-1 1-1 0 0,2 0 1 0 0,-1 0 0 0 0,0 0 0 0 0,1 1 0 0 0,-1 0 0 0 0,1 0-1 0 0,0 1 1 0 0,0-1 0 0 0,1 1 0 0 0,-1 0 0 0 0,1 0-1 0 0,0 1 1 0 0,0-1 0 0 0,1 1 0 0 0,0 0 0 0 0,0 0-1 0 0,0 0 1 0 0,1 0 0 0 0,0 0 0 0 0,0 1 0 0 0,0-1 0 0 0,-1 12-1 0 0,3-12 4 0 0,0-1-1 0 0,0 0 0 0 0,0 1 1 0 0,1-1-1 0 0,0 0 0 0 0,0 0 1 0 0,0 1-1 0 0,0-1 0 0 0,1 0 1 0 0,0 0-1 0 0,0 0 0 0 0,0-1 0 0 0,1 1 1 0 0,-1 0-1 0 0,6 6 0 0 0,-3-6-1 0 0,-1-1-1 0 0,1 1 0 0 0,1-1 0 0 0,-1 0 0 0 0,0 0 0 0 0,1 0 0 0 0,0-1 1 0 0,0 0-1 0 0,0 0 0 0 0,0 0 0 0 0,7 1 0 0 0,0 0 2 0 0,1-1 1 0 0,-1-1-1 0 0,1 0 0 0 0,-1-1 0 0 0,1 0 0 0 0,0-1 0 0 0,-1-1 0 0 0,1 0 1 0 0,0 0-1 0 0,-1-2 0 0 0,20-5 0 0 0,-24 5 4 0 0,1-1 0 0 0,-1 0 0 0 0,0 0 0 0 0,0-1-1 0 0,0 0 1 0 0,-1 0 0 0 0,1-1 0 0 0,11-11 0 0 0,-17 14-4 0 0,-1 1 1 0 0,0-1-1 0 0,1 0 0 0 0,-1 0 1 0 0,0 0-1 0 0,0 0 0 0 0,-1 0 1 0 0,1 0-1 0 0,-1 0 0 0 0,1-1 1 0 0,-1 1-1 0 0,0 0 0 0 0,0-1 1 0 0,-1 1-1 0 0,1-1 0 0 0,-1 0 1 0 0,0 1-1 0 0,0-1 0 0 0,0 1 1 0 0,0-1-1 0 0,0 1 0 0 0,-1-1 1 0 0,1 1-1 0 0,-1-1 0 0 0,0 1 1 0 0,0-1-1 0 0,-3-5 0 0 0,1 3 6 0 0,0 1 0 0 0,0-1 0 0 0,-1 0 1 0 0,1 1-1 0 0,-1-1 0 0 0,-1 1 0 0 0,1 0 0 0 0,-1 1 0 0 0,0-1 0 0 0,0 1 0 0 0,0 0 0 0 0,0 0 0 0 0,-1 0 0 0 0,1 1 0 0 0,-1 0 0 0 0,0 0 0 0 0,0 0 0 0 0,0 1 0 0 0,-1 0 0 0 0,1 0 0 0 0,-1 1 0 0 0,1-1 0 0 0,-1 1 0 0 0,1 1 0 0 0,-14-1 0 0 0,17 2-7 0 0,0-1 0 0 0,0 0 0 0 0,0 0 0 0 0,0 1 0 0 0,0 0 0 0 0,0-1 0 0 0,0 1 0 0 0,0 0 0 0 0,0 1 0 0 0,0-1 0 0 0,1 0 0 0 0,-1 1 0 0 0,1 0 1 0 0,-1-1-1 0 0,1 1 0 0 0,-1 0 0 0 0,-2 3 0 0 0,4-4-2 0 0,0 1 1 0 0,0-1 0 0 0,1 0-1 0 0,-1 1 1 0 0,0-1 0 0 0,0 0 0 0 0,1 1-1 0 0,-1-1 1 0 0,1 1 0 0 0,-1-1-1 0 0,1 1 1 0 0,0-1 0 0 0,0 1 0 0 0,-1 0-1 0 0,1-1 1 0 0,0 1 0 0 0,0-1-1 0 0,1 1 1 0 0,-1-1 0 0 0,0 1 0 0 0,0-1-1 0 0,1 1 1 0 0,-1-1 0 0 0,1 1-1 0 0,-1-1 1 0 0,1 1 0 0 0,0-1-1 0 0,0 0 1 0 0,-1 1 0 0 0,1-1 0 0 0,0 0-1 0 0,0 1 1 0 0,2 0 0 0 0,2 3-6 0 0,0 0 1 0 0,1-1-1 0 0,-1 0 1 0 0,1-1-1 0 0,-1 1 1 0 0,1-1-1 0 0,1 0 1 0 0,-1 0-1 0 0,0-1 1 0 0,0 0-1 0 0,1 0 1 0 0,0 0-1 0 0,-1-1 1 0 0,1 0-1 0 0,8 0 1 0 0,2 0-15 0 0,-1-1 1 0 0,1-1-1 0 0,0 0 1 0 0,-1-1-1 0 0,18-5 1 0 0,-27 6 12 0 0,0-1 1 0 0,1-1-1 0 0,-1 1 0 0 0,0-1 0 0 0,0-1 1 0 0,-1 1-1 0 0,1-1 0 0 0,-1 0 0 0 0,1-1 1 0 0,10-9-1 0 0,-14 10 12 0 0,0 1 0 0 0,0-1 1 0 0,0 0-1 0 0,-1 0 0 0 0,0 0 0 0 0,1 0 1 0 0,-1 0-1 0 0,-1 0 0 0 0,1-1 0 0 0,-1 1 1 0 0,1-1-1 0 0,-1 1 0 0 0,-1-1 1 0 0,1 0-1 0 0,-1 1 0 0 0,1-1 0 0 0,-1 0 1 0 0,-1 1-1 0 0,0-8 0 0 0,-5-12 99 0 0,5 23-72 0 0,-1 1-21 0 0,1 1-9 0 0,-1-1 0 0 0,1 1-1 0 0,0-1 1 0 0,0 1 0 0 0,0 0-1 0 0,0-1 1 0 0,0 1 0 0 0,-1 0-1 0 0,1 0 1 0 0,1 0 0 0 0,-1 0 0 0 0,0 0-1 0 0,0 0 1 0 0,0 0 0 0 0,0 0-1 0 0,1 0 1 0 0,-1 0 0 0 0,0 0 0 0 0,1 0-1 0 0,-1 1 1 0 0,0 1 0 0 0,1 0 1 0 0,-1 1 1 0 0,0 0-1 0 0,1 0 1 0 0,-1 0-1 0 0,1 0 1 0 0,0 0-1 0 0,1 5 1 0 0,1 4 9 0 0,1 0 1 0 0,0 0 0 0 0,8 20 0 0 0,-6-21-6 0 0,0-1 1 0 0,0 0 0 0 0,1 0-1 0 0,1 0 1 0 0,0-1-1 0 0,16 18 1 0 0,-17-22-1 0 0,0-1 0 0 0,0 1 1 0 0,0-1-1 0 0,0-1 0 0 0,1 1 1 0 0,0-1-1 0 0,0 0 0 0 0,0-1 1 0 0,0 1-1 0 0,1-1 0 0 0,11 2 0 0 0,-16-4-5 0 0,-1-1 0 0 0,1-1 0 0 0,-1 1 0 0 0,1 0-1 0 0,-1 0 1 0 0,1-1 0 0 0,-1 0 0 0 0,1 1-1 0 0,-1-1 1 0 0,0 0 0 0 0,1 0 0 0 0,-1 0-1 0 0,0-1 1 0 0,0 1 0 0 0,0 0 0 0 0,0-1-1 0 0,0 0 1 0 0,0 1 0 0 0,0-1 0 0 0,-1 0-1 0 0,1 0 1 0 0,0 0 0 0 0,-1 0 0 0 0,0 0-1 0 0,1 0 1 0 0,-1 0 0 0 0,0-1 0 0 0,0 1-1 0 0,0 0 1 0 0,0-1 0 0 0,-1 1 0 0 0,1-4-1 0 0,0-2 10 0 0,0-1 0 0 0,-1 0 0 0 0,0 1-1 0 0,-1-1 1 0 0,0 1 0 0 0,0-1-1 0 0,-1 1 1 0 0,0 0 0 0 0,-1-1 0 0 0,0 1-1 0 0,0 0 1 0 0,0 1 0 0 0,-10-16-1 0 0,9 15 20 0 0,-7-8 0 0 0,8 18-30 0 0,0 10 8 0 0,2-4-9 0 0,1-1 0 0 0,0 0-1 0 0,1 1 1 0 0,-1-1 0 0 0,1 0 0 0 0,1 0 0 0 0,0 0 0 0 0,2 8 0 0 0,2 2 5 0 0,17 32 0 0 0,-18-40-4 0 0,0 0 1 0 0,1-1-1 0 0,-1 0 0 0 0,2 0 1 0 0,-1 0-1 0 0,1 0 0 0 0,10 7 1 0 0,-13-12 0 0 0,0 0 1 0 0,0 0 0 0 0,0-1 0 0 0,0 1 0 0 0,0-1-1 0 0,1 0 1 0 0,-1 0 0 0 0,1-1 0 0 0,-1 1 0 0 0,1-1-1 0 0,0 0 1 0 0,-1 0 0 0 0,1-1 0 0 0,0 1 0 0 0,0-1-1 0 0,8-1 1 0 0,-8 0-3 0 0,0 0 1 0 0,0 0-1 0 0,0-1 0 0 0,0 1 0 0 0,0-1 1 0 0,-1-1-1 0 0,1 1 0 0 0,-1-1 0 0 0,1 1 1 0 0,-1-1-1 0 0,0-1 0 0 0,0 1 0 0 0,0 0 1 0 0,0-1-1 0 0,-1 0 0 0 0,0 0 0 0 0,1 0 1 0 0,-1 0-1 0 0,-1-1 0 0 0,1 1 0 0 0,2-6 1 0 0,2-6-25 0 0,-1 1 0 0 0,-1-1 0 0 0,0 0 0 0 0,-1 0 0 0 0,1-17 0 0 0,-2 13 10 0 0,-2 0 0 0 0,0 0 0 0 0,-1 0 0 0 0,-2 1 0 0 0,0-1 0 0 0,0 0 0 0 0,-2 1 0 0 0,-11-35 0 0 0,15 53 15 0 0,-2 5-2 0 0,-4 13 4 0 0,5-8-6 0 0,4 0 7 0 0,1 0 0 0 0,0 0 0 0 0,0 0 1 0 0,1-1-1 0 0,0 1 0 0 0,0-1 0 0 0,0-1 0 0 0,1 1 1 0 0,1-1-1 0 0,-1 0 0 0 0,1 0 0 0 0,10 7 0 0 0,13 8 11 0 0,0-2-1 0 0,34 17 0 0 0,38 26 11 0 0,-89-54-27 0 0,-9-7-3 0 0,-1 0 0 0 0,0-1 0 0 0,0 2 0 0 0,0-1 0 0 0,-1 0 0 0 0,1 1 0 0 0,-1-1 0 0 0,1 1 0 0 0,-1-1 0 0 0,0 1 0 0 0,3 4 0 0 0,-5-6 4 0 0,1 0 0 0 0,-1 0 0 0 0,0 1 0 0 0,1-1 0 0 0,-1 0 0 0 0,0 0 0 0 0,0 0 1 0 0,0 0-1 0 0,0 1 0 0 0,0-1 0 0 0,0 0 0 0 0,0 0 0 0 0,0 0 0 0 0,0 1 0 0 0,-1-1 0 0 0,1 0 0 0 0,0 0 0 0 0,-1 0 1 0 0,1 0-1 0 0,-1 0 0 0 0,1 0 0 0 0,-1 0 0 0 0,0 0 0 0 0,1 0 0 0 0,-1 0 0 0 0,0 0 0 0 0,0 0 0 0 0,0 0 0 0 0,0-1 0 0 0,0 1 1 0 0,1 0-1 0 0,-3 0 0 0 0,-1 2 2 0 0,0-1 0 0 0,0 0 0 0 0,-1 0 0 0 0,1 0 0 0 0,-7 1 0 0 0,10-2 0 0 0,-10 1 7 0 0,1-1-1 0 0,-1 1 1 0 0,0-2 0 0 0,1 1-1 0 0,-1-1 1 0 0,0-1 0 0 0,-13-2-1 0 0,5 1 8 0 0,19 2-17 0 0,-1 0 0 0 0,0 0 1 0 0,0 0-1 0 0,1 0 0 0 0,-1 0 1 0 0,0 0-1 0 0,0 0 0 0 0,1 0 1 0 0,-1 0-1 0 0,0 0 0 0 0,1-1 1 0 0,-1 1-1 0 0,0 0 0 0 0,1 0 1 0 0,-1-1-1 0 0,0 1 0 0 0,1-1 1 0 0,-1 1-1 0 0,1 0 0 0 0,-1-1 1 0 0,1 1-1 0 0,-1-1 0 0 0,1 1 1 0 0,-1-1-1 0 0,1 0 0 0 0,-1 1 1 0 0,1-1-1 0 0,0 1 0 0 0,-1-2 1 0 0,1 1-3 0 0,0-1 1 0 0,0 1-1 0 0,1 0 1 0 0,-1 0-1 0 0,0 0 1 0 0,1-1 0 0 0,-1 1-1 0 0,1 0 1 0 0,-1 0-1 0 0,1 0 1 0 0,0 0 0 0 0,-1 0-1 0 0,1 0 1 0 0,0 0-1 0 0,1-1 1 0 0,35-28-91 0 0,100-50-133 0 0,-79 48 133 0 0,89-64 0 0 0,-137 88 90 0 0,1-1 0 0 0,-2-1 0 0 0,1 1 0 0 0,-2-1-1 0 0,1-1 1 0 0,-1 0 0 0 0,-1 0 0 0 0,9-15-1 0 0,-15 22 15 0 0,1 1-1 0 0,-1 0 1 0 0,1-1-1 0 0,-1 1 0 0 0,0 0 1 0 0,0-1-1 0 0,0 0 1 0 0,-1 1-1 0 0,1-1 0 0 0,-1 1 1 0 0,0-1-1 0 0,0 0 0 0 0,0 1 1 0 0,-1-1-1 0 0,1 0 1 0 0,-1 1-1 0 0,0-1 0 0 0,0 1 1 0 0,0-1-1 0 0,0 1 1 0 0,-1-1-1 0 0,1 1 0 0 0,-1 0 1 0 0,0 0-1 0 0,0 0 1 0 0,0 0-1 0 0,0 0 0 0 0,-1 0 1 0 0,1 1-1 0 0,-1-1 1 0 0,0 1-1 0 0,0-1 0 0 0,1 1 1 0 0,-6-3-1 0 0,4 3 5 0 0,0 0 0 0 0,0 0 0 0 0,0 0 0 0 0,-1 1 0 0 0,1 0-1 0 0,0 0 1 0 0,0 0 0 0 0,-1 0 0 0 0,1 0 0 0 0,-1 1 0 0 0,1 0 0 0 0,-1 0 0 0 0,1 0-1 0 0,0 1 1 0 0,-1-1 0 0 0,1 1 0 0 0,0 0 0 0 0,-1 0 0 0 0,1 1 0 0 0,0-1-1 0 0,0 1 1 0 0,0 0 0 0 0,0 0 0 0 0,0 0 0 0 0,-4 3 0 0 0,1 1 1 0 0,-1-1 0 0 0,1 1 1 0 0,0 0-1 0 0,0 1 0 0 0,1 0 1 0 0,0 0-1 0 0,0 0 0 0 0,0 1 0 0 0,1-1 1 0 0,1 1-1 0 0,-5 10 0 0 0,4-6-3 0 0,1 1 0 0 0,0-1 0 0 0,1 1-1 0 0,0-1 1 0 0,1 1 0 0 0,1 0 0 0 0,0 0-1 0 0,1 0 1 0 0,0 0 0 0 0,1 0 0 0 0,0 0-1 0 0,1-1 1 0 0,1 1 0 0 0,0 0 0 0 0,1-1 0 0 0,0 0-1 0 0,0 1 1 0 0,2-2 0 0 0,-1 1 0 0 0,2-1-1 0 0,-1 0 1 0 0,1 0 0 0 0,1 0 0 0 0,0-1 0 0 0,1 0-1 0 0,0-1 1 0 0,0 0 0 0 0,1-1 0 0 0,0 1-1 0 0,0-2 1 0 0,20 12 0 0 0,-14-11-81 0 0,1 0-1 0 0,0-1 1 0 0,0-1 0 0 0,1 0-1 0 0,0-1 1 0 0,0-1 0 0 0,0-1-1 0 0,0-1 1 0 0,0 0 0 0 0,1-1 0 0 0,-1-1-1 0 0,0-1 1 0 0,1-1 0 0 0,-1 0-1 0 0,0-1 1 0 0,0-1 0 0 0,0-1-1 0 0,-1 0 1 0 0,1-2 0 0 0,-1 0-1 0 0,29-17 1 0 0,-41 22-258 0 0,-1-1 0 0 0,0 0 0 0 0,0 0-1 0 0,0 0 1 0 0,0 0 0 0 0,0-1 0 0 0,-1 0 0 0 0,0 0-1 0 0,0 0 1 0 0,0 0 0 0 0,5-8 0 0 0,-5 1-2368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1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39 3408 0 0,'-4'-21'-572'0'0,"3"19"543"0"0,-1 0 21 0 0,-1 0 20 0 0,0 1-1 0 0,0-1 1 0 0,0 1-1 0 0,0-1 1 0 0,0 1 0 0 0,0 0-1 0 0,0 0 1 0 0,0 0-1 0 0,0 1 1 0 0,-1-1-1 0 0,1 1 1 0 0,0 0 0 0 0,-4 0-1 0 0,-1 0 0 0 0,1 1 0 0 0,-1 0 1 0 0,0 1-1 0 0,0 0 0 0 0,-10 3 0 0 0,8-1-5 0 0,-1 1 1 0 0,1-1-1 0 0,0 2 1 0 0,1-1-1 0 0,-1 1 1 0 0,1 1-1 0 0,0 0 1 0 0,-9 9-1 0 0,11-8 6 0 0,0 0-1 0 0,1 1 0 0 0,0-1 1 0 0,0 1-1 0 0,1 0 0 0 0,0 0 1 0 0,1 1-1 0 0,0 0 1 0 0,0-1-1 0 0,1 2 0 0 0,1-1 1 0 0,-1 0-1 0 0,2 0 0 0 0,-1 1 1 0 0,1-1-1 0 0,1 0 0 0 0,0 1 1 0 0,1-1-1 0 0,0 1 1 0 0,0-1-1 0 0,1 1 0 0 0,0-1 1 0 0,7 16-1 0 0,2 5 68 0 0,1-1-1 0 0,2 0 1 0 0,1-2 0 0 0,2 1-1 0 0,34 45 1 0 0,-39-59-42 0 0,88 122 410 0 0,-97-132-396 0 0,0 0-1 0 0,0 1 1 0 0,-1-1 0 0 0,0 0 0 0 0,0 1-1 0 0,0-1 1 0 0,-1 1 0 0 0,0 0-1 0 0,0-1 1 0 0,0 1 0 0 0,-1 0-1 0 0,0 0 1 0 0,0 0 0 0 0,0-1-1 0 0,-1 1 1 0 0,0 0 0 0 0,0-1-1 0 0,0 1 1 0 0,-4 10 0 0 0,0-6 2 0 0,0 0 0 0 0,-1 0-1 0 0,0 0 1 0 0,0 0 0 0 0,-1-1 0 0 0,0 0 0 0 0,0-1 0 0 0,-1 0-1 0 0,-11 9 1 0 0,4-3-51 0 0,-1-2 0 0 0,-1 0 0 0 0,-24 14 0 0 0,36-23-175 0 0,0-1 0 0 0,0 1-1 0 0,-1-1 1 0 0,1 0-1 0 0,-1 0 1 0 0,1-1-1 0 0,-1 0 1 0 0,0 0-1 0 0,0 0 1 0 0,1-1 0 0 0,-1 0-1 0 0,0 0 1 0 0,0 0-1 0 0,1-1 1 0 0,-1 1-1 0 0,-10-4 1 0 0,-4-6-888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1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23 147 3688 0 0,'-13'10'-364'0'0,"12"-10"269"0"0,-6 5 22 0 0,6-2 166 0 0,6-4 438 0 0,316-98 543 0 0,-233 77-1343 0 0,160-18 0 0 0,-194 38-1483 0 0,-32 2 1044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1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75 293 5208 0 0,'-53'14'-891'0'0,"51"-13"959"0"0,-17 4 803 0 0,241-61 2122 0 0,664-116-1837 0 0,-625 128-995 0 0,-219 37-269 0 0,-24 5-497 0 0,-1 0 0 0 0,0-1 0 0 0,-1-2 0 0 0,22-7 0 0 0,-35 10-1495 0 0,3-5-377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1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 3308 0 0,'0'0'88'0'0,"-5"-3"22"0"0,-42-20 1808 0 0,45 24-1898 0 0,1 1-1 0 0,-1-1 0 0 0,1 0 0 0 0,0 1 1 0 0,-1-1-1 0 0,1 1 0 0 0,0-1 0 0 0,0 1 0 0 0,0 0 1 0 0,0-1-1 0 0,1 1 0 0 0,-1 0 0 0 0,0 0 0 0 0,1 0 1 0 0,-1-1-1 0 0,1 1 0 0 0,-1 0 0 0 0,1 0 0 0 0,0 0 1 0 0,0 0-1 0 0,0 0 0 0 0,0 0 0 0 0,0 0 0 0 0,1 3 1 0 0,1 7 62 0 0,0 1 0 0 0,5 16 0 0 0,-6-25-64 0 0,6 22-385 0 0,1 1 0 0 0,1-1 0 0 0,2-1 0 0 0,0 1 0 0 0,2-2 0 0 0,1 0 0 0 0,28 39 1 0 0,-28-47-1012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67 4256 0 0,'1'-3'-16'0'0,"12"-17"-110"0"0,-13 19 123 0 0,1 1-1 0 0,-1-1 1 0 0,0 0-1 0 0,0 0 1 0 0,1 1-1 0 0,-1-1 1 0 0,0 0-1 0 0,0 0 1 0 0,0 1-1 0 0,0-1 1 0 0,0 0-1 0 0,0 0 1 0 0,0 1-1 0 0,0-1 1 0 0,0 0 0 0 0,-1 0-1 0 0,1 1 1 0 0,0-1-1 0 0,0 0 1 0 0,-1 1-1 0 0,1-1 1 0 0,0 0-1 0 0,-1 1 1 0 0,1-1-1 0 0,-1 0 1 0 0,1 1-1 0 0,0-1 1 0 0,-1 1-1 0 0,0-1 1 0 0,0 0-1 0 0,-5-2 28 0 0,-1-1-1 0 0,0 2 0 0 0,1-1 0 0 0,-1 1 0 0 0,-1 0 0 0 0,1 0 1 0 0,0 1-1 0 0,0 0 0 0 0,0 0 0 0 0,-1 1 0 0 0,1 0 1 0 0,0 0-1 0 0,-1 1 0 0 0,1-1 0 0 0,0 2 0 0 0,0-1 1 0 0,-14 6-1 0 0,16-5-18 0 0,1 0 1 0 0,0 0 0 0 0,-1 0-1 0 0,1 1 1 0 0,0 0-1 0 0,0 0 1 0 0,0 0 0 0 0,1 1-1 0 0,-1-1 1 0 0,1 1-1 0 0,0 0 1 0 0,0-1 0 0 0,0 2-1 0 0,0-1 1 0 0,1 0-1 0 0,-1 0 1 0 0,1 1 0 0 0,0 0-1 0 0,1-1 1 0 0,-1 1-1 0 0,1 0 1 0 0,0 0-1 0 0,0-1 1 0 0,0 1 0 0 0,1 0-1 0 0,0 7 1 0 0,0-1 5 0 0,1 0 0 0 0,1 0 1 0 0,-1 0-1 0 0,2 0 0 0 0,0 0 0 0 0,0 0 1 0 0,1-1-1 0 0,0 1 0 0 0,0-1 0 0 0,11 16 0 0 0,18 21 80 0 0,72 79-1 0 0,12 18 63 0 0,-113-139-155 0 0,5 8 48 0 0,0 0 0 0 0,-1 0 0 0 0,9 21 0 0 0,-16-31-26 0 0,1 1 0 0 0,-1 0-1 0 0,0 0 1 0 0,0 0 0 0 0,0 0 0 0 0,-1 1 0 0 0,1-1 0 0 0,-1 0 0 0 0,0 0 0 0 0,0 0 0 0 0,0 0 0 0 0,-1 0 0 0 0,0 0 0 0 0,1 1 0 0 0,-1-1 0 0 0,-1 0 0 0 0,-2 6 0 0 0,-1 0-14 0 0,-1-1 0 0 0,0 0 1 0 0,0 0-1 0 0,-1-1 0 0 0,0 0 1 0 0,-1 0-1 0 0,0 0 0 0 0,0-1 1 0 0,-14 9-1 0 0,9-8-408 0 0,0 0 0 0 0,-1 0 0 0 0,0-2-1 0 0,0 1 1 0 0,0-2 0 0 0,-18 5 0 0 0,11-6-563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3704 0 0,'0'0'-127'0'0,"7"-7"-158"0"0,3 4 379 0 0,0 1 0 0 0,0 0 0 0 0,15-1 0 0 0,18-2 36 0 0,439-97 13 0 0,-402 86-1638 0 0,-50 12 905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3244 0 0,'2'7'-8'0'0,"-2"-6"109"0"0,0 1 0 0 0,0-1 0 0 0,1 1 0 0 0,-1-1 0 0 0,0 0 0 0 0,1 1 0 0 0,-1-1-1 0 0,1 0 1 0 0,0 1 0 0 0,-1-1 0 0 0,1 0 0 0 0,0 0 0 0 0,0 0 0 0 0,0 1 0 0 0,0-1 0 0 0,0 0 0 0 0,0 0 0 0 0,1 1 0 0 0,0-2 99 0 0,2 1-7 0 0,71 2 530 0 0,-50-4-564 0 0,0 2 0 0 0,0 1-1 0 0,0 1 1 0 0,41 10-1 0 0,-64-13-149 0 0,-1 1-1 0 0,1 0 1 0 0,-1-1-1 0 0,1 1 0 0 0,-1 0 1 0 0,1 0-1 0 0,-1 0 1 0 0,1 0-1 0 0,-1 0 1 0 0,0 1-1 0 0,1-1 0 0 0,-1 0 1 0 0,0 1-1 0 0,0-1 1 0 0,0 1-1 0 0,0-1 1 0 0,0 1-1 0 0,-1-1 0 0 0,1 1 1 0 0,0-1-1 0 0,-1 1 1 0 0,1 0-1 0 0,-1-1 0 0 0,0 1 1 0 0,1 3-1 0 0,0 5 14 0 0,-1-1 0 0 0,-1 0-1 0 0,0 1 1 0 0,-2 9 0 0 0,2-12-12 0 0,0-1 0 0 0,0 1 0 0 0,1 0 1 0 0,0 0-1 0 0,1 10 0 0 0,-1-15-9 0 0,1 1-1 0 0,0-1 1 0 0,0 1-1 0 0,0-1 1 0 0,0 1-1 0 0,0-1 1 0 0,1 1-1 0 0,-1-1 1 0 0,1 0-1 0 0,-1 0 1 0 0,1 0 0 0 0,0 0-1 0 0,0 0 1 0 0,0 0-1 0 0,0 0 1 0 0,0-1-1 0 0,0 1 1 0 0,1-1-1 0 0,-1 0 1 0 0,0 1-1 0 0,1-1 1 0 0,-1 0 0 0 0,1 0-1 0 0,-1-1 1 0 0,1 1-1 0 0,0 0 1 0 0,-1-1-1 0 0,5 1 1 0 0,7-1 0 0 0,1 1 1 0 0,-1-2 0 0 0,0 0-1 0 0,19-4 1 0 0,-13 2 3 0 0,250-47-531 0 0,-94-1-2895 0 0,-118 30 1743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39 4972 0 0,'0'-9'-29'0'0,"0"8"36"0"0,0 0 1 0 0,0 0-1 0 0,0-1 1 0 0,0 1-1 0 0,0 0 0 0 0,-1 0 1 0 0,1 0-1 0 0,0 0 0 0 0,-1-1 1 0 0,1 1-1 0 0,-1 0 1 0 0,1 0-1 0 0,-1 0 0 0 0,1 0 1 0 0,-1 0-1 0 0,0 0 0 0 0,1 0 1 0 0,-1 0-1 0 0,0 1 1 0 0,0-1-1 0 0,0 0 0 0 0,0 0 1 0 0,0 1-1 0 0,0-1 0 0 0,0 0 1 0 0,0 1-1 0 0,0-1 1 0 0,0 1-1 0 0,0-1 0 0 0,0 1 1 0 0,0 0-1 0 0,-1 0 0 0 0,1-1 1 0 0,0 1-1 0 0,0 0 1 0 0,0 0-1 0 0,0 0 0 0 0,-1 0 1 0 0,1 0-1 0 0,-2 1 0 0 0,-2-1 16 0 0,0 1 0 0 0,0 0 0 0 0,0 0 0 0 0,1 0-1 0 0,-1 1 1 0 0,0 0 0 0 0,1 0 0 0 0,-9 4-1 0 0,8-2-14 0 0,-1 0 0 0 0,1 1 0 0 0,0-1 0 0 0,0 1 0 0 0,0 0-1 0 0,1 0 1 0 0,0 0 0 0 0,0 1 0 0 0,0 0 0 0 0,1-1 0 0 0,0 1-1 0 0,0 1 1 0 0,0-1 0 0 0,1 0 0 0 0,0 1 0 0 0,0-1-1 0 0,0 1 1 0 0,1 0 0 0 0,0-1 0 0 0,0 1 0 0 0,1 0 0 0 0,0 0-1 0 0,0-1 1 0 0,1 1 0 0 0,0 0 0 0 0,0 0 0 0 0,0-1-1 0 0,1 1 1 0 0,0-1 0 0 0,0 1 0 0 0,1-1 0 0 0,3 7 0 0 0,5 6 3 0 0,0 0 1 0 0,2 0 0 0 0,0-1 0 0 0,23 23 0 0 0,70 58 29 0 0,-76-73-24 0 0,-1 0 1 0 0,-1 2-1 0 0,-2 0 0 0 0,34 49 1 0 0,-57-74-12 0 0,-1 0 0 0 0,1 1 0 0 0,-1-1 0 0 0,0 1 0 0 0,-1 0 0 0 0,1 0 0 0 0,0 0 0 0 0,-1-1 0 0 0,0 1 0 0 0,0 1 0 0 0,0-1 0 0 0,-1 0 0 0 0,1 0-1 0 0,-1 0 1 0 0,0 0 0 0 0,0 0 0 0 0,0 0 0 0 0,-1 1 0 0 0,0-1 0 0 0,1 0 0 0 0,-2 0 0 0 0,1 0 0 0 0,-2 5 0 0 0,-4 4 7 0 0,-1-1-1 0 0,0 1 1 0 0,-1-1 0 0 0,0-1-1 0 0,0 0 1 0 0,-2 0-1 0 0,1-1 1 0 0,-21 16-1 0 0,10-11-154 0 0,-1-1-1 0 0,0 0 0 0 0,-1-2 1 0 0,-28 12-1 0 0,38-20-571 0 0,1 0-1 0 0,-22 4 1 0 0,11-5-726 0 0</inkml:trace>
  <inkml:trace contextRef="#ctx0" brushRef="#br0" timeOffset="1">1 509 4592 0 0,'0'-1'38'0'0,"1"-1"0"0"0,0 0-1 0 0,-1 0 1 0 0,1 1 0 0 0,0-1-1 0 0,0 1 1 0 0,0-1 0 0 0,0 0 0 0 0,0 1-1 0 0,0 0 1 0 0,1-1 0 0 0,-1 1-1 0 0,0 0 1 0 0,1 0 0 0 0,-1 0-1 0 0,1 0 1 0 0,-1 0 0 0 0,1 0-1 0 0,0 0 1 0 0,-1 0 0 0 0,1 0-1 0 0,2 0 1 0 0,5-1 117 0 0,-1 0-1 0 0,1 0 1 0 0,13-1-1 0 0,-6 2-84 0 0,294-36 860 0 0,-42 7-4395 0 0,-237 26 1709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4968 0 0,'-25'29'180'0'0,"24"-27"-152"0"0,-1 0 52 0 0,2-2-72 0 0,0 0 0 0 0,0 0 1 0 0,0 0-1 0 0,-1 0 0 0 0,1 1 1 0 0,0-1-1 0 0,0 0 0 0 0,0 0 1 0 0,0 0-1 0 0,0 0 0 0 0,-1 1 1 0 0,1-1-1 0 0,0 0 1 0 0,0 0-1 0 0,0 0 0 0 0,0 1 1 0 0,0-1-1 0 0,0 0 0 0 0,0 0 1 0 0,0 0-1 0 0,0 1 0 0 0,0-1 1 0 0,0 0-1 0 0,0 0 0 0 0,0 0 1 0 0,0 1-1 0 0,0-1 1 0 0,0 0-1 0 0,0 0 0 0 0,0 0 1 0 0,0 1-1 0 0,0-1 0 0 0,0 0 1 0 0,0 0-1 0 0,1 0 0 0 0,-1 1 1 0 0,0-1-1 0 0,0 0 0 0 0,0 0 1 0 0,0 0-1 0 0,1 1 1 0 0,10 3 44 0 0,1 0 0 0 0,-1-1 0 0 0,1 0 0 0 0,18 2 1 0 0,-13-3-11 0 0,-2 1 1 0 0,31 10-1 0 0,-41-11-44 0 0,0 0 0 0 0,0 1 0 0 0,0-1 0 0 0,-1 1 0 0 0,1 0-1 0 0,-1 1 1 0 0,1-1 0 0 0,3 5 0 0 0,-6-6 0 0 0,0 1 0 0 0,0-1 1 0 0,0 1-1 0 0,-1-1 0 0 0,1 1 0 0 0,-1 0 0 0 0,0 0 0 0 0,0 0 1 0 0,0-1-1 0 0,0 1 0 0 0,0 0 0 0 0,0 0 0 0 0,-1 1 1 0 0,0-1-1 0 0,1 5 0 0 0,-3 3 2 0 0,1 0 0 0 0,-1 0 0 0 0,-1 0 0 0 0,0 0 1 0 0,-6 15-1 0 0,4-13-3 0 0,1 0 0 0 0,0 0 0 0 0,-3 24 0 0 0,6-33 3 0 0,1 0-1 0 0,0-1 0 0 0,0 1 1 0 0,1 0-1 0 0,-1 0 1 0 0,1 0-1 0 0,0-1 1 0 0,0 1-1 0 0,0 0 1 0 0,0-1-1 0 0,0 1 1 0 0,1-1-1 0 0,0 0 0 0 0,0 1 1 0 0,0-1-1 0 0,0 0 1 0 0,5 6-1 0 0,5 3 19 0 0,1-1-1 0 0,19 13 1 0 0,-21-16-9 0 0,-1 0 0 0 0,0 0 0 0 0,0 1 0 0 0,15 17 0 0 0,-24-25-10 0 0,-1 0 0 0 0,0 0 1 0 0,1-1-1 0 0,-1 1 0 0 0,0 0 1 0 0,1 0-1 0 0,-1 0 0 0 0,0 0 1 0 0,0 0-1 0 0,0 0 0 0 0,0 0 1 0 0,0 0-1 0 0,0 0 0 0 0,0 0 1 0 0,0-1-1 0 0,0 1 1 0 0,0 0-1 0 0,-1 0 0 0 0,1 0 1 0 0,0 0-1 0 0,-1 0 0 0 0,1 0 1 0 0,0 0-1 0 0,-1-1 0 0 0,1 1 1 0 0,-1 0-1 0 0,1 0 0 0 0,-2 0 1 0 0,-19 20 25 0 0,2-9-115 0 0,-1 0 0 0 0,0-2 0 0 0,0 0 0 0 0,-43 14 0 0 0,-89 14-2527 0 0,94-29 1404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76 4352 0 0,'-3'-6'-14'0'0,"0"1"0"0"0,0 0 0 0 0,0-1 0 0 0,-1 1 0 0 0,1 0 0 0 0,-1 0 0 0 0,-1 1 0 0 0,1-1 0 0 0,-1 1 0 0 0,1 0 0 0 0,-1 0 0 0 0,-9-5 0 0 0,11 8 39 0 0,0-1 0 0 0,-1 1-1 0 0,1 0 1 0 0,-1 0 0 0 0,1 0 0 0 0,0 1-1 0 0,-1-1 1 0 0,0 1 0 0 0,1 0 0 0 0,-1 0-1 0 0,1 0 1 0 0,-1 0 0 0 0,1 0 0 0 0,-1 1 0 0 0,1 0-1 0 0,-1-1 1 0 0,1 2 0 0 0,-1-1 0 0 0,1 0-1 0 0,0 0 1 0 0,0 1 0 0 0,-1 0 0 0 0,-3 3-1 0 0,-3 2 11 0 0,1 0-1 0 0,0 0 0 0 0,1 1 0 0 0,0 1 0 0 0,0-1 1 0 0,1 1-1 0 0,0 1 0 0 0,0-1 0 0 0,1 1 0 0 0,1 0 1 0 0,-1 0-1 0 0,1 1 0 0 0,1 0 0 0 0,0 0 1 0 0,1 0-1 0 0,-3 17 0 0 0,3-10 3 0 0,1 0 0 0 0,1 0 0 0 0,0 1 0 0 0,1-1 1 0 0,2 0-1 0 0,-1 0 0 0 0,2 0 0 0 0,1 0 0 0 0,10 32 0 0 0,-2-19 25 0 0,1-2-1 0 0,1 1 1 0 0,2-2-1 0 0,37 52 1 0 0,-15-32 79 0 0,75 71 1 0 0,-107-113-141 0 0,0-1 30 0 0,-1 0 0 0 0,1 1 1 0 0,-1 0-1 0 0,0 0 0 0 0,0 0 1 0 0,6 12-1 0 0,-10-16-21 0 0,-1 0 0 0 0,1 0 0 0 0,-1 0 0 0 0,1 0 0 0 0,-1 1 0 0 0,0-1 0 0 0,0 0 0 0 0,0 0 0 0 0,0 0 0 0 0,0 0 1 0 0,0 0-1 0 0,0 0 0 0 0,-1 0 0 0 0,1 0 0 0 0,-1 0 0 0 0,1 0 0 0 0,-1 0 0 0 0,0 0 0 0 0,0 0 0 0 0,0 0 0 0 0,0 0 0 0 0,0-1 0 0 0,-1 1 0 0 0,1 0 0 0 0,0-1 0 0 0,-1 1 0 0 0,1-1 0 0 0,-1 1 0 0 0,0-1 0 0 0,-2 2 0 0 0,-14 11 14 0 0,0-1 0 0 0,-1-1 1 0 0,-1-1-1 0 0,-32 15 0 0 0,-92 28-318 0 0,83-34-78 0 0,-77 26-2733 0 0,103-35 1772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39 120 4696 0 0,'-37'-27'500'0'0,"36"27"-227"0"0,5-3-260 0 0,0 1 0 0 0,0 0 0 0 0,0 0 1 0 0,0 1-1 0 0,0-1 0 0 0,1 1 1 0 0,-1 0-1 0 0,1 0 0 0 0,-1 1 1 0 0,0-1-1 0 0,1 1 0 0 0,-1 0 1 0 0,9 1-1 0 0,8-2 13 0 0,34-2-105 0 0,315-27 139 0 0,-122-5-2871 0 0,-202 26 1816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3724 0 0,'-8'8'45'0'0,"1"1"0"0"0,0 1 0 0 0,0-1 0 0 0,1 1 0 0 0,1 0-1 0 0,0 0 1 0 0,0 1 0 0 0,1 0 0 0 0,0 0 0 0 0,1 0 0 0 0,0 0-1 0 0,-2 22 1 0 0,4-24 16 0 0,1 0-1 0 0,1-1 1 0 0,-1 1-1 0 0,1 0 0 0 0,1 0 1 0 0,0 0-1 0 0,0-1 1 0 0,1 1-1 0 0,0-1 1 0 0,0 0-1 0 0,1 0 1 0 0,0 0-1 0 0,0 0 0 0 0,1-1 1 0 0,0 1-1 0 0,0-1 1 0 0,10 10-1 0 0,-3-6-2 0 0,0 0 0 0 0,1-1 0 0 0,0-1 0 0 0,1 0 0 0 0,0-1-1 0 0,0 0 1 0 0,1-1 0 0 0,0-1 0 0 0,0 0 0 0 0,0-1 0 0 0,1-1 0 0 0,0-1 0 0 0,-1 0 0 0 0,1 0-1 0 0,31-1 1 0 0,-15-2-249 0 0,-1-1 0 0 0,0-2 0 0 0,1-1 0 0 0,-1-2 0 0 0,-1 0 0 0 0,1-3 0 0 0,37-14-1 0 0,-34 6-1734 0 0,-21 8 916 0 0</inkml:trace>
  <inkml:trace contextRef="#ctx0" brushRef="#br0" timeOffset="1">489 252 3924 0 0,'-4'0'149'0'0,"0"-1"-162"0"0,-28-1 592 0 0,31 2-545 0 0,-1 0 0 0 0,0 0 0 0 0,1 0 0 0 0,-1 1 0 0 0,0-1 1 0 0,1 0-1 0 0,-1 1 0 0 0,0-1 0 0 0,1 1 0 0 0,-1-1 0 0 0,0 1 0 0 0,1 0 0 0 0,-1 0 0 0 0,1-1 0 0 0,0 1 0 0 0,-2 2 0 0 0,-2 3 64 0 0,1 1 0 0 0,0-1 0 0 0,1 1 0 0 0,0 0 0 0 0,0 0 0 0 0,0 1 1 0 0,1-1-1 0 0,-2 11 0 0 0,-7 67 290 0 0,10-65-308 0 0,-5 72-198 0 0,-3 40-2769 0 0,2-90 1179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31 4544 0 0,'0'-1'-44'0'0,"0"1"0"0"0,1-1 0 0 0,-1 0-1 0 0,0 0 1 0 0,0 1 0 0 0,0-1 0 0 0,0 0 0 0 0,0 1-1 0 0,-1-1 1 0 0,1 0 0 0 0,0 0 0 0 0,0 1-1 0 0,0-1 1 0 0,-1 0 0 0 0,1 1 0 0 0,0-1-1 0 0,-1 0 1 0 0,1 1 0 0 0,0-1 0 0 0,-1 1-1 0 0,1-1 1 0 0,-1 1 0 0 0,1-1 0 0 0,-1 0-1 0 0,1 1 1 0 0,-1 0 0 0 0,1-1 0 0 0,-1 1-1 0 0,0-1 1 0 0,1 1 0 0 0,-1 0 0 0 0,0-1 0 0 0,1 1-1 0 0,-2 0 1 0 0,-28-8-104 0 0,25 7 148 0 0,0 0 1 0 0,0 1-1 0 0,0 0 0 0 0,0 0 0 0 0,0 0 0 0 0,0 0 0 0 0,0 1 0 0 0,0 0 1 0 0,0 0-1 0 0,-6 2 0 0 0,-6 2 10 0 0,6-2 18 0 0,0 0-1 0 0,0 1 0 0 0,0 0 0 0 0,1 1 1 0 0,-1 0-1 0 0,1 0 0 0 0,0 1 1 0 0,1 0-1 0 0,-1 1 0 0 0,1 0 0 0 0,1 1 1 0 0,-1 0-1 0 0,1 0 0 0 0,1 0 0 0 0,-1 1 1 0 0,-7 14-1 0 0,8-11 4 0 0,0 0 0 0 0,2 0 0 0 0,-1 1 0 0 0,2 0 0 0 0,0 0 0 0 0,0 0 0 0 0,1 1 0 0 0,1-1 0 0 0,0 1 0 0 0,1-1 0 0 0,0 1 0 0 0,1 0 0 0 0,3 23 0 0 0,1-17 10 0 0,0 0-1 0 0,1-1 1 0 0,1 1 0 0 0,0-1-1 0 0,17 32 1 0 0,58 85 164 0 0,-57-100-77 0 0,-1 2 1 0 0,-2 1-1 0 0,17 42 0 0 0,-35-70-31 0 0,1 0-1 0 0,-2 1 0 0 0,0-1 0 0 0,0 1 0 0 0,-1-1 0 0 0,-1 1 0 0 0,1 0 0 0 0,-2 0 0 0 0,0-1 1 0 0,0 1-1 0 0,-1-1 0 0 0,-1 1 0 0 0,0-1 0 0 0,0 0 0 0 0,-1 0 0 0 0,-1 0 0 0 0,-7 13 0 0 0,1-3-20 0 0,-1-2 0 0 0,-1 0 0 0 0,-1 0 0 0 0,-1-2 0 0 0,0 1 0 0 0,-1-2 0 0 0,-33 27 0 0 0,40-37-142 0 0,1 0 0 0 0,-1-1 0 0 0,0 0 0 0 0,0 0 1 0 0,-11 4-1 0 0,16-7-183 0 0,-1-1 1 0 0,0 0-1 0 0,0 1 1 0 0,0-2-1 0 0,0 1 0 0 0,0 0 1 0 0,0-1-1 0 0,0 0 1 0 0,1 0-1 0 0,-1-1 1 0 0,0 1-1 0 0,-9-3 1 0 0,-9-6-1328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13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84 195 5436 0 0,'0'0'-418'0'0,"3"0"-1592"0"0,1-1 2096 0 0,1 1 0 0 0,-1-1 1 0 0,0-1-1 0 0,0 1 0 0 0,0 0 1 0 0,0-1-1 0 0,0 0 0 0 0,0 0 1 0 0,0 0-1 0 0,0-1 0 0 0,-1 1 1 0 0,1-1-1 0 0,-1 0 0 0 0,0 0 1 0 0,0 0-1 0 0,0 0 0 0 0,0-1 1 0 0,3-3-1 0 0,1-5 137 0 0,0-1 1 0 0,-1 0-1 0 0,-1 0 0 0 0,7-19 1 0 0,13-27 866 0 0,-25 57-1030 0 0,2-3-9 0 0,-2 5-48 0 0,0 0 0 0 0,0 0 0 0 0,0 0 0 0 0,0 0-1 0 0,0 0 1 0 0,-1 0 0 0 0,1 0 0 0 0,0 0 0 0 0,0 0 0 0 0,0 0-1 0 0,0 0 1 0 0,0 0 0 0 0,0 0 0 0 0,0 0 0 0 0,0 0-1 0 0,0 0 1 0 0,0 0 0 0 0,0 0 0 0 0,0 0 0 0 0,0 0 0 0 0,0 0-1 0 0,0 0 1 0 0,0 0 0 0 0,0 0 0 0 0,-1 0 0 0 0,1 0 0 0 0,0 0-1 0 0,0 0 1 0 0,0 0 0 0 0,0 0 0 0 0,0 0 0 0 0,0-1 0 0 0,0 1-1 0 0,0 0 1 0 0,0 0 0 0 0,0 0 0 0 0,0 0 0 0 0,0 0-1 0 0,0 0 1 0 0,-36 63 41 0 0,-45 112 0 0 0,67-142-70 0 0,-15 38-168 0 0,-26 55-3593 0 0,49-115 2483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4580 0 0,'0'0'945'0'0,"5"-2"-818"0"0,163-58 263 0 0,219-47-1 0 0,-349 97-422 0 0,-3 0-180 0 0,1 1 1 0 0,0 2-1 0 0,0 2 1 0 0,64-2-1 0 0,-98 7-12 0 0,1 1 0 0 0,-1-1 0 0 0,1 0 0 0 0,-1 1 0 0 0,0-1 0 0 0,1 1 0 0 0,-1-1 1 0 0,0 1-1 0 0,4 2 0 0 0,-1 1-1005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37 3908 0 0,'0'0'-180'0'0,"-9"-10"-127"0"0,7 7 175 0 0,-15-13 2068 0 0,17 15-1871 0 0,-1 1 0 0 0,0-1 0 0 0,1 1 0 0 0,-1-1 0 0 0,0 0 0 0 0,1 1 0 0 0,-1-1 0 0 0,0 1 0 0 0,0 0 0 0 0,1-1 0 0 0,-1 1 0 0 0,0 0 0 0 0,0-1 0 0 0,0 1 0 0 0,0 0 0 0 0,0 0 0 0 0,1 0 0 0 0,-1 0 0 0 0,0 0 0 0 0,-1 0 0 0 0,1 4 36 0 0,2 31 66 0 0,1 0 1 0 0,1 0-1 0 0,9 38 1 0 0,-8-48-204 0 0,11 51-339 0 0,1-29-2724 0 0,-11-36 1104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45 4996 0 0,'-3'-5'66'0'0,"-1"2"0"0"0,-1-1-1 0 0,1 0 1 0 0,0 1 0 0 0,-1 0-1 0 0,0 0 1 0 0,0 0 0 0 0,-8-3-1 0 0,11 5 111 0 0,-7-6 358 0 0,3 4-367 0 0,4 6-141 0 0,6 7-40 0 0,1 4-90 0 0,0 1 1 0 0,-1 0-1 0 0,3 18 1 0 0,-2 7-226 0 0,1 29-2645 0 0,-6-56 2071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3672 0 0,'0'0'65'0'0,"-1"-13"1228"0"0,9 116 1635 0 0,-3-71-2733 0 0,13 56 0 0 0,-11-64-2169 0 0,13 29-1 0 0,-12-38-568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19 5825 0 0,'0'0'-224'0'0,"1"0"235"0"0,-1 0 1 0 0,0 0 0 0 0,1-1-1 0 0,-1 1 1 0 0,0 0 0 0 0,1 0 0 0 0,-1-1-1 0 0,0 1 1 0 0,0 0 0 0 0,1-1 0 0 0,-1 1-1 0 0,0 0 1 0 0,0-1 0 0 0,0 1-1 0 0,1 0 1 0 0,-1-1 0 0 0,0 1 0 0 0,0 0-1 0 0,0-1 1 0 0,0 1 0 0 0,0-1 0 0 0,0 1-1 0 0,0 0 1 0 0,0-1 0 0 0,0 1-1 0 0,0-1 1 0 0,0 1 0 0 0,0 0 0 0 0,0-1-1 0 0,0 1 1 0 0,0-1 0 0 0,0 1-1 0 0,-1-1 1 0 0,-15-6 394 0 0,11 10-330 0 0,-1 0-54 0 0,0 1 0 0 0,1 0 1 0 0,-1 1-1 0 0,1-1 1 0 0,0 1-1 0 0,0 0 0 0 0,1 0 1 0 0,-1 1-1 0 0,1-1 1 0 0,0 1-1 0 0,0 0 0 0 0,1 0 1 0 0,0 1-1 0 0,-3 6 1 0 0,4-4-11 0 0,0 0 1 0 0,0 0 0 0 0,1 0 0 0 0,0 1-1 0 0,1-1 1 0 0,0 0 0 0 0,0 1 0 0 0,1-1 0 0 0,0 0-1 0 0,0 1 1 0 0,1-1 0 0 0,5 14 0 0 0,0-5 1 0 0,0 0 0 0 0,1-1 0 0 0,0 0 1 0 0,2-1-1 0 0,13 20 0 0 0,1-8 3 0 0,1 0 0 0 0,1-2 1 0 0,2-1-1 0 0,36 26 0 0 0,-10-7 17 0 0,-49-40-27 0 0,1 1 0 0 0,-1 0 0 0 0,0 0 0 0 0,0 1 0 0 0,-1-1-1 0 0,0 1 1 0 0,7 11 0 0 0,-10-14-3 0 0,0 0-1 0 0,0 0 0 0 0,0 0 1 0 0,0 0-1 0 0,0 0 0 0 0,-1 0 1 0 0,1 0-1 0 0,-1 0 1 0 0,0 0-1 0 0,0 1 0 0 0,0-1 1 0 0,0 0-1 0 0,-1 0 0 0 0,1 0 1 0 0,-1 0-1 0 0,0 0 1 0 0,0 0-1 0 0,0 0 0 0 0,-2 4 1 0 0,-4 6-3 0 0,-1 0-1 0 0,0-1 1 0 0,0-1 0 0 0,-1 1 0 0 0,-1-1 0 0 0,-14 13 0 0 0,16-17-365 0 0,0 0 0 0 0,0-1 0 0 0,0 0 0 0 0,-1 0 0 0 0,0-1 1 0 0,0-1-1 0 0,0 1 0 0 0,-1-1 0 0 0,-17 4 0 0 0,8-5-1458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5020 0 0,'2'-12'-82'0'0,"-1"9"24"0"0,0 2-134 0 0,2-3 168 0 0,-1 3 43 0 0,0 0 0 0 0,0 0 0 0 0,0 0-1 0 0,0 0 1 0 0,0 0 0 0 0,0 1 0 0 0,0-1 0 0 0,0 1 0 0 0,0-1 0 0 0,1 1 0 0 0,1 0 0 0 0,4-2 48 0 0,301-75 549 0 0,105-22-3233 0 0,-353 89 1516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19 4100 0 0,'-3'0'106'0'0,"-8"0"40"0"0,8 0 180 0 0,-1 0-114 0 0,-23-6 1568 0 0,32 4-1741 0 0,1 0 0 0 0,0 0 0 0 0,0 0 0 0 0,-1 1 0 0 0,1 0-1 0 0,0 0 1 0 0,0 0 0 0 0,0 1 0 0 0,0 0 0 0 0,0 0 0 0 0,0 1 0 0 0,0-1 0 0 0,12 4 0 0 0,-16-3-31 0 0,1 0 0 0 0,0 0 0 0 0,-1 0 0 0 0,1 0 0 0 0,0 0 0 0 0,-1 0 0 0 0,0 1 0 0 0,1 0 0 0 0,-1-1 0 0 0,0 1 0 0 0,0 0 0 0 0,0 0 0 0 0,0 0 0 0 0,0 0 0 0 0,0 0 0 0 0,0 1 0 0 0,-1-1 0 0 0,1 1 0 0 0,-1-1 1 0 0,0 1-1 0 0,0-1 0 0 0,0 1 0 0 0,0 0 0 0 0,0-1 0 0 0,-1 1 0 0 0,1 0 0 0 0,-1 0 0 0 0,1 0 0 0 0,-1-1 0 0 0,0 1 0 0 0,0 0 0 0 0,0 0 0 0 0,-1 3 0 0 0,-3 11 15 0 0,1 0 1 0 0,-2-1-1 0 0,-7 18 0 0 0,6-18-22 0 0,1 0 0 0 0,0 0 0 0 0,-2 19 0 0 0,7-34-6 0 0,-1 0 4 0 0,1-1 0 0 0,0 1 0 0 0,0 0 0 0 0,0 0 0 0 0,0-1 0 0 0,-1 1 0 0 0,1 0 0 0 0,0 0 0 0 0,0 0 0 0 0,0-1 0 0 0,1 1 0 0 0,-1 0 0 0 0,0 0 0 0 0,0-1 0 0 0,0 1 0 0 0,1 0 0 0 0,-1 0 0 0 0,0-1 0 0 0,0 1 0 0 0,1 0 0 0 0,-1-1 0 0 0,1 1 0 0 0,-1 0 0 0 0,1-1 0 0 0,-1 1 0 0 0,1-1 0 0 0,-1 1 0 0 0,1-1 0 0 0,-1 1 0 0 0,1-1 0 0 0,0 1 0 0 0,-1-1 0 0 0,2 1 0 0 0,0 0 0 0 0,1 0-1 0 0,0 0 1 0 0,-1 0 0 0 0,1 0 0 0 0,0-1-1 0 0,-1 1 1 0 0,1-1 0 0 0,0 0-1 0 0,0 0 1 0 0,0 1 0 0 0,-1-2 0 0 0,6 1-1 0 0,37-10-1 0 0,-34 7-4 0 0,126-36-87 0 0,-111 30-516 0 0,0-1 0 0 0,-1-2 0 0 0,27-16 0 0 0,-37 19-936 0 0,-3-2-37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2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 5036 0 0,'0'0'3'0'0,"-13"-11"213"0"0,12 10-200 0 0,1 1-1 0 0,0 0 1 0 0,0-1-1 0 0,0 1 1 0 0,-1 0-1 0 0,1 0 1 0 0,0-1-1 0 0,0 1 1 0 0,-1 0-1 0 0,1 0 1 0 0,0-1-1 0 0,-1 1 1 0 0,1 0-1 0 0,0 0 1 0 0,-1-1-1 0 0,1 1 1 0 0,0 0-1 0 0,-1 0 1 0 0,1 0-1 0 0,0 0 1 0 0,-1 0-1 0 0,1 0 1 0 0,-1 0-1 0 0,1 0 1 0 0,0 0-1 0 0,-1 0 1 0 0,1 0-1 0 0,-1 0 1 0 0,1 0-1 0 0,0 0 1 0 0,-1 0-1 0 0,1 0 1 0 0,0 0-1 0 0,-1 0 1 0 0,1 0-1 0 0,-1 1 1 0 0,1-1-1 0 0,0 0 1 0 0,-1 0-1 0 0,1 1 1 0 0,-1 8 16 0 0,1-1 1 0 0,0 1 0 0 0,0 0 0 0 0,1 0-1 0 0,0 0 1 0 0,1 0 0 0 0,0 0 0 0 0,3 9-1 0 0,32 76-346 0 0,-17-44-621 0 0,-5-14-588 0 0,-1 1-34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0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117 243 4700 0 0,'-26'-43'-845'0'0,"-35"-54"998"0"0,54 89-41 0 0,7 8-98 0 0,0-1 1 0 0,0 1 0 0 0,0 0-1 0 0,0-1 1 0 0,-1 1-1 0 0,1 0 1 0 0,0 0-1 0 0,0-1 1 0 0,-1 1-1 0 0,1 0 1 0 0,0-1 0 0 0,0 1-1 0 0,-1 0 1 0 0,1 0-1 0 0,0 0 1 0 0,0-1-1 0 0,-1 1 1 0 0,1 0-1 0 0,0 0 1 0 0,-1 0-1 0 0,1 0 1 0 0,0 0 0 0 0,-1-1-1 0 0,1 1 1 0 0,-1 0-1 0 0,1 0 1 0 0,0 0-1 0 0,-1 0 1 0 0,1 0-1 0 0,0 0 1 0 0,-1 0 0 0 0,1 0-1 0 0,0 0 1 0 0,-1 0-1 0 0,0 1 1 0 0,-1 5 0 0 0,0 0 0 0 0,0 1 1 0 0,0-1-1 0 0,1 1 0 0 0,0-1 0 0 0,0 1 0 0 0,0 0 1 0 0,1 0-1 0 0,0-1 0 0 0,1 1 0 0 0,-1 0 1 0 0,4 11-1 0 0,-1 0 46 0 0,2 0 0 0 0,0 0-1 0 0,13 28 1 0 0,-16-43-35 0 0,-1 0 0 0 0,1 0-1 0 0,0-1 1 0 0,0 1 0 0 0,0 0 0 0 0,0-1 0 0 0,0 0-1 0 0,1 1 1 0 0,-1-1 0 0 0,1 0 0 0 0,-1 0-1 0 0,1-1 1 0 0,0 1 0 0 0,0 0 0 0 0,0-1 0 0 0,-1 0-1 0 0,2 1 1 0 0,-1-1 0 0 0,0 0 0 0 0,0-1-1 0 0,0 1 1 0 0,0-1 0 0 0,1 1 0 0 0,-1-1-1 0 0,0 0 1 0 0,0 0 0 0 0,6-1 0 0 0,6-1 47 0 0,0-1 1 0 0,0 0-1 0 0,0-1 1 0 0,19-8-1 0 0,-30 11-75 0 0,313-131 425 0 0,41-14-1533 0 0,-336 139 272 0 0,0 1 1 0 0,28-4-1 0 0,-29 7-278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0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117 378 3716 0 0,'-53'7'-557'0'0,"51"-7"525"0"0,-1 0 53 0 0,-52 2 757 0 0,51-2-726 0 0,5 8-22 0 0,0 0 0 0 0,0 0-1 0 0,0 0 1 0 0,1 0 0 0 0,1 0-1 0 0,-1-1 1 0 0,1 1 0 0 0,7 12-1 0 0,-7-14 25 0 0,1 0 0 0 0,-1-1 0 0 0,1 1 0 0 0,0-1 0 0 0,0 0 0 0 0,1 0-1 0 0,-1 0 1 0 0,1-1 0 0 0,0 1 0 0 0,11 6 0 0 0,-11-9 24 0 0,-1-1-1 0 0,1 1 1 0 0,0-1 0 0 0,0 0 0 0 0,-1 0-1 0 0,1 0 1 0 0,0-1 0 0 0,0 1 0 0 0,0-1 0 0 0,0 0-1 0 0,0-1 1 0 0,0 1 0 0 0,-1-1 0 0 0,1 0-1 0 0,7-3 1 0 0,8-2 113 0 0,-1-2 0 0 0,25-13-1 0 0,-33 15-133 0 0,72-40 403 0 0,139-105 1 0 0,-23 12-248 0 0,-158 114-263 0 0,9-8-462 0 0,2 3-1 0 0,57-24 1 0 0,-101 51-13 0 0,0 0 0 0 0,0 0 0 0 0,0 1 1 0 0,13-1-1 0 0,-4 1-1253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4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1505 879 3876 0 0,'0'0'-264'0'0,"11"3"-752"0"0,-3 4 1668 0 0,-12-10 1811 0 0,-8-9-536 0 0,-9-13-1488 0 0,-12-16-905 0 0,22 27 862 0 0,-47-59-169 0 0,-125-119 1 0 0,135 150-176 0 0,-1 2 0 0 0,-2 3 0 0 0,-92-52-1 0 0,-7 15 244 0 0,-258-87 1 0 0,248 117-122 0 0,40 13-26 0 0,116 31-136 0 0,-46-10-921 0 0,48 9 467 0 0,-1 2-1450 0 0,3-1 1752 0 0,-1 0 1 0 0,0 0 0 0 0,1 0-1 0 0,-1 0 1 0 0,0 1 0 0 0,1-1-1 0 0,-1 0 1 0 0,0 0 0 0 0,1 0-1 0 0,-1 1 1 0 0,0-1 0 0 0,1 0 0 0 0,-1 1-1 0 0,1-1 1 0 0,-1 0 0 0 0,1 1-1 0 0,-1-1 1 0 0,0 1 0 0 0,-1 8-1709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9 632 0 0,'-24'-3'411'0'0,"-1"1"-1"0"0,-47 1 1 0 0,23-1 1016 0 0,47 2-1085 0 0,-6 0-202 0 0,4 0 35 0 0,7 1 880 0 0,348 29 236 0 0,-171-18-1018 0 0,-113-7-212 0 0,1231 71 629 0 0,-1099-76-638 0 0,80 3 29 0 0,-184 0-43 0 0,507 6 266 0 0,-437-16-272 0 0,33-3-612 0 0,-65 8-3002 0 0,-97 2 1775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4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71 135 4620 0 0,'-2'-1'-316'0'0,"-40"-1"-617"0"0,39 2 927 0 0,-15-1 192 0 0,12 1-13 0 0,7 0 193 0 0,59 7 22 0 0,-1-4-1 0 0,113-7 0 0 0,-104 1-173 0 0,517-41 1010 0 0,-409 28-989 0 0,775-56 429 0 0,-592 70-590 0 0,1 25-10 0 0,-65-4-33 0 0,362-3 14 0 0,-195-9 32 0 0,-82-2-172 0 0,-355-4-141 0 0,10 0-1613 0 0,49 8 0 0 0,-67-7-146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2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5444 0 0,'-35'33'-1920'0'0,"22"-20"1658"0"0,0 0-1 0 0,-1 0 0 0 0,-1-2 0 0 0,-16 12 0 0 0,-6 1 947 0 0,35-23-143 0 0,-2-6-395 0 0,3 4-135 0 0,1 0 0 0 0,-1 0 0 0 0,1 1 0 0 0,-1-1-1 0 0,0 0 1 0 0,0 0 0 0 0,0 1 0 0 0,0-1-1 0 0,1 0 1 0 0,-1 1 0 0 0,0-1 0 0 0,0 1 0 0 0,-2-1-1 0 0,4-28 372 0 0,1 26-373 0 0,1 1 0 0 0,-1-1 1 0 0,0 0-1 0 0,1 1 1 0 0,-1-1-1 0 0,1 1 0 0 0,-1 0 1 0 0,1 0-1 0 0,0 0 0 0 0,0 0 1 0 0,0 0-1 0 0,1 1 1 0 0,-1-1-1 0 0,0 1 0 0 0,0 0 1 0 0,1 0-1 0 0,-1 0 0 0 0,1 0 1 0 0,4 0-1 0 0,14-2-7 0 0,-1 2-1 0 0,23 0 0 0 0,-16 0-4 0 0,146 5 161 0 0,-45 1-1680 0 0,-122-6 722 0 0,17-4 518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 4812 0 0,'-18'5'-2116'0'0,"38"-2"1922"0"0,6-1 248 0 0,40 5 158 0 0,-1-4 1 0 0,67-4 0 0 0,-30-1-12 0 0,172-7 144 0 0,-3 1-18 0 0,-185 5-218 0 0,36 2 20 0 0,-48 2 22 0 0,-71-1-136 0 0,32-1 55 0 0,-32 0-73 0 0,125 11 39 0 0,-98-7-46 0 0,148 2 109 0 0,-94-6-89 0 0,-20 1 12 0 0,14 2 12 0 0,70-2 61 0 0,-66-4-91 0 0,-51 2-23 0 0,19 2 22 0 0,-36 1 4 0 0,29-4 34 0 0,16 3 285 0 0,-56 0 439 0 0,28 5 789 0 0,-7-1-1570 0 0,-4-1 25 0 0,0 0 1 0 0,1-2-1 0 0,22 0 1 0 0,128-3 26 0 0,-113 0-34 0 0,98-2-298 0 0,-112 8-3059 0 0,-33-2 1297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5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31 4856 0 0,'-8'-8'-1003'0'0,"-4"-5"61"0"0,12 13 930 0 0,0 0 0 0 0,0-1 1 0 0,0 1-1 0 0,0 0 1 0 0,0 0-1 0 0,0 0 1 0 0,-1 0-1 0 0,1-1 0 0 0,0 1 1 0 0,0 0-1 0 0,0 0 1 0 0,0 0-1 0 0,0-1 1 0 0,0 1-1 0 0,0 0 0 0 0,0 0 1 0 0,0 0-1 0 0,0-1 1 0 0,1 1-1 0 0,-1 0 1 0 0,0 0-1 0 0,0 0 1 0 0,0 0-1 0 0,0-1 0 0 0,0 1 1 0 0,0 0-1 0 0,0 0 1 0 0,0 0-1 0 0,0 0 1 0 0,1-1-1 0 0,-1 1 0 0 0,0 0 1 0 0,0 0-1 0 0,0 0 1 0 0,0 0-1 0 0,1 0 1 0 0,-1 0-1 0 0,0 0 0 0 0,0-1 1 0 0,4 1 3 0 0,0-1-1 0 0,0 1 1 0 0,0-1-1 0 0,0 1 1 0 0,0 0 0 0 0,4 1-1 0 0,15 0 130 0 0,144 0 245 0 0,173-2-60 0 0,312-2-44 0 0,-422 4-210 0 0,490 12 88 0 0,-605-13-82 0 0,174-2-50 0 0,-44-2 88 0 0,-193 2-77 0 0,-22 2 170 0 0,31-5 1 0 0,-58 5-130 0 0,15-1 140 0 0,6 1-924 0 0,-21 1 145 0 0,-2 0-293 0 0,3 6 447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0:5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2692 0 0,'-2'1'-232'0'0,"-32"6"-680"0"0,32-6 1695 0 0,-3 2-683 0 0,4-1 34 0 0,6 0 680 0 0,483-2 843 0 0,-430-1-1565 0 0,737-2 763 0 0,-444 4-702 0 0,145-10-72 0 0,38 14-32 0 0,-253-1 440 0 0,-250-4 21 0 0,-28 0-423 0 0,-1 0 7 0 0,22 0 252 0 0,-21 0-211 0 0,-1 0-95 0 0,8 1 692 0 0,13 3 870 0 0,-23-4-1617 0 0,1 0 0 0 0,-1 0-1 0 0,0 0 1 0 0,0 0 0 0 0,0 0-1 0 0,0 1 1 0 0,1-1-1 0 0,-1 0 1 0 0,0 0 0 0 0,0 0-1 0 0,0 0 1 0 0,0 0 0 0 0,0 1-1 0 0,0-1 1 0 0,1 0 0 0 0,-1 0-1 0 0,0 0 1 0 0,0 0 0 0 0,0 1-1 0 0,0-1 1 0 0,0 0-1 0 0,0 0 1 0 0,0 0 0 0 0,0 1-1 0 0,0-1 1 0 0,0 0 0 0 0,0 0-1 0 0,0 0 1 0 0,0 1 0 0 0,0-1-1 0 0,0 0 1 0 0,0 0 0 0 0,0 0-1 0 0,0 1 1 0 0,-10 9-2330 0 0,-1-2-91 0 0,1-3-691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0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14 411 6681 0 0,'-4'-15'-1439'0'0,"-2"5"1308"0"0,2 10 59 0 0,6 20 47 0 0,-1-13 33 0 0,1 0 0 0 0,0-1 0 0 0,1 1 0 0 0,-1-1 0 0 0,1 1 0 0 0,0-1 0 0 0,5 6 0 0 0,-4-7-2 0 0,0-1 0 0 0,0 0-1 0 0,0-1 1 0 0,1 1 0 0 0,0-1-1 0 0,0 0 1 0 0,0 0 0 0 0,0 0-1 0 0,0-1 1 0 0,0 1 0 0 0,1-1-1 0 0,9 2 1 0 0,-7-3 0 0 0,1 0-1 0 0,-1 0 1 0 0,1-1 0 0 0,-1 0-1 0 0,1 0 1 0 0,-1-1 0 0 0,0 0-1 0 0,10-3 1 0 0,-3 0-1 0 0,0-1 1 0 0,0-1-1 0 0,0 0 0 0 0,-1-1 0 0 0,0 0 0 0 0,0-2 0 0 0,-1 1 1 0 0,24-21-1 0 0,-22 14-8 0 0,0 0-1 0 0,-2-1 1 0 0,0-1 0 0 0,-1 0 0 0 0,-1 0 0 0 0,0-2-1 0 0,-1 1 1 0 0,-1-1 0 0 0,-1 0 0 0 0,-1-1 0 0 0,0 0 0 0 0,-2 0-1 0 0,5-30 1 0 0,-9 39 35 0 0,0 1 0 0 0,-1-1 0 0 0,0 1 0 0 0,0-1 0 0 0,-1 1-1 0 0,-1-1 1 0 0,0 1 0 0 0,0 0 0 0 0,-1 0 0 0 0,0 0 0 0 0,-6-13 0 0 0,8 23-31 0 0,1 0-1 0 0,0-1 1 0 0,0 1 0 0 0,0 0 0 0 0,0 0 0 0 0,-1 0 0 0 0,1-1-1 0 0,0 1 1 0 0,0 0 0 0 0,-1 0 0 0 0,1 0 0 0 0,0-1-1 0 0,-1 1 1 0 0,1 0 0 0 0,0 0 0 0 0,0 0 0 0 0,-1 0-1 0 0,1 0 1 0 0,0 0 0 0 0,-1 0 0 0 0,1 0 0 0 0,0 0-1 0 0,-1 0 1 0 0,1 0 0 0 0,0 0 0 0 0,-1 0 0 0 0,1 0-1 0 0,0 0 1 0 0,0 0 0 0 0,-1 0 0 0 0,1 0 0 0 0,0 0 0 0 0,-1 0-1 0 0,1 0 1 0 0,0 0 0 0 0,0 1 0 0 0,-1-1 0 0 0,1 0-1 0 0,0 0 1 0 0,0 0 0 0 0,-1 1 0 0 0,1-1 0 0 0,0 0-1 0 0,0 0 1 0 0,-1 1 0 0 0,1-1 0 0 0,0 0 0 0 0,0 1-1 0 0,-8 9 14 0 0,7-7-9 0 0,0 0 0 0 0,0-1 0 0 0,0 1 0 0 0,0 0 0 0 0,1 0 0 0 0,-1 0 0 0 0,1 0 0 0 0,0 0 0 0 0,-1 0 0 0 0,2 0 0 0 0,-1 0 0 0 0,0 0 0 0 0,1 0 0 0 0,-1 0 0 0 0,1 0 0 0 0,0 0 0 0 0,1 4 0 0 0,1 0 2 0 0,0 0 0 0 0,1 0 1 0 0,0 0-1 0 0,0-1 0 0 0,6 9 1 0 0,-1-6-1 0 0,0 1 1 0 0,0-2-1 0 0,1 1 1 0 0,-1-2 0 0 0,2 1-1 0 0,-1-1 1 0 0,1-1-1 0 0,0 1 1 0 0,1-2 0 0 0,0 0-1 0 0,13 4 1 0 0,17 3 26 0 0,81 12-1 0 0,-70-15 36 0 0,-51-9-56 0 0,-7 3-4 0 0,-11 5-16 0 0,-8 5-11 0 0,0 1 0 0 0,-29 24 0 0 0,47-34 16 0 0,0 1 1 0 0,1 1-1 0 0,-1-1 1 0 0,1 1-1 0 0,0-1 1 0 0,1 1 0 0 0,-1 1-1 0 0,1-1 1 0 0,1 1-1 0 0,-1-1 1 0 0,1 1-1 0 0,0 0 1 0 0,0 0 0 0 0,-1 9-1 0 0,4-14 3 0 0,-1 1-1 0 0,1-1 0 0 0,0 1 1 0 0,0 0-1 0 0,0-1 0 0 0,0 1 1 0 0,0 0-1 0 0,0-1 1 0 0,1 1-1 0 0,0 0 0 0 0,-1-1 1 0 0,1 1-1 0 0,0-1 0 0 0,0 1 1 0 0,0-1-1 0 0,1 0 0 0 0,2 5 1 0 0,-1-4 4 0 0,0 0 0 0 0,0 0 0 0 0,0 0 0 0 0,0 0 0 0 0,1-1 0 0 0,0 1 1 0 0,-1-1-1 0 0,1 0 0 0 0,0 0 0 0 0,5 2 0 0 0,2-1 40 0 0,-1 0 1 0 0,1 0-1 0 0,0-1 0 0 0,0 0 1 0 0,0-1-1 0 0,0 0 0 0 0,20-2 1 0 0,0-3-100 0 0,0-2 1 0 0,0-1 0 0 0,-1-2 0 0 0,0-1-1 0 0,43-20 1 0 0,-67 26-2687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0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4468 0 0,'-122'15'416'0'0,"120"-15"-222"0"0,0 1 544 0 0,10 0-281 0 0,26 0-123 0 0,46 0-142 0 0,1203-2 1486 0 0,-1158 9-1416 0 0,32 0-2780 0 0,-154-8 516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0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5228 0 0,'0'0'-524'0'0,"-9"4"-1076"0"0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0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251 546 3840 0 0,'-2'2'-147'0'0,"-8"8"-447"0"0,10-9 636 0 0,0-1-1 0 0,-1 0 0 0 0,1 1 1 0 0,0-1-1 0 0,0 0 1 0 0,0 0-1 0 0,-1 1 1 0 0,1-1-1 0 0,0 0 1 0 0,-1 0-1 0 0,1 0 0 0 0,0 1 1 0 0,0-1-1 0 0,-1 0 1 0 0,1 0-1 0 0,0 0 1 0 0,-1 0-1 0 0,1 0 0 0 0,0 0 1 0 0,-1 0-1 0 0,1 1 1 0 0,0-1-1 0 0,-1 0 1 0 0,1 0-1 0 0,-1 0 1 0 0,1 0-1 0 0,0-1 0 0 0,-1 1 1 0 0,1 0-1 0 0,-1 0 1 0 0,-2-6 22 0 0,-1 0 1 0 0,1 0-1 0 0,0 0 1 0 0,1-1-1 0 0,-1 1 0 0 0,1-1 1 0 0,1 0-1 0 0,-1 0 1 0 0,1 1-1 0 0,0-9 1 0 0,-1-77 235 0 0,3 54-175 0 0,-1 11 7 0 0,1-1 0 0 0,1 1 0 0 0,1 0 0 0 0,8-31 1 0 0,-9 54-123 0 0,0 0 0 0 0,0 0 1 0 0,1 0-1 0 0,-1 0 1 0 0,1 0-1 0 0,0 0 0 0 0,0 1 1 0 0,0 0-1 0 0,0-1 0 0 0,1 1 1 0 0,-1 0-1 0 0,1 1 1 0 0,0-1-1 0 0,0 1 0 0 0,0 0 1 0 0,0 0-1 0 0,0 0 1 0 0,6-2-1 0 0,10-3 7 0 0,0 0 1 0 0,28-4-1 0 0,53-8 45 0 0,178-8 0 0 0,105 23 1 0 0,-261 4-24 0 0,451 20 68 0 0,-171-3 30 0 0,-377-16-126 0 0,408 6 218 0 0,-392-3-175 0 0,-34-3-31 0 0,-1 0 0 0 0,1 0-1 0 0,-1-1 1 0 0,1 0 0 0 0,-1 0 0 0 0,15-3 0 0 0,-16 3 238 0 0,1 1 1 0 0,0-1-1 0 0,13 3 0 0 0,-20-3-264 0 0,2 1 434 0 0,12 8 16 0 0,-13-5-438 0 0,-1-1 1 0 0,-1 1-1 0 0,1-1 1 0 0,0 1-1 0 0,-1-1 1 0 0,0 0 0 0 0,1 1-1 0 0,-1-1 1 0 0,-1 1-1 0 0,1-1 1 0 0,0 0 0 0 0,-3 4-1 0 0,-3 9 15 0 0,-12 49 93 0 0,-21 132 0 0 0,15 71 350 0 0,23-231-404 0 0,0 14 182 0 0,-2-1 0 0 0,-20 97 1 0 0,9-70-14 0 0,3-9-57 0 0,10-62-160 0 0,1 0 26 0 0,-1 1 1 0 0,0 0 0 0 0,0 0 0 0 0,-6 11 0 0 0,6-16-31 0 0,0 1-1 0 0,0-1 1 0 0,0 1 0 0 0,0-1-1 0 0,0 0 1 0 0,-1 0 0 0 0,1 0-1 0 0,-1 0 1 0 0,1 0 0 0 0,-1 0-1 0 0,0-1 1 0 0,1 1 0 0 0,-7 1-1 0 0,-30 9 20 0 0,-1-1-1 0 0,0-3 0 0 0,-44 5 1 0 0,46-8-24 0 0,-374 38 0 0 0,-1-23-50 0 0,263-14 27 0 0,58-2 5 0 0,-397 10-37 0 0,346-17 38 0 0,-199-29 0 0 0,56-30-20 0 0,267 57 29 0 0,16 5 1 0 0,-1-1-1 0 0,1 0 1 0 0,0 0 0 0 0,0 0-1 0 0,0 0 1 0 0,0 0 0 0 0,0-1-1 0 0,0 0 1 0 0,0 1 0 0 0,0-1-1 0 0,1 0 1 0 0,-1 0 0 0 0,-2-3-1 0 0,3 1 3 0 0,0 1-1 0 0,1 0 0 0 0,-1-1 0 0 0,1 0 0 0 0,0 1 0 0 0,0-1 1 0 0,0 0-1 0 0,0 0 0 0 0,0 0 0 0 0,1 0 0 0 0,0 1 0 0 0,0-1 1 0 0,1-4-1 0 0,-2-2 0 0 0,-2-80-30 0 0,5 1-1 0 0,3 0 1 0 0,27-148-1 0 0,2 83-34 0 0,64-179-1 0 0,-50 195-114 0 0,-47 137 160 0 0,-1-2-1 0 0,1 0 1 0 0,-1 0 0 0 0,1 1-1 0 0,0-1 1 0 0,0 0 0 0 0,0 1-1 0 0,0-1 1 0 0,0 0 0 0 0,3-3-1 0 0,-3 5-11 0 0,4 3-1039 0 0,66 25-4208 0 0,-52-22 2537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4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68 273 4656 0 0,'-6'1'-316'0'0,"-16"1"34"0"0,17-1 32 0 0,-15 1-249 0 0,17-1 610 0 0,-8-3 344 0 0,10-4 685 0 0,3 4-1079 0 0,-1 0-1 0 0,1 0 0 0 0,0 0 0 0 0,-1 0 0 0 0,1 0 0 0 0,0 1 1 0 0,0-1-1 0 0,0 1 0 0 0,0-1 0 0 0,3 0 0 0 0,267-144 660 0 0,-216 121-1536 0 0,0 3 1 0 0,2 2-1 0 0,66-14 0 0 0,-106 29-462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0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5765 0 0,'-14'3'-2065'0'0,"-3"2"1157"0"0,15-5 901 0 0,-8 7-30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0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38 3340 0 0,'0'0'-250'0'0,"-2"0"55"0"0,-10 0 70 0 0,10 0 29 0 0,-6-1 1 0 0,8 1 114 0 0,1 0 1 0 0,-1 0-1 0 0,0 0 1 0 0,0 0-1 0 0,0 0 1 0 0,0 0-1 0 0,0 0 1 0 0,0 0-1 0 0,0 0 1 0 0,0 0-1 0 0,0 0 1 0 0,0 0-1 0 0,0 0 1 0 0,0-1-1 0 0,0 1 1 0 0,0 0-1 0 0,0 0 1 0 0,0 0-1 0 0,0 0 1 0 0,0 0-1 0 0,0 0 1 0 0,1 0-1 0 0,-1 0 1 0 0,0 0-1 0 0,0 0 1 0 0,0-1-1 0 0,0 1 1 0 0,0 0-1 0 0,-1 0 1 0 0,1 0-1 0 0,0 0 1 0 0,0 0 0 0 0,0 0-1 0 0,0 0 1 0 0,0 0-1 0 0,0 0 1 0 0,0 0-1 0 0,0-1 1 0 0,0 1-1 0 0,0 0 1 0 0,0 0-1 0 0,0 0 1 0 0,30-7 74 0 0,0 1 0 0 0,0 1 1 0 0,0 2-1 0 0,38 0 1 0 0,-16 1-1 0 0,393 5 258 0 0,-162 5-280 0 0,-163-6 6 0 0,116-4 258 0 0,-129-3 119 0 0,231-7 121 0 0,-170 11-398 0 0,312 5-4 0 0,-34 0-130 0 0,16 1-42 0 0,-181 0 18 0 0,-200-7-20 0 0,-77 2 1 0 0,29 0 92 0 0,-30 0 204 0 0,30 2 56 0 0,-30-2-328 0 0,-1 0-18 0 0,87 4 53 0 0,-8 1-35 0 0,138 3-28 0 0,-188-6 9 0 0,36-2-7 0 0,-27 0-22 0 0,51 6 1 0 0,-89-6 7 0 0,15 1 41 0 0,8 3 150 0 0,-3-1 657 0 0,36 2 0 0 0,-58-5-849 0 0,0 0-1 0 0,0 0 1 0 0,1 0 0 0 0,-1 0-1 0 0,0 0 1 0 0,0 0-1 0 0,0 0 1 0 0,0 0 0 0 0,0 0-1 0 0,1 0 1 0 0,-1 0 0 0 0,0 0-1 0 0,0 0 1 0 0,0 0-1 0 0,0 0 1 0 0,0 0 0 0 0,0 0-1 0 0,1 0 1 0 0,-1 1-1 0 0,0-1 1 0 0,0 0 0 0 0,0 0-1 0 0,0 0 1 0 0,0 0 0 0 0,0 0-1 0 0,0 0 1 0 0,0 0-1 0 0,1 0 1 0 0,-1 0 0 0 0,0 1-1 0 0,0-1 1 0 0,0 0-1 0 0,0 0 1 0 0,0 0 0 0 0,0 0-1 0 0,0 0 1 0 0,0 0 0 0 0,0 1-1 0 0,0-1 1 0 0,0 0-1 0 0,0 0 1 0 0,0 0 0 0 0,0 0-1 0 0,0 0 1 0 0,0 1-1 0 0,0-1 1 0 0,0 0 0 0 0,0 0-1 0 0,0 0 1 0 0,0 0 0 0 0,0 0-1 0 0,0 0 1 0 0,0 1-1 0 0,0-1 1 0 0,0 0 0 0 0,0 0-1 0 0,0 0 1 0 0,0 0-1 0 0,-1 0 1 0 0,1 0 0 0 0,0 0-1 0 0,0 1 1 0 0,0-1 0 0 0,0 0-1 0 0,0 0 1 0 0,0 0-1 0 0,-1 0 1 0 0,-45 12-3384 0 0,21-8 828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5553 0 0,'-3'3'-245'0'0,"1"-1"1"0"0,-1-1 0 0 0,1 1 0 0 0,-1 0 0 0 0,0-1 0 0 0,1 1-1 0 0,-1-1 1 0 0,0 0 0 0 0,-5 1 0 0 0,6-1 268 0 0,-6 0 241 0 0,-3 1 17 0 0,10-2-275 0 0,1 0 0 0 0,0 0 1 0 0,0 0-1 0 0,0 0 0 0 0,0 0 0 0 0,0 0 1 0 0,0 0-1 0 0,0 0 0 0 0,0 0 1 0 0,-1 0-1 0 0,1 0 0 0 0,0 0 1 0 0,0 0-1 0 0,0 0 0 0 0,0 0 0 0 0,0 0 1 0 0,0 0-1 0 0,0 0 0 0 0,0 0 1 0 0,-1 0-1 0 0,1 0 0 0 0,0 0 1 0 0,0 0-1 0 0,0 0 0 0 0,0 0 0 0 0,0 0 1 0 0,0 0-1 0 0,0 1 0 0 0,0-1 1 0 0,0 0-1 0 0,0 0 0 0 0,0 0 1 0 0,-1 0-1 0 0,1 0 0 0 0,0 0 1 0 0,0 0-1 0 0,0 0 0 0 0,0 0 0 0 0,0 1 1 0 0,0-1-1 0 0,0 0 0 0 0,0 0 1 0 0,0 0-1 0 0,0 0 0 0 0,0 0 1 0 0,0 0-1 0 0,0 0 0 0 0,0 0 0 0 0,0 1 1 0 0,0-1-1 0 0,0 0 0 0 0,0 0 1 0 0,0 0-1 0 0,0 0 0 0 0,0 0 1 0 0,0 0-1 0 0,0 0 0 0 0,0 0 0 0 0,0 0 1 0 0,0 1-1 0 0,1-1 0 0 0,7 5 49 0 0,0 0 0 0 0,1 0-1 0 0,0 0 1 0 0,0-1-1 0 0,0-1 1 0 0,0 0 0 0 0,12 3-1 0 0,79 13 257 0 0,-71-14-246 0 0,85 11 207 0 0,123 1 1 0 0,120-17 66 0 0,224-1 69 0 0,-279 3-215 0 0,361 3 217 0 0,-89-5-94 0 0,-133 2-113 0 0,-429-2-194 0 0,372-8 325 0 0,-135 2-207 0 0,-211 4-104 0 0,94-2 112 0 0,-61 4-104 0 0,163-11 17 0 0,-132 4-36 0 0,-47 4-13 0 0,175-15-6 0 0,-227 18-1 0 0,41-2-24 0 0,7-2 74 0 0,94-7-65 0 0,-139 11 17 0 0,114-6 6 0 0,110 0-24 0 0,-32 2 18 0 0,12 8 31 0 0,-179-3-30 0 0,166 4-1 0 0,41 1 30 0 0,50-2 7 0 0,-31-3-29 0 0,-105-4 16 0 0,-89 3-29 0 0,80 0 2 0 0,-136-1 2 0 0,22 0 9 0 0,47-9 0 0 0,-70 9-5 0 0,5 1 10 0 0,25-6 0 0 0,-34 6-8 0 0,31 0 675 0 0,-30 0 1278 0 0,41 6-1904 0 0,-18-1-43 0 0,42 3 18 0 0,-49-6-17 0 0,88 7 20 0 0,-104-9-22 0 0,1 0-2 0 0,10 2-1 0 0,-10-2 4 0 0,-2 0-1 0 0,24 2 23 0 0,-23-2 79 0 0,0 0-99 0 0,9 0-6 0 0,-8 0-14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4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2460 0 0,'-14'3'-453'0'0,"-141"32"1708"0"0,153-34-1192 0 0,-2 3 3 0 0,3-4-55 0 0,1 0-1 0 0,-1 0 0 0 0,1 1 0 0 0,-1-1 0 0 0,1 0 1 0 0,-1 1-1 0 0,1-1 0 0 0,-1 0 0 0 0,1 1 0 0 0,0-1 0 0 0,-1 0 1 0 0,1 1-1 0 0,0-1 0 0 0,-1 1 0 0 0,1-1 0 0 0,0 1 0 0 0,0-1 1 0 0,-1 1-1 0 0,1-1 0 0 0,0 1 0 0 0,0-1 0 0 0,0 1 0 0 0,0 0 1 0 0,0 2 13 0 0,0 0 1 0 0,1 0 0 0 0,0 0 0 0 0,-1 0-1 0 0,1 0 1 0 0,0 0 0 0 0,1 0-1 0 0,-1 0 1 0 0,0-1 0 0 0,1 1 0 0 0,0-1-1 0 0,-1 1 1 0 0,1-1 0 0 0,0 1 0 0 0,0-1-1 0 0,1 0 1 0 0,-1 0 0 0 0,0 0-1 0 0,1 0 1 0 0,-1 0 0 0 0,1-1 0 0 0,0 1-1 0 0,-1-1 1 0 0,5 2 0 0 0,9 4 95 0 0,0-1 1 0 0,1-1-1 0 0,19 4 1 0 0,-17-4-42 0 0,49 9 151 0 0,1-3 1 0 0,91 2-1 0 0,-157-12-225 0 0,1109 8 1173 0 0,-778-6-974 0 0,-286-2-174 0 0,211 4 25 0 0,246 13 34 0 0,-423-11-80 0 0,184 18 54 0 0,-55 5 255 0 0,-168-19 1678 0 0,-41-11-525 0 0,-7 2-1132 0 0,-25 4 1033 0 0,-55 3 0 0 0,37-5-394 0 0,45-3-789 0 0,0 0-115 0 0,-8 1-13 0 0,8-1 48 0 0,-23 6 394 0 0,51-5-681 0 0,36-2 186 0 0,-38 0-44 0 0,777-26-673 0 0,-765 24 646 0 0,198-14-248 0 0,101-3-234 0 0,131 11-201 0 0,-342 7 591 0 0,160 4-148 0 0,-114-6 194 0 0,-135 1 115 0 0,273-4-88 0 0,58-4 52 0 0,-265 12-6 0 0,60-2 17 0 0,86-5-99 0 0,-196 5 38 0 0,150 2-84 0 0,289-8 32 0 0,-244-4-71 0 0,64-4-379 0 0,149-28-365 0 0,-314 28 671 0 0,68-7-103 0 0,273-24-177 0 0,-68 36 388 0 0,-305 10 143 0 0,-37 2-70 0 0,96 17 0 0 0,-11-1-31 0 0,154-1 41 0 0,-89-4 50 0 0,74 1-210 0 0,-197-13-89 0 0,-63 0-587 0 0,76 14 0 0 0,-88-14-2171 0 0,-24-2 1914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91 5625 0 0,'4'-8'-971'0'0,"-3"5"1044"0"0,-1 0 1 0 0,0 1-1 0 0,-1-1 1 0 0,1 1 0 0 0,0-1-1 0 0,-1 1 1 0 0,1-1-1 0 0,-1 1 1 0 0,0-1-1 0 0,0 1 1 0 0,0-1 0 0 0,0 1-1 0 0,0 0 1 0 0,0-1-1 0 0,-1 1 1 0 0,1 0-1 0 0,-1 0 1 0 0,1 0 0 0 0,-1 0-1 0 0,0 0 1 0 0,0 1-1 0 0,-3-3 1 0 0,1 1 44 0 0,0 0 1 0 0,0 0-1 0 0,-1 0 0 0 0,1 1 1 0 0,-1-1-1 0 0,0 1 0 0 0,1 1 1 0 0,-1-1-1 0 0,0 1 1 0 0,0-1-1 0 0,0 1 0 0 0,0 1 1 0 0,-1-1-1 0 0,-7 1 0 0 0,10 0-100 0 0,0 1-1 0 0,1-1 1 0 0,-1 1-1 0 0,0 0 0 0 0,1-1 1 0 0,-1 1-1 0 0,1 0 1 0 0,-1 1-1 0 0,1-1 0 0 0,-1 0 1 0 0,1 1-1 0 0,0-1 0 0 0,0 1 1 0 0,0 0-1 0 0,0 0 1 0 0,0 0-1 0 0,0 0 0 0 0,0 0 1 0 0,1 0-1 0 0,-1 0 1 0 0,1 1-1 0 0,-2 2 0 0 0,-2 5 26 0 0,0 1 0 0 0,0-1 0 0 0,-5 18 0 0 0,7-14-15 0 0,0 0 0 0 0,1 1 1 0 0,0-1-1 0 0,1 0 0 0 0,1 20 0 0 0,11 75 75 0 0,54 208 154 0 0,-25-153-111 0 0,-39-158-136 0 0,0 0 1 0 0,0 0 0 0 0,0 0-1 0 0,-1 1 1 0 0,0-1-1 0 0,0 0 1 0 0,-1 0 0 0 0,1 1-1 0 0,-1-1 1 0 0,-1 0 0 0 0,-2 8-1 0 0,2-10-6 0 0,0 0-1 0 0,0 0 0 0 0,-1 0 0 0 0,0 0 1 0 0,0 0-1 0 0,0-1 0 0 0,0 1 0 0 0,0-1 0 0 0,0 0 1 0 0,-1 0-1 0 0,0 0 0 0 0,0-1 0 0 0,1 1 0 0 0,-2-1 1 0 0,-7 3-1 0 0,-9 4-85 0 0,0-2 0 0 0,-1 0 0 0 0,0-2-1 0 0,-1 0 1 0 0,-22 1 0 0 0,-115 2-855 0 0,22-11-194 0 0,122 2 696 0 0,1-1 1 0 0,0-1-1 0 0,0 0 1 0 0,1-1-1 0 0,-1 0 0 0 0,1-2 1 0 0,-14-6-1 0 0,7-1-1218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4816 0 0,'7'-23'1105'0'0,"-7"22"-1028"0"0,0 0 0 0 0,0 0 0 0 0,1 1 0 0 0,-1-1 0 0 0,0 0 0 0 0,0 0 1 0 0,1 0-1 0 0,-1 0 0 0 0,1 1 0 0 0,-1-1 0 0 0,1 0 0 0 0,-1 0 0 0 0,1 1 0 0 0,-1-1 1 0 0,1 0-1 0 0,0 1 0 0 0,-1-1 0 0 0,1 1 0 0 0,0-1 0 0 0,0 1 0 0 0,-1-1 1 0 0,1 1-1 0 0,0-1 0 0 0,1 1 0 0 0,26-10 187 0 0,-22 9-164 0 0,56-14 191 0 0,1 3 0 0 0,91-5 0 0 0,130 13-1800 0 0,-228 9-1666 0 0,-34-1 629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5997 0 0,'34'23'1071'0'0,"-33"-22"-536"0"0,6 9-77 0 0,-4-2-316 0 0,-1 0 0 0 0,0 0 0 0 0,0 0 0 0 0,0 0 0 0 0,-1 1 0 0 0,0 10 0 0 0,1 2 27 0 0,21 220 815 0 0,-6-49-3697 0 0,-14-171 238 0 0,2-5-689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85 6401 0 0,'-43'-12'-1343'0'0,"41"11"1361"0"0,-20-10 183 0 0,29 10-168 0 0,8 0-18 0 0,0 1 0 0 0,0 0 0 0 0,0 1 0 0 0,26 5 0 0 0,-34-4-7 0 0,0 0 0 0 0,0 0 0 0 0,-1 0 0 0 0,1 1 0 0 0,-1 0 0 0 0,0 0 0 0 0,0 1 0 0 0,0 0 0 0 0,0 0-1 0 0,-1 0 1 0 0,0 1 0 0 0,9 8 0 0 0,-11-10 0 0 0,-1 1-1 0 0,0-1 0 0 0,0 0 0 0 0,0 0 1 0 0,0 1-1 0 0,0 0 0 0 0,-1-1 1 0 0,0 1-1 0 0,0 0 0 0 0,0-1 1 0 0,0 1-1 0 0,0 0 0 0 0,-1 0 1 0 0,1 0-1 0 0,-1 0 0 0 0,0 0 1 0 0,-1 0-1 0 0,1-1 0 0 0,-1 1 1 0 0,1 0-1 0 0,-1 0 0 0 0,0 0 1 0 0,0-1-1 0 0,-3 6 0 0 0,-8 12 37 0 0,0 0 0 0 0,-1-1-1 0 0,-1-1 1 0 0,-1-1 0 0 0,-18 19-1 0 0,18-21 61 0 0,13-14 77 0 0,8-6-168 0 0,55-47 123 0 0,-2-2 1 0 0,62-73 0 0 0,-111 114 31 0 0,0 0 0 0 0,0 0 1 0 0,-2-1-1 0 0,1-1 1 0 0,-2 1-1 0 0,9-21 0 0 0,-17 18 150 0 0,1 15-312 0 0,0 1-1 0 0,0 0 1 0 0,-1-1 0 0 0,1 1 0 0 0,0-1 0 0 0,0 1-1 0 0,0 0 1 0 0,-1-1 0 0 0,1 1 0 0 0,0 0 0 0 0,0-1 0 0 0,-1 1-1 0 0,1 0 1 0 0,0-1 0 0 0,-1 1 0 0 0,1 0 0 0 0,0 0-1 0 0,-1-1 1 0 0,1 1 0 0 0,0 0 0 0 0,-1 0 0 0 0,1 0 0 0 0,-1 0-1 0 0,1 0 1 0 0,0-1 0 0 0,-1 1 0 0 0,1 0 0 0 0,-1 0 0 0 0,1 0-1 0 0,-1 0 1 0 0,1 0 0 0 0,0 0 0 0 0,-1 0 0 0 0,1 0-1 0 0,-1 0 1 0 0,1 1 0 0 0,0-1 0 0 0,-1 0 0 0 0,1 0 0 0 0,-1 0-1 0 0,-9 6 15 0 0,1-1-1 0 0,0 1 1 0 0,0 0-1 0 0,1 1 0 0 0,0 0 1 0 0,0 0-1 0 0,0 1 1 0 0,-12 17-1 0 0,15-18-7 0 0,1-1-1 0 0,0 1 1 0 0,0-1-1 0 0,1 1 1 0 0,0 0-1 0 0,0 1 1 0 0,1-1-1 0 0,0 0 1 0 0,-3 15 0 0 0,5-19-9 0 0,0-1 0 0 0,0 1 1 0 0,0-1-1 0 0,0 1 0 0 0,1-1 1 0 0,-1 1-1 0 0,1-1 0 0 0,-1 1 1 0 0,1-1-1 0 0,0 1 0 0 0,0-1 1 0 0,0 0-1 0 0,0 0 0 0 0,0 1 0 0 0,1-1 1 0 0,-1 0-1 0 0,1 0 0 0 0,-1 0 1 0 0,1 0-1 0 0,0-1 0 0 0,0 1 1 0 0,0 0-1 0 0,0-1 0 0 0,0 1 1 0 0,0-1-1 0 0,0 0 0 0 0,0 1 1 0 0,1-1-1 0 0,-1 0 0 0 0,0 0 1 0 0,1-1-1 0 0,-1 1 0 0 0,4 0 1 0 0,10 2 8 0 0,-1 0 1 0 0,1-1 0 0 0,0-1 0 0 0,0 0-1 0 0,29-3 1 0 0,82-18-53 0 0,-87 13-44 0 0,66-19-655 0 0,-38 2-3097 0 0,-55 18 1536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5833 0 0,'0'0'2756'0'0,"-2"3"-2622"0"0,0 1-89 0 0,1 0-1 0 0,-1 0 0 0 0,1 1 0 0 0,-1-1 0 0 0,1 0 0 0 0,1 1 1 0 0,-1-1-1 0 0,0 1 0 0 0,1-1 0 0 0,0 1 0 0 0,1 6 0 0 0,9 57 313 0 0,-5-37-258 0 0,11 50-1076 0 0,1-30-3158 0 0,-10-35 1394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48 5953 0 0,'-26'-4'-1167'0'0,"23"4"894"0"0,6 0 157 0 0,42 4 428 0 0,-9 0-374 0 0,-33-4 64 0 0,23 3 36 0 0,37 7 1 0 0,-56-8-30 0 0,-1-1-1 0 0,0 1 0 0 0,0 0 0 0 0,0 1 1 0 0,0-1-1 0 0,0 1 0 0 0,-1 1 1 0 0,1-1-1 0 0,-1 1 0 0 0,0-1 0 0 0,8 9 1 0 0,-11-10-1 0 0,-1 0 1 0 0,0 0-1 0 0,1-1 0 0 0,-1 1 1 0 0,0 1-1 0 0,0-1 1 0 0,0 0-1 0 0,0 0 0 0 0,-1 0 1 0 0,1 0-1 0 0,-1 1 1 0 0,1-1-1 0 0,-1 0 0 0 0,0 0 1 0 0,0 1-1 0 0,0 3 1 0 0,0-1 2 0 0,-1-1 0 0 0,0 1 1 0 0,0-1-1 0 0,-1 0 1 0 0,1 1-1 0 0,-1-1 1 0 0,0 0-1 0 0,-3 4 0 0 0,-2 4 11 0 0,-1-1 0 0 0,-1 0 0 0 0,0-1 0 0 0,-18 17 0 0 0,-4 2 12 0 0,-44 37 71 0 0,74-66-106 0 0,1 0 0 0 0,-1 0-1 0 0,1 1 1 0 0,-1-1-1 0 0,1 0 1 0 0,-1 0 0 0 0,1 1-1 0 0,0-1 1 0 0,-1 0-1 0 0,1 1 1 0 0,0-1-1 0 0,-1 0 1 0 0,1 1 0 0 0,0-1-1 0 0,-1 1 1 0 0,1-1-1 0 0,0 1 1 0 0,0-1-1 0 0,-1 1 1 0 0,1-1 0 0 0,0 0-1 0 0,0 1 1 0 0,0 0-1 0 0,10-2-77 0 0,17-8-72 0 0,1-5 76 0 0,0-1-1 0 0,-1-2 0 0 0,26-21 0 0 0,-21 15 26 0 0,21-14-14 0 0,141-105 190 0 0,-103 76 1438 0 0,-90 64-1316 0 0,-6 6-132 0 0,-29 24 35 0 0,2 2 0 0 0,-49 54-1 0 0,70-70-120 0 0,2-1 0 0 0,-1 2-1 0 0,2-1 1 0 0,-10 21-1 0 0,15-26-11 0 0,-1 0-1 0 0,1 0 0 0 0,1 1 0 0 0,0-1 0 0 0,0 1 0 0 0,1 0 0 0 0,0 0 0 0 0,1 14 0 0 0,0-18-9 0 0,1-1-1 0 0,0 0 1 0 0,0 1 0 0 0,0-1-1 0 0,1 0 1 0 0,-1 0-1 0 0,1 0 1 0 0,1 0-1 0 0,-1 0 1 0 0,1 0-1 0 0,-1-1 1 0 0,8 9 0 0 0,-5-7 3 0 0,1 0 1 0 0,0-1 0 0 0,0 0 0 0 0,1 0-1 0 0,-1 0 1 0 0,1-1 0 0 0,0 0 0 0 0,8 3 0 0 0,0 0-40 0 0,1-2 0 0 0,0 0 0 0 0,0-1 0 0 0,1 0 0 0 0,-1-1 0 0 0,1-1 1 0 0,33 0-1 0 0,-25-4-496 0 0,0-1 0 0 0,1-1 1 0 0,-2 0-1 0 0,1-2 0 0 0,-1-2 1 0 0,30-11-1 0 0,-7-2-1383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4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69 280 4212 0 0,'-1'-3'-37'0'0,"0"0"0"0"0,0-1 0 0 0,-1 1 0 0 0,1 0 0 0 0,-1 0 0 0 0,0 1 0 0 0,0-1 0 0 0,0 0 0 0 0,0 0 0 0 0,-1 1 0 0 0,1-1 0 0 0,-1 1-1 0 0,1 0 1 0 0,-1 0 0 0 0,-5-3 0 0 0,4 2 134 0 0,1 1-1 0 0,0 0 0 0 0,0-1 1 0 0,0 0-1 0 0,0 0 0 0 0,0 0 1 0 0,1 0-1 0 0,-5-7 0 0 0,6 9-12 0 0,11-15 36 0 0,-7 13-105 0 0,1-1 1 0 0,-1 1-1 0 0,1 0 1 0 0,0 0-1 0 0,1 0 1 0 0,-1 0-1 0 0,0 1 1 0 0,1 0-1 0 0,-1 0 1 0 0,6-2-1 0 0,3 0 19 0 0,1 0 0 0 0,16-2 0 0 0,-23 5-27 0 0,-1 0-1 0 0,1 0 1 0 0,0 1-1 0 0,-1 0 1 0 0,1 0-1 0 0,0 1 1 0 0,0-1-1 0 0,-1 2 1 0 0,1-1-1 0 0,-1 1 1 0 0,1 0-1 0 0,-1 0 0 0 0,0 1 1 0 0,1 0-1 0 0,-1 0 1 0 0,-1 0-1 0 0,1 1 1 0 0,0-1-1 0 0,-1 2 1 0 0,0-1-1 0 0,0 0 1 0 0,0 1-1 0 0,0 0 0 0 0,-1 0 1 0 0,0 1-1 0 0,0-1 1 0 0,-1 1-1 0 0,4 6 1 0 0,10 24 41 0 0,-2 0-1 0 0,-1 2 1 0 0,14 60 0 0 0,-26-89-40 0 0,0 0-1 0 0,1 0 1 0 0,0-1 0 0 0,0 1-1 0 0,1-1 1 0 0,0 0-1 0 0,1 0 1 0 0,-1 0 0 0 0,1 0-1 0 0,1-1 1 0 0,12 13-1 0 0,-18-19-4 0 0,1-1-1 0 0,0 0 0 0 0,0 1 0 0 0,0-1 0 0 0,0 1 0 0 0,0-1 0 0 0,0 0 0 0 0,0 0 0 0 0,0 0 0 0 0,0 1 0 0 0,0-1 0 0 0,0 0 0 0 0,0 0 1 0 0,0 0-1 0 0,0 0 0 0 0,2-1 0 0 0,-2 1 3 0 0,7-2 13 0 0,4-5-10 0 0,0-1-1 0 0,0 0 1 0 0,-1 0-1 0 0,-1-1 0 0 0,1-1 1 0 0,-1 0-1 0 0,-1 0 1 0 0,0-1-1 0 0,-1 0 1 0 0,0 0-1 0 0,9-17 1 0 0,-6 8-6 0 0,-1-1 1 0 0,-1 0-1 0 0,0 0 0 0 0,-2-1 1 0 0,-1 0-1 0 0,6-32 1 0 0,-11 48 4 0 0,0 0-1 0 0,-1 0 1 0 0,0 0 0 0 0,0 0 0 0 0,0 0 0 0 0,0 0-1 0 0,-1 0 1 0 0,0 0 0 0 0,-1 0 0 0 0,1 0-1 0 0,-1 0 1 0 0,0 1 0 0 0,0-1 0 0 0,-4-5 0 0 0,3 6-8 0 0,-1 1 1 0 0,1 0-1 0 0,-1 0 1 0 0,0 0 0 0 0,0 0-1 0 0,0 0 1 0 0,0 1-1 0 0,-1 0 1 0 0,1 0 0 0 0,-1 0-1 0 0,0 1 1 0 0,0-1-1 0 0,0 1 1 0 0,0 0 0 0 0,-8-1-1 0 0,6 1-3 0 0,1 1-1 0 0,0 0 0 0 0,0 0 1 0 0,-1 1-1 0 0,1 0 1 0 0,-1 0-1 0 0,1 0 0 0 0,-7 2 1 0 0,12-2 2 0 0,-1 0 0 0 0,0 1 0 0 0,0-1 1 0 0,1 1-1 0 0,-1-1 0 0 0,0 1 0 0 0,1-1 1 0 0,-1 1-1 0 0,1 0 0 0 0,-1 0 0 0 0,1 0 0 0 0,-1 0 1 0 0,1 0-1 0 0,-1 0 0 0 0,1 0 0 0 0,0 1 1 0 0,0-1-1 0 0,0 0 0 0 0,-1 1 0 0 0,1-1 0 0 0,1 1 1 0 0,-1-1-1 0 0,0 1 0 0 0,0 0 0 0 0,1-1 1 0 0,-1 1-1 0 0,0 0 0 0 0,1-1 0 0 0,0 1 1 0 0,-1 0-1 0 0,1 0 0 0 0,0-1 0 0 0,0 1 0 0 0,0 0 1 0 0,0 2-1 0 0,2 4 4 0 0,-1-1 0 0 0,1 1 0 0 0,1-1 0 0 0,-1 1 0 0 0,1-1 0 0 0,1 0 0 0 0,-1 0 0 0 0,1-1 0 0 0,0 1 0 0 0,1-1 0 0 0,-1 1 0 0 0,1-2 0 0 0,1 1-1 0 0,-1 0 1 0 0,12 8 0 0 0,0-1-2 0 0,1 0 0 0 0,1-1 0 0 0,0 0 0 0 0,27 10 0 0 0,-31-16 5 0 0,0-1-1 0 0,1 0 0 0 0,-1-1 1 0 0,1-1-1 0 0,0 0 1 0 0,0-2-1 0 0,0 1 0 0 0,0-2 1 0 0,0 0-1 0 0,0-1 1 0 0,0-1-1 0 0,0 0 0 0 0,19-6 1 0 0,-24 5 1 0 0,0-1 1 0 0,0 0 0 0 0,-1 0 0 0 0,0-1-1 0 0,0-1 1 0 0,0 0 0 0 0,-1 0-1 0 0,15-12 1 0 0,-18 12 1 0 0,0-1-1 0 0,0 1 1 0 0,-1-1 0 0 0,1 0 0 0 0,-2 0-1 0 0,1 0 1 0 0,-1-1 0 0 0,0 0-1 0 0,-1 0 1 0 0,1 0 0 0 0,-2 0-1 0 0,3-11 1 0 0,-3 9 50 0 0,-1-1 0 0 0,-1 1 0 0 0,0-1 0 0 0,0 1 0 0 0,-1-1 0 0 0,-1 1 0 0 0,1-1 0 0 0,-2 1 0 0 0,0 0 0 0 0,0-1 0 0 0,0 1 0 0 0,-1 1 0 0 0,-10-18 0 0 0,13 26-53 0 0,1 1-1 0 0,0-1 1 0 0,-1 1-1 0 0,1-1 1 0 0,-1 1-1 0 0,1 0 1 0 0,-1-1-1 0 0,1 1 1 0 0,-1-1-1 0 0,1 1 1 0 0,-1 0-1 0 0,1 0 1 0 0,-1-1-1 0 0,1 1 1 0 0,-1 0 0 0 0,1 0-1 0 0,-1 0 1 0 0,0 0-1 0 0,1-1 1 0 0,-1 1-1 0 0,1 0 1 0 0,-1 0-1 0 0,0 0 1 0 0,1 0-1 0 0,-1 0 1 0 0,1 1-1 0 0,-1-1 1 0 0,0 0-1 0 0,1 0 1 0 0,-1 0-1 0 0,1 0 1 0 0,-1 1-1 0 0,1-1 1 0 0,-1 0-1 0 0,0 1 1 0 0,-17 11 40 0 0,17-11-47 0 0,-3 3 9 0 0,0 0-1 0 0,0 0 1 0 0,0 1 0 0 0,0 0 0 0 0,1-1 0 0 0,0 1 0 0 0,0 1 0 0 0,0-1 0 0 0,0 0 0 0 0,-2 9 0 0 0,-1 5 7 0 0,-5 32 0 0 0,8-33-6 0 0,1 0-1 0 0,1 0 0 0 0,0 0 1 0 0,2 0-1 0 0,0 0 0 0 0,1 0 0 0 0,0 0 1 0 0,7 19-1 0 0,-7-28-5 0 0,1 0 0 0 0,1 0 1 0 0,-1-1-1 0 0,1 0 0 0 0,1 1 0 0 0,0-1 0 0 0,9 12 1 0 0,-10-16-2 0 0,0 1 1 0 0,1-1 0 0 0,-1 0 0 0 0,1-1-1 0 0,-1 1 1 0 0,1-1 0 0 0,0 0 0 0 0,0 0 0 0 0,1-1-1 0 0,-1 1 1 0 0,1-1 0 0 0,-1 0 0 0 0,7 1-1 0 0,-2-1 1 0 0,1-1 1 0 0,-1-1-1 0 0,1 0 0 0 0,0 0 0 0 0,-1-1 0 0 0,1 0 1 0 0,-1-1-1 0 0,1 0 0 0 0,13-5 0 0 0,11-4 9 0 0,39-20-1 0 0,-38 15-281 0 0,0-2 0 0 0,-2-1-1 0 0,0-1 1 0 0,60-49 0 0 0,-81 54-2089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5593 0 0,'-32'16'1416'0'0,"30"-15"-614"0"0,10-2-694 0 0,10-2-43 0 0,16-2 77 0 0,1 2-1 0 0,44 0 1 0 0,-70 3-123 0 0,0 1 0 0 0,0 0 0 0 0,0 0 0 0 0,0 1 0 0 0,0 0 0 0 0,0 0 0 0 0,-1 1 0 0 0,1 0 0 0 0,-1 0 0 0 0,1 1 0 0 0,-1 1 0 0 0,-1-1 0 0 0,1 1 0 0 0,10 9 0 0 0,-15-11-12 0 0,0 0 0 0 0,0 0 0 0 0,-1 1 0 0 0,1-1 0 0 0,-1 1 0 0 0,0 0 1 0 0,0 0-1 0 0,-1 0 0 0 0,1-1 0 0 0,-1 2 0 0 0,0-1 0 0 0,0 0 0 0 0,0 0 0 0 0,0 0 0 0 0,-1 0 0 0 0,0 1 0 0 0,1-1 0 0 0,-2 0 0 0 0,1 0 0 0 0,0 0 0 0 0,-1 1 0 0 0,0-1 0 0 0,0 0 0 0 0,0 0 1 0 0,-3 7-1 0 0,-3 5 12 0 0,-1 0 0 0 0,0 0 1 0 0,-1-1-1 0 0,-19 24 0 0 0,12-18 6 0 0,-2 0-1 0 0,0-1 1 0 0,-39 32-1 0 0,46-43-7 0 0,-2 0-1 0 0,1 0 0 0 0,-1-2 0 0 0,0 1 0 0 0,0-2 1 0 0,-1 0-1 0 0,0 0 0 0 0,-22 5 0 0 0,11-7 1 0 0,19-6-17 0 0,3 1 1 0 0,1 1-4 0 0,1 0 1 0 0,0 0-1 0 0,-1-1 1 0 0,1 1 0 0 0,0 0-1 0 0,-1 0 1 0 0,1-1-1 0 0,0 1 1 0 0,-1-1 0 0 0,1 1-1 0 0,0-1 1 0 0,0 0 0 0 0,0 1-1 0 0,-1-1 1 0 0,1 0-1 0 0,0 0 1 0 0,0 0 0 0 0,0 0-1 0 0,0 0 1 0 0,1 0-1 0 0,-1 0 1 0 0,0 0 0 0 0,0 0-1 0 0,0 0 1 0 0,1 0 0 0 0,-1-1-1 0 0,1 1 1 0 0,-1 0-1 0 0,1 0 1 0 0,-1-1 0 0 0,1 1-1 0 0,0 0 1 0 0,0-1 0 0 0,0 1-1 0 0,0-1 1 0 0,0 1-1 0 0,0 0 1 0 0,0-1 0 0 0,0-1-1 0 0,1-1-7 0 0,-1 1-1 0 0,1 0 1 0 0,0-1 0 0 0,0 1-1 0 0,1 0 1 0 0,-1 0-1 0 0,1 0 1 0 0,-1 0 0 0 0,1 0-1 0 0,0 0 1 0 0,0 0-1 0 0,0 0 1 0 0,1 1 0 0 0,2-3-1 0 0,-2 3 3 0 0,1 0 0 0 0,0 1 1 0 0,0 0-1 0 0,-1 0 0 0 0,1 0 0 0 0,0 0 0 0 0,0 0 0 0 0,0 1 0 0 0,0-1 0 0 0,0 1 0 0 0,0 0 1 0 0,0 1-1 0 0,0-1 0 0 0,0 1 0 0 0,6 1 0 0 0,-6-2 5 0 0,118 26-21 0 0,-15-3 102 0 0,-48-15 173 0 0,60 2-1 0 0,-100-9-231 0 0,0-1 1 0 0,0-2-1 0 0,0 0 1 0 0,0 0 0 0 0,0-2-1 0 0,0-1 1 0 0,21-8-1 0 0,0-7-588 0 0,-38 19 375 0 0,-1 0-1 0 0,1 0 0 0 0,-1 0 0 0 0,1 0 0 0 0,-1 0 0 0 0,0-1 1 0 0,1 1-1 0 0,-1 0 0 0 0,0-1 0 0 0,0 1 0 0 0,0-1 1 0 0,0 1-1 0 0,0-1 0 0 0,0 1 0 0 0,-1-1 0 0 0,1 1 0 0 0,0-1 1 0 0,-1 0-1 0 0,1 0 0 0 0,-1 1 0 0 0,0-1 0 0 0,1-2 0 0 0,-3-5-2465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83 5781 0 0,'-9'-80'681'0'0,"9"78"38"0"0,0 12-561 0 0,37 345 780 0 0,32 7-617 0 0,-56-297-654 0 0,-2-4-3791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33 480 5461 0 0,'-7'-6'-135'0'0,"4"5"90"0"0,0-1-1 0 0,1 1 0 0 0,0-1 0 0 0,-1 0 0 0 0,1 0 1 0 0,0 0-1 0 0,0-1 0 0 0,0 1 0 0 0,-2-4 0 0 0,4 4 91 0 0,0 0-1 0 0,0 0 0 0 0,0-1 1 0 0,0 1-1 0 0,1 0 0 0 0,-1 0 1 0 0,1 0-1 0 0,0 0 0 0 0,-1 0 1 0 0,1 0-1 0 0,0 0 0 0 0,0 0 1 0 0,0 0-1 0 0,3-3 0 0 0,-3 4-37 0 0,25-40 378 0 0,2 2 0 0 0,2 1 0 0 0,1 1 0 0 0,2 2-1 0 0,47-39 1 0 0,-55 52-171 0 0,2 2-1 0 0,0 1 1 0 0,34-17-1 0 0,-44 27-132 0 0,1 0-1 0 0,0 2 1 0 0,1 0 0 0 0,0 1-1 0 0,0 1 1 0 0,32-5 0 0 0,-38 9-68 0 0,-1 1 1 0 0,1 0 0 0 0,0 0-1 0 0,-1 2 1 0 0,1 0 0 0 0,-1 0-1 0 0,1 1 1 0 0,-1 0 0 0 0,0 1-1 0 0,0 1 1 0 0,-1 0 0 0 0,1 0-1 0 0,-1 1 1 0 0,0 0 0 0 0,-1 1-1 0 0,1 1 1 0 0,-1 0 0 0 0,10 10-1 0 0,-9-7-157 0 0,-1 0 0 0 0,0 2 0 0 0,0-1-1 0 0,-1 1 1 0 0,-1 0 0 0 0,0 1-1 0 0,-1 0 1 0 0,0 0 0 0 0,-1 1-1 0 0,-1-1 1 0 0,0 1 0 0 0,-1 1-1 0 0,-1-1 1 0 0,2 21 0 0 0,-3-3-1474 0 0,-3 47-1 0 0,-5-14-651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2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69 5701 0 0,'-28'-58'-851'0'0,"27"56"1013"0"0,-1-7 198 0 0,-2 16 1 0 0,-3 13-191 0 0,5 3-101 0 0,1-1 1 0 0,0 1-1 0 0,4 27 0 0 0,-1-5-19 0 0,17 259-3403 0 0,-17-284 2332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2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22 371 3812 0 0,'-16'-14'-25'0'0,"16"13"68"0"0,-1 1 1 0 0,1-1-1 0 0,-1 1 0 0 0,1 0 0 0 0,-1-1 0 0 0,1 0 1 0 0,0 1-1 0 0,-1-1 0 0 0,1 1 0 0 0,0-1 1 0 0,-1 1-1 0 0,1-1 0 0 0,0 0 0 0 0,0 1 1 0 0,0-1-1 0 0,-1 1 0 0 0,1-1 0 0 0,0 0 0 0 0,0 1 1 0 0,0-1-1 0 0,0 0 0 0 0,0 1 0 0 0,0-1 1 0 0,0 0-1 0 0,0 1 0 0 0,1-1 0 0 0,-1 0 1 0 0,0 1-1 0 0,0-1 0 0 0,1 1 0 0 0,-1-2 0 0 0,52-58 948 0 0,-19 20-694 0 0,1 2 1 0 0,59-50 0 0 0,-70 70-213 0 0,1 1-1 0 0,31-16 1 0 0,-41 25-47 0 0,0 2 0 0 0,0 0 0 0 0,0 0 0 0 0,1 1 1 0 0,30-5-1 0 0,-37 9-28 0 0,-1 1 0 0 0,1-1 0 0 0,-1 1 0 0 0,1 1 0 0 0,0 0 0 0 0,-1 0 0 0 0,1 0 1 0 0,-1 1-1 0 0,0 0 0 0 0,10 4 0 0 0,-6-1 5 0 0,0 1 0 0 0,-1 0 0 0 0,0 0 0 0 0,0 1 0 0 0,18 15 0 0 0,-8-1-350 0 0,-1 0-1 0 0,-1 1 1 0 0,-1 0 0 0 0,25 44-1 0 0,-19-28-2131 0 0,-12-22 729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2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5 148 4628 0 0,'-2'-118'-217'0'0,"2"89"628"0"0,-3 160 1438 0 0,24 158-766 0 0,-12-218-985 0 0,3-1 0 0 0,22 75 0 0 0,-26-116-388 0 0,-7-20-512 0 0,1-1 0 0 0,0 0 0 0 0,1 0 0 0 0,5 12 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2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47 340 4908 0 0,'-12'-10'-310'0'0,"8"7"394"0"0,0 0-1 0 0,0-1 0 0 0,1 1 0 0 0,-1-1 1 0 0,-5-7-1 0 0,9 10 232 0 0,-2-3 293 0 0,1 3-554 0 0,1 0 1 0 0,-1 0 0 0 0,1 0 0 0 0,-1-1 0 0 0,1 1-1 0 0,0 0 1 0 0,-1 0 0 0 0,1-1 0 0 0,0 1 0 0 0,0 0 0 0 0,0 0-1 0 0,0-1 1 0 0,0-1 0 0 0,10-27 332 0 0,2 1-1 0 0,24-46 1 0 0,-27 60-324 0 0,0 1 0 0 0,1 0 0 0 0,0 1 0 0 0,1 0-1 0 0,0 1 1 0 0,1 0 0 0 0,14-10 0 0 0,-21 18-53 0 0,0 1-1 0 0,1 0 1 0 0,-1 0 0 0 0,1 0-1 0 0,-1 1 1 0 0,1 0 0 0 0,0 0 0 0 0,0 0-1 0 0,0 1 1 0 0,0 0 0 0 0,0 0 0 0 0,0 0-1 0 0,0 1 1 0 0,0 0 0 0 0,0 0-1 0 0,0 0 1 0 0,1 1 0 0 0,-1 0 0 0 0,0 0-1 0 0,0 1 1 0 0,-1 0 0 0 0,1 0 0 0 0,0 0-1 0 0,6 4 1 0 0,12 7 3 0 0,-1 1-1 0 0,0 1 1 0 0,-1 1-1 0 0,23 21 1 0 0,-26-21-1 0 0,129 113-537 0 0,-57-35-3368 0 0,-73-74 1398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444 197 5693 0 0,'4'-10'-165'0'0,"0"0"1"0"0,-1 0 0 0 0,0-1 0 0 0,-1 1 0 0 0,0-1 0 0 0,-1 1 0 0 0,0-1 0 0 0,0-18 0 0 0,-2 25 200 0 0,1 0 1 0 0,-1 0-1 0 0,1 0 0 0 0,-1 0 1 0 0,0 0-1 0 0,0 0 0 0 0,-1 1 0 0 0,1-1 1 0 0,-1 0-1 0 0,0 1 0 0 0,0-1 0 0 0,0 1 1 0 0,0 0-1 0 0,-1-1 0 0 0,1 1 0 0 0,-1 0 1 0 0,0 1-1 0 0,0-1 0 0 0,0 0 1 0 0,0 1-1 0 0,0 0 0 0 0,-1-1 0 0 0,1 1 1 0 0,-1 1-1 0 0,-6-4 0 0 0,6 5-15 0 0,0 0 1 0 0,0 0-1 0 0,0 1 0 0 0,-1-1 1 0 0,1 1-1 0 0,0 0 0 0 0,0 0 0 0 0,0 0 1 0 0,0 0-1 0 0,0 1 0 0 0,0 0 1 0 0,0-1-1 0 0,1 1 0 0 0,-1 1 1 0 0,-4 3-1 0 0,-1 0 2 0 0,1 2 0 0 0,-1-1-1 0 0,2 1 1 0 0,-1 1 0 0 0,1-1 0 0 0,0 1 0 0 0,1 0 0 0 0,0 1-1 0 0,0 0 1 0 0,1 0 0 0 0,-6 17 0 0 0,6-12-7 0 0,2-1-1 0 0,-1 1 1 0 0,2 0 0 0 0,0 0-1 0 0,1 0 1 0 0,1 0 0 0 0,2 27-1 0 0,3-6 6 0 0,2-1-1 0 0,2 0 0 0 0,1 0 1 0 0,2-1-1 0 0,1 0 1 0 0,25 45-1 0 0,-24-52 4 0 0,-6-13 32 0 0,0 0-1 0 0,-1 0 0 0 0,-1 1 1 0 0,0-1-1 0 0,-1 2 1 0 0,0-1-1 0 0,2 22 0 0 0,-7-33-21 0 0,0 0-1 0 0,-1 1 0 0 0,1-1 0 0 0,-1 1 1 0 0,0-1-1 0 0,0 0 0 0 0,-1 0 0 0 0,0 0 1 0 0,1 0-1 0 0,-1 0 0 0 0,-1 0 0 0 0,1 0 1 0 0,0-1-1 0 0,-1 1 0 0 0,0-1 0 0 0,0 1 1 0 0,0-1-1 0 0,0 0 0 0 0,0 0 0 0 0,-1 0 1 0 0,1-1-1 0 0,-7 4 0 0 0,-7 5 14 0 0,-2-1-1 0 0,1-1 1 0 0,-27 9 0 0 0,30-12-399 0 0,-1-2 0 0 0,0 0 0 0 0,0 0 0 0 0,-1-2 0 0 0,1 0 0 0 0,0-1 0 0 0,-1-1 0 0 0,1 0 0 0 0,-1-1 1 0 0,-18-3-1 0 0,-6-4-1382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5068 0 0,'0'0'804'0'0,"0"0"-787"0"0,0-1-1 0 0,0 1 1 0 0,0-1 0 0 0,0 1 0 0 0,0 0-1 0 0,0-1 1 0 0,0 1 0 0 0,0-1 0 0 0,0 1 0 0 0,0-1-1 0 0,0 1 1 0 0,0-1 0 0 0,0 1 0 0 0,0 0-1 0 0,0-1 1 0 0,0 1 0 0 0,0-1 0 0 0,1 1 0 0 0,-1-1-1 0 0,0 1 1 0 0,0 0 0 0 0,1-1 0 0 0,-1 1-1 0 0,0 0 1 0 0,1-1 0 0 0,1-1 18 0 0,1 1-1 0 0,0-1 1 0 0,-1 1 0 0 0,1 0 0 0 0,0 0 0 0 0,-1 0-1 0 0,1 0 1 0 0,4 0 0 0 0,7-3 61 0 0,87-25 58 0 0,1 4 0 0 0,209-21 0 0 0,-289 44-1225 0 0,0 1-1 0 0,28 2 1 0 0,-25 3-1038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8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5412 0 0,'-7'14'-214'0'0,"6"-13"171"0"0,3 0 118 0 0,4 2-3 0 0,-1-1 0 0 0,1 0-1 0 0,-1-1 1 0 0,1 1 0 0 0,0-1-1 0 0,-1 0 1 0 0,1-1 0 0 0,0 1-1 0 0,9-2 1 0 0,25 5 262 0 0,-30-3-235 0 0,-1 1-1 0 0,1 1 0 0 0,0 0 1 0 0,-1 0-1 0 0,0 1 0 0 0,10 5 1 0 0,-17-8-83 0 0,0 0-1 0 0,0 1 1 0 0,0-1 0 0 0,-1 0 0 0 0,1 1 0 0 0,0-1-1 0 0,-1 1 1 0 0,1 0 0 0 0,-1 0 0 0 0,1 0 0 0 0,-1-1-1 0 0,0 1 1 0 0,0 0 0 0 0,0 0 0 0 0,0 1 0 0 0,0-1-1 0 0,0 0 1 0 0,-1 0 0 0 0,1 0 0 0 0,-1 1 0 0 0,1-1-1 0 0,-1 0 1 0 0,0 0 0 0 0,0 1 0 0 0,0-1 0 0 0,0 0 0 0 0,0 1-1 0 0,-1-1 1 0 0,1 0 0 0 0,-1 0 0 0 0,1 1 0 0 0,-2 2-1 0 0,-29 65 181 0 0,15-35-144 0 0,15-34-51 0 0,0 1 1 0 0,1-1 0 0 0,-1 1-1 0 0,0-1 1 0 0,1 1-1 0 0,0 0 1 0 0,-1 0 0 0 0,1-1-1 0 0,0 1 1 0 0,0 0-1 0 0,0-1 1 0 0,0 1 0 0 0,0 0-1 0 0,0 0 1 0 0,0-1 0 0 0,0 1-1 0 0,1 0 1 0 0,-1-1-1 0 0,1 1 1 0 0,0 0 0 0 0,-1-1-1 0 0,1 1 1 0 0,1 1-1 0 0,0 0 1 0 0,0-1 0 0 0,0 0 0 0 0,1 0 0 0 0,-1 0 0 0 0,1 0-1 0 0,-1-1 1 0 0,1 1 0 0 0,0-1 0 0 0,-1 1 0 0 0,1-1 0 0 0,0 0-1 0 0,4 1 1 0 0,10 2 2 0 0,0-1 0 0 0,0-1-1 0 0,31 1 1 0 0,-37-3-5 0 0,275-5 52 0 0,-227-1-708 0 0,-1-2 1 0 0,105-30-1 0 0,-116 22-1223 0 0,-5-5-280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4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129 812 4564 0 0,'-2'1'-10'0'0,"-14"2"-183"0"0,0 1 1 0 0,-32 1-1 0 0,44-5 286 0 0,1 0 58 0 0,-33-2 893 0 0,32 2-693 0 0,5-2-294 0 0,0 0 1 0 0,0-1 0 0 0,0 1-1 0 0,0 0 1 0 0,0 0 0 0 0,0 1 0 0 0,0-1-1 0 0,1 0 1 0 0,-1 0 0 0 0,1 1 0 0 0,-1-1-1 0 0,1 0 1 0 0,0 1 0 0 0,0 0-1 0 0,-1-1 1 0 0,1 1 0 0 0,4-2 0 0 0,47-25 186 0 0,-34 18-91 0 0,90-46 379 0 0,197-71 0 0 0,128-11-172 0 0,-177 60-220 0 0,92-37 10 0 0,295-90 107 0 0,-529 173-910 0 0,-114 31 209 0 0,-7 5-3561 0 0,-26 12 1941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67 103 5573 0 0,'-6'-7'-16'0'0,"0"-1"1"0"0,1 0 0 0 0,0 0 0 0 0,0-1 0 0 0,0 1 0 0 0,-3-11 0 0 0,-8-15 993 0 0,15 32-512 0 0,-1 7-361 0 0,0 3-66 0 0,0 0 0 0 0,1 0 0 0 0,0 0 0 0 0,0 0-1 0 0,0 0 1 0 0,1 0 0 0 0,1 9 0 0 0,10 66 170 0 0,-6-45-134 0 0,15 64 129 0 0,0 9-1448 0 0,-19-109 1068 0 0,-1-1-36 0 0,0 0 0 0 0,0 1 1 0 0,0-1-1 0 0,0 0 0 0 0,0 0 1 0 0,0 1-1 0 0,0-1 1 0 0,0 0-1 0 0,-1 1 0 0 0,1-1 1 0 0,0 0-1 0 0,-1 0 0 0 0,0 2 1 0 0,-3 5-1365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1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44 243 4956 0 0,'-33'-10'325'0'0,"30"10"69"0"0,3 0-358 0 0,-1-1 1 0 0,1 1-1 0 0,0 0 1 0 0,-1 0-1 0 0,1 0 1 0 0,-1-1-1 0 0,1 1 1 0 0,0 0-1 0 0,-1-1 1 0 0,1 1-1 0 0,0 0 1 0 0,-1-1-1 0 0,1 1 1 0 0,0 0-1 0 0,-1-1 1 0 0,1 1-1 0 0,0-1 1 0 0,0 1-1 0 0,-1 0 1 0 0,1-1-1 0 0,0 1 1 0 0,0-1-1 0 0,0 1 1 0 0,0-1-1 0 0,0 1 1 0 0,0-1-1 0 0,0 1 1 0 0,0 0-1 0 0,0-2 1 0 0,9-8 95 0 0,1 0 0 0 0,0 1 1 0 0,0 0-1 0 0,1 0 0 0 0,0 1 1 0 0,20-10-1 0 0,13-11 100 0 0,-21 11-72 0 0,1 2-1 0 0,1 1 0 0 0,0 2 1 0 0,1 0-1 0 0,0 1 1 0 0,51-14-1 0 0,-66 24-128 0 0,-1 0 1 0 0,0 1-1 0 0,1 1 0 0 0,-1 0 0 0 0,1 0 0 0 0,-1 1 1 0 0,1 0-1 0 0,-1 1 0 0 0,11 3 0 0 0,-5 0 10 0 0,0 1-1 0 0,-1 0 1 0 0,0 1-1 0 0,-1 1 0 0 0,18 11 1 0 0,-5 0-332 0 0,-1 2 0 0 0,-1 1-1 0 0,-1 1 1 0 0,-1 1 0 0 0,22 29 0 0 0,-14-9-3107 0 0,-20-25 800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4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60 3712 0 0,'-29'-18'-636'0'0,"424"-1"1338"0"0,327-4 85 0 0,-529 37-526 0 0,-169-7-126 0 0,9 0 6 0 0,-32-7-138 0 0,0 0-1 0 0,-1 1 0 0 0,1-1 1 0 0,-1 1-1 0 0,1-1 0 0 0,-1 1 1 0 0,1-1-1 0 0,-1 1 0 0 0,1-1 1 0 0,-1 1-1 0 0,1-1 0 0 0,-1 1 1 0 0,1 0-1 0 0,-1-1 0 0 0,0 1 1 0 0,0-1-1 0 0,1 1 0 0 0,-1 0 1 0 0,0 0-1 0 0,0-1 0 0 0,0 1 1 0 0,1 0-1 0 0,-1-1 0 0 0,0 1 1 0 0,0 1-1 0 0,2 23 82 0 0,-1-20-51 0 0,0 26 74 0 0,-2-1-1 0 0,-4 33 1 0 0,0 4 9 0 0,3-13-24 0 0,0 28 38 0 0,2-1-9 0 0,5 41 49 0 0,18 80 96 0 0,7-69-89 0 0,37 79 200 0 0,-54-174-284 0 0,-5-9-46 0 0,-7-28-39 0 0,3 33 113 0 0,-6-31-94 0 0,0 0 1 0 0,0 0-1 0 0,-1 0 0 0 0,1-1 1 0 0,-1 1-1 0 0,1-1 0 0 0,-1 1 0 0 0,0-1 1 0 0,0 0-1 0 0,0 0 0 0 0,0-1 1 0 0,0 1-1 0 0,0 0 0 0 0,0-1 1 0 0,-6 2-1 0 0,-10 3 31 0 0,-30 5 1 0 0,45-10-46 0 0,-114 18 104 0 0,-161 7 0 0 0,-122-20-20 0 0,359-6-79 0 0,-263-12 92 0 0,5 0 7 0 0,186 6-34 0 0,111 6-38 0 0,0-1 20 0 0,-1 1-16 0 0,0 0 0 0 0,0-1 1 0 0,0 0-1 0 0,1 0 0 0 0,-1 0 0 0 0,1-1 0 0 0,-1 1 0 0 0,0-1 1 0 0,1 0-1 0 0,0 0 0 0 0,-5-3 0 0 0,2 0 5 0 0,0-1 0 0 0,1 0 0 0 0,-1-1 0 0 0,-7-11 0 0 0,4 3-38 0 0,0 0 0 0 0,1-1 0 0 0,1 1 0 0 0,0-2 0 0 0,2 1 0 0 0,-6-24 0 0 0,-14-105 68 0 0,-20-320-102 0 0,45 325-31 0 0,1 67 38 0 0,3 32-45 0 0,-4 39 45 0 0,5-8-18 0 0,11 0 21 0 0,0 0 0 0 0,1 1 0 0 0,0 1 0 0 0,27-8 0 0 0,77-20-27 0 0,-120 36 35 0 0,45-10-208 0 0,0 2 1 0 0,54-3-1 0 0,29 4-3691 0 0,-71 5 816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4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59 6221 0 0,'-20'-8'-1011'0'0,"-33"-8"1"0"0,26 9 960 0 0,23 5 70 0 0,-2 0-10 0 0,4 1-7 0 0,-5 0 122 0 0,4 0-22 0 0,8 2-19 0 0,153 15 425 0 0,200-22 53 0 0,-187-1-386 0 0,409-14 412 0 0,-519 19-537 0 0,-48 1-29 0 0,0 1 0 0 0,0 0-1 0 0,24 4 1 0 0,-30-2-14 0 0,-1-1-1 0 0,1 1 0 0 0,-1 1 0 0 0,0-1 0 0 0,0 1 0 0 0,7 4 0 0 0,28 22-5 0 0,-26-17 5 0 0,23 25 0 0 0,5 19 19 0 0,-30-35-7 0 0,-1 0 0 0 0,12 29 0 0 0,-9-11 23 0 0,-2 0 0 0 0,11 52 0 0 0,-2 27 49 0 0,22 125 128 0 0,12 69 182 0 0,-54-303-388 0 0,32 261 483 0 0,-30-163-241 0 0,-3-104-235 0 0,-1 1 0 0 0,0 0 0 0 0,0 0 0 0 0,-1 0 0 0 0,1 0 0 0 0,-1-1 0 0 0,0 1 0 0 0,0 0 0 0 0,0-1-1 0 0,0 1 1 0 0,-1 0 0 0 0,1-1 0 0 0,-1 0 0 0 0,0 1 0 0 0,0-1 0 0 0,0 0 0 0 0,0 0 0 0 0,-1 0 0 0 0,1 0 0 0 0,-1 0 0 0 0,0-1 0 0 0,0 1 0 0 0,0-1 0 0 0,0 0 0 0 0,0 0-1 0 0,-1 0 1 0 0,1 0 0 0 0,-1 0 0 0 0,1-1 0 0 0,-6 2 0 0 0,-13 6 15 0 0,0-2 1 0 0,-1 0-1 0 0,-32 4 0 0 0,-73 4 39 0 0,110-13-65 0 0,-163 9 58 0 0,0-8 0 0 0,-186-21 0 0 0,26-24 53 0 0,290 31-56 0 0,0-1 1 0 0,1-2-1 0 0,1-3 0 0 0,-73-35 0 0 0,102 41-20 0 0,0 0 0 0 0,2-1 0 0 0,-1-2 0 0 0,1 1 0 0 0,1-2 0 0 0,1 0 0 0 0,0-2 0 0 0,1 1 0 0 0,-24-36 0 0 0,29 37-23 0 0,1-1-1 0 0,1-1 1 0 0,0 1 0 0 0,2-1 0 0 0,-1-1 0 0 0,2 1-1 0 0,1-1 1 0 0,0 0 0 0 0,1 0 0 0 0,1 0 0 0 0,0 0-1 0 0,3-32 1 0 0,3 2-22 0 0,3 0-1 0 0,2 0 1 0 0,2 0-1 0 0,24-61 1 0 0,85-180-71 0 0,-69 176 51 0 0,3-23 49 0 0,-53 134-35 0 0,0-1 1 0 0,0 1 0 0 0,0 0 0 0 0,0-1 0 0 0,0 1 0 0 0,1 0 0 0 0,-1 0 0 0 0,1 0 0 0 0,0 0-1 0 0,-1 0 1 0 0,1 0 0 0 0,0 1 0 0 0,0-1 0 0 0,0 0 0 0 0,0 1 0 0 0,1 0 0 0 0,-1-1-1 0 0,0 1 1 0 0,5-1 0 0 0,0 0-27 0 0,0 1 0 0 0,0 1 0 0 0,0 0-1 0 0,0 0 1 0 0,0 0 0 0 0,10 2 0 0 0,277 34-1638 0 0,-99-1-2539 0 0,-147-24 1962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4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82 5444 0 0,'-19'-81'121'0'0,"19"82"-102"0"0,0 1 1 0 0,0 0-1 0 0,0-1 0 0 0,0 1 0 0 0,0 0 0 0 0,0-1 1 0 0,-1 1-1 0 0,1 0 0 0 0,-1-1 0 0 0,1 1 0 0 0,-2 2 1 0 0,0 4 38 0 0,-5 89 551 0 0,3-16-267 0 0,-16 110 347 0 0,-12 100 409 0 0,22-169-395 0 0,5-38-26 0 0,0-63-1390 0 0,1-11-3592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4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14 263 6989 0 0,'0'0'-216'0'0,"-14"-5"-530"0"0,91 95 2811 0 0,-62-72-1965 0 0,22 28 229 0 0,46 44 0 0 0,-65-73-126 0 0,0-1 0 0 0,24 16 0 0 0,-34-27-49 0 0,0-1-1 0 0,0 1 1 0 0,1-1-1 0 0,-1 0 1 0 0,1-1-1 0 0,0 0 0 0 0,0-1 1 0 0,12 3-1 0 0,-16-5-79 0 0,1 0-1 0 0,-1-1 1 0 0,1 1-1 0 0,-1-1 1 0 0,1 0 0 0 0,-1 0-1 0 0,1-1 1 0 0,-1 0-1 0 0,0 0 1 0 0,0 0-1 0 0,10-6 1 0 0,3-3 127 0 0,28-22-1 0 0,-5-2-37 0 0,-2-2-1 0 0,59-68 0 0 0,52-97-855 0 0,-138 184 401 0 0,26-40-459 0 0,-35 52 315 0 0,0 0 0 0 0,0 0-1 0 0,0-1 1 0 0,-1 1-1 0 0,0-1 1 0 0,0 0-1 0 0,0-8 1 0 0,-2 4-2049 0 0,-4 0-558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4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37 235 6205 0 0,'-20'-14'-2209'0'0,"16"12"2111"0"0,3 1 112 0 0,1 1 0 0 0,-1 0 1 0 0,1 0-1 0 0,-1 0 0 0 0,0-1 1 0 0,1 1-1 0 0,-1 0 0 0 0,1-1 1 0 0,-1 1-1 0 0,1 0 0 0 0,-1-1 1 0 0,1 1-1 0 0,-1-1 0 0 0,1 1 1 0 0,-1-1-1 0 0,1 1 0 0 0,-1-1 1 0 0,1 1-1 0 0,0-1 1 0 0,-1 0-1 0 0,1 1 0 0 0,0-1 1 0 0,0 1-1 0 0,-1-1 0 0 0,1 0 1 0 0,0 1-1 0 0,0-1 0 0 0,0 0 1 0 0,0 1-1 0 0,0-1 0 0 0,0 0 1 0 0,0 1-1 0 0,0-1 0 0 0,0-1 1 0 0,1 0 27 0 0,18-14 20 0 0,5 6-34 0 0,0 2-1 0 0,0 1 0 0 0,1 1 0 0 0,0 1 0 0 0,34-3 0 0 0,78-15 52 0 0,-89 16 24 0 0,-45 7 148 0 0,-1 0-60 0 0,-2 0-164 0 0,0 0-1 0 0,1 0 1 0 0,-1 0 0 0 0,0 0-1 0 0,1 0 1 0 0,-1 0-1 0 0,0 0 1 0 0,0 0-1 0 0,1 0 1 0 0,-1 0-1 0 0,0 0 1 0 0,1 0-1 0 0,-1 0 1 0 0,0 0-1 0 0,1 0 1 0 0,-1 0 0 0 0,0 0-1 0 0,1 0 1 0 0,-1-1-1 0 0,0 1 1 0 0,0 0-1 0 0,1 0 1 0 0,-1 0-1 0 0,0 0 1 0 0,0-1-1 0 0,1 1 1 0 0,-1 0-1 0 0,0 0 1 0 0,0-1 0 0 0,0 1-1 0 0,1 0 1 0 0,-1 0-1 0 0,0-1 1 0 0,0 1-1 0 0,0 0 1 0 0,0 0-1 0 0,0-1 1 0 0,-13-10 84 0 0,-30-17 0 0 0,27 19-38 0 0,-29-23-1 0 0,40 29-62 0 0,-7-7-32 0 0,11 10 19 0 0,1 0 1 0 0,0 0-1 0 0,0 0 0 0 0,0 0 1 0 0,0 0-1 0 0,-1 0 1 0 0,1 0-1 0 0,0 0 0 0 0,0 0 1 0 0,0 0-1 0 0,0 0 0 0 0,-1 0 1 0 0,1-1-1 0 0,0 1 1 0 0,0 0-1 0 0,0 0 0 0 0,0 0 1 0 0,0 0-1 0 0,0 0 0 0 0,-1 0 1 0 0,1-1-1 0 0,0 1 0 0 0,0 0 1 0 0,0 0-1 0 0,0 0 1 0 0,0 0-1 0 0,0 0 0 0 0,0-1 1 0 0,0 1-1 0 0,0 0 0 0 0,0 0 1 0 0,0 0-1 0 0,0 0 0 0 0,0-1 1 0 0,0 1-1 0 0,0 0 1 0 0,0 0-1 0 0,0 0 0 0 0,0-1 1 0 0,0 1-1 0 0,0 0 0 0 0,0 0 1 0 0,0 0-1 0 0,0 0 1 0 0,0-1-1 0 0,0 1 0 0 0,5-2 0 0 0,25 1-9 0 0,9 2 4 0 0,1 2 1 0 0,-1 2-1 0 0,51 13 1 0 0,-41-3 44 0 0,-22-5-52 0 0,54 29 16 0 0,-48-22-24 0 0,-27-14-96 0 0,-1-1 0 0 0,1 1 0 0 0,-1 0 0 0 0,0 0 0 0 0,0 0 0 0 0,0 1-1 0 0,0 0 1 0 0,0 0 0 0 0,-1 0 0 0 0,0 0 0 0 0,0 1 0 0 0,6 8 0 0 0,-4-5-1869 0 0,0 1 894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4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10 3544 0 0,'-155'6'-1422'0'0,"99"-4"2136"0"0,-65-4 1 0 0,75 2 240 0 0,42 0-764 0 0,-28-2 977 0 0,29 2-622 0 0,164-6 255 0 0,-41 1-511 0 0,697 2 690 0 0,-474 4 147 0 0,-341-1-1186 0 0,1 0-95 0 0,11 0-105 0 0,-10 0-132 0 0,8 0-6499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09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1607 4624 0 0,'-100'-1'-1242'0'0,"-159"6"2034"0"0,237-5-402 0 0,16-1-207 0 0,9 0 242 0 0,864 1 1044 0 0,-536-5-1150 0 0,928 14 424 0 0,-141 2-177 0 0,-654-12-386 0 0,678 6 74 0 0,71 2-120 0 0,-759-8-90 0 0,-35-12-9 0 0,0-1 0 0 0,-90 6-22 0 0,-5 1-30 0 0,-213 7 11 0 0,192 2-3 0 0,167-15 54 0 0,20-42-51 0 0,-470 52 3 0 0,122-23 13 0 0,-118 20 3 0 0,1-1 1 0 0,-2-2-1 0 0,39-19 0 0 0,-43 17-8 0 0,-1-1 0 0 0,-1 0-1 0 0,0-2 1 0 0,22-21 0 0 0,54-68-8 0 0,-85 94-1 0 0,10-13 7 0 0,0-1 0 0 0,-2 0 0 0 0,20-38 0 0 0,-28 46 9 0 0,-1-2-1 0 0,-1 1 0 0 0,0-1 1 0 0,-2 0-1 0 0,1 0 0 0 0,2-32 1 0 0,-1-45 16 0 0,-5 1 0 0 0,-18-163 1 0 0,14 234-23 0 0,-1 0 0 0 0,0 1 0 0 0,-2-1 0 0 0,-1 1 0 0 0,0 0 0 0 0,-2 1 0 0 0,-13-23 0 0 0,14 28-2 0 0,-1 1 1 0 0,-1 1-1 0 0,-1-1 0 0 0,0 2 0 0 0,0 0 1 0 0,-1 0-1 0 0,-1 1 0 0 0,0 0 1 0 0,0 1-1 0 0,-17-9 0 0 0,1 4-7 0 0,-1 1 0 0 0,0 1 0 0 0,-1 2 0 0 0,-41-10 0 0 0,-132-19 6 0 0,194 39-3 0 0,-336-39 4 0 0,264 33-6 0 0,-214-16-10 0 0,-1 12 0 0 0,-418 40 0 0 0,174 29 19 0 0,-479 43-5 0 0,-440 31-4 0 0,1423-129 2 0 0,-452 66 64 0 0,102-11-9 0 0,94-37 451 0 0,-62-6-299 0 0,315-10-193 0 0,1 2 1 0 0,0 2 0 0 0,0 1-1 0 0,-54 23 1 0 0,-139 77 21 0 0,205-96-17 0 0,4-2-26 0 0,-31 20 1 0 0,49-28 2 0 0,0 0 0 0 0,0 0 0 0 0,0 0 0 0 0,0 1 1 0 0,1-1-1 0 0,-1 1 0 0 0,1 0 0 0 0,1 1 0 0 0,-1-1 0 0 0,-5 12 1 0 0,-15 44 17 0 0,-21 81 1 0 0,35-100-7 0 0,-33 161 89 0 0,40-178-65 0 0,1-1-1 0 0,1 0 1 0 0,1 1-1 0 0,0-1 0 0 0,3 0 1 0 0,6 33-1 0 0,-7-47-12 0 0,0-1 0 0 0,1 0 0 0 0,0 0 0 0 0,1-1 1 0 0,0 1-1 0 0,1-1 0 0 0,-1 0 0 0 0,2 0 0 0 0,-1 0 0 0 0,1 0 0 0 0,0-1 0 0 0,8 7 0 0 0,-4-6 3 0 0,1 0 0 0 0,0 0 0 0 0,1-1 0 0 0,-1-1 0 0 0,1 0 1 0 0,0 0-1 0 0,1-1 0 0 0,13 3 0 0 0,18 4 21 0 0,2-1 1 0 0,70 6-1 0 0,95-4-63 0 0,-208-13 17 0 0,26 1-164 0 0,93 2-1210 0 0,-97-4-1067 0 0,31-6 1 0 0,-32 3-364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5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89 6081 0 0,'0'0'-495'0'0,"-5"-2"-856"0"0,5 2 1317 0 0,1 0-1 0 0,-1 0 1 0 0,0 0-1 0 0,0 0 1 0 0,0 0-1 0 0,0 0 1 0 0,0 0 0 0 0,0 0-1 0 0,0 0 1 0 0,0 0-1 0 0,0 0 1 0 0,1 0-1 0 0,-1 0 1 0 0,0 0 0 0 0,0 0-1 0 0,0 0 1 0 0,0 0-1 0 0,0 0 1 0 0,0 0-1 0 0,0 0 1 0 0,0 0-1 0 0,0 0 1 0 0,0 0 0 0 0,0 0-1 0 0,1 0 1 0 0,-1 0-1 0 0,0 0 1 0 0,0 0-1 0 0,0 0 1 0 0,0 0 0 0 0,0 0-1 0 0,0-1 1 0 0,0 1-1 0 0,0 0 1 0 0,0 0-1 0 0,0 0 1 0 0,0 0-1 0 0,0 0 1 0 0,0 0 0 0 0,0 0-1 0 0,0 0 1 0 0,0 0-1 0 0,0 0 1 0 0,0-1-1 0 0,0 1 1 0 0,0 0 0 0 0,0 0-1 0 0,0 0 1 0 0,0 0-1 0 0,0 0 1 0 0,0 0-1 0 0,0 0 1 0 0,0 0 0 0 0,0 0-1 0 0,0 0 1 0 0,0-1-1 0 0,74-6 266 0 0,75 1 0 0 0,260-14 707 0 0,274-19-508 0 0,-237 33-276 0 0,-416 6-137 0 0,141-4-13 0 0,114 3-21 0 0,-159 5 63 0 0,-49-3-371 0 0,80 12-1 0 0,-115-3-1221 0 0,-20-6 1295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174 872 5332 0 0,'-16'7'-40'0'0,"-1"-1"0"0"0,0-1 0 0 0,0 0 0 0 0,0-2 0 0 0,-1 1-1 0 0,-29 0 1 0 0,44-4 474 0 0,-15-2-91 0 0,14 2-186 0 0,6-3-15 0 0,0-1-115 0 0,1 1 1 0 0,0-1 0 0 0,0 1 0 0 0,0-1 0 0 0,0 1 0 0 0,0 0 0 0 0,1 0 0 0 0,0 0 0 0 0,-1 1 0 0 0,1 0-1 0 0,0-1 1 0 0,5-1 0 0 0,3-3 10 0 0,206-102 383 0 0,-146 75-348 0 0,603-246 382 0 0,17 46-206 0 0,-46 49-806 0 0,-613 174-1309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0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5208 0 0,'0'0'-501'0'0,"-3"0"37"0"0,-6 0 57 0 0,6 0 46 0 0,9 1-940 0 0,30 6 1576 0 0,0-1 1 0 0,41 1 0 0 0,81-4 163 0 0,-16-1-139 0 0,160 7 204 0 0,163 9 159 0 0,237 63 223 0 0,-216-20-249 0 0,-415-55-508 0 0,39 5 473 0 0,-44-5 979 0 0,-63-5-1686 0 0,-1-1-604 0 0,0 1 546 0 0,19 7-3648 0 0,-13-2 1713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4976 0 0,'-36'0'-490'0'0,"1"1"-1"0"0,-57 10 1 0 0,90-10 591 0 0,-1-1-21 0 0,-11 0-20 0 0,10 0-14 0 0,2 0 21 0 0,-2 1-107 0 0,6 2 447 0 0,18 2-299 0 0,0-1 0 0 0,-1-1 0 0 0,28 1 0 0 0,71-3 303 0 0,-71-1-287 0 0,620-15 924 0 0,-166 2-584 0 0,496 14 90 0 0,-384 3-352 0 0,-305-4-118 0 0,581-4 26 0 0,162 21-33 0 0,-990-15-69 0 0,672 43 35 0 0,-639-38-19 0 0,191 9-7 0 0,-206-13-3 0 0,-46 0-11 0 0,-1-2 19 0 0,-18-1-15 0 0,-10 0 1 0 0,-1 0-10 0 0,8 0-5 0 0,-9 0 3 0 0,2 0 0 0 0,8 2 0 0 0,-8-2 7 0 0,-1 0 1 0 0,11 0-4 0 0,-10 0-4 0 0,-1 0-99 0 0,8-2-122 0 0,-8 2-201 0 0,9-2-4824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1:5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29 2448 0 0,'-103'-4'-614'0'0,"101"4"737"0"0,12 0-96 0 0,168-6 237 0 0,547-13 732 0 0,4 46-316 0 0,-416 1-314 0 0,-298-26-342 0 0,173 19 503 0 0,6-2-127 0 0,-94-12-245 0 0,91 5-9 0 0,53 4-83 0 0,-189-5-2442 0 0,-35-7 1009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0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 3940 0 0,'-114'23'-1239'0'0,"111"-23"1291"0"0,0 0-1 0 0,-1 1 1 0 0,1-1 0 0 0,-1 1-1 0 0,1 0 1 0 0,-1 0 0 0 0,-3 2 0 0 0,8 0 166 0 0,8 0-11 0 0,51 6 235 0 0,189-3 116 0 0,-145-6-458 0 0,643 0 413 0 0,-31 0-11 0 0,-209-3-359 0 0,-129 0 2770 0 0,-376 3-2617 0 0,2 0-15 0 0,21 1 409 0 0,-23 0-170 0 0,2-1-384 0 0,64-4 539 0 0,-66 4-732 0 0,1 0-235 0 0,8 0 222 0 0,-8 0-14 0 0,-13-7-7639 0 0,4 4 7803 0 0,-1 0 0 0 0,1 0 0 0 0,-13-3 0 0 0,-40-10 1309 0 0,25 9-577 0 0,32 6-689 0 0,-1 1 52 0 0,-4-1-215 0 0,13 0 818 0 0,1288 42-370 0 0,-1115-33-369 0 0,-106-4-20 0 0,302 8 271 0 0,-329-8 611 0 0,-44-4-704 0 0,17 0 448 0 0,-17 0-939 0 0,24 2 1045 0 0,-16 0-6191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0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 5268 0 0,'-339'6'-1648'0'0,"284"-2"2508"0"0,53-4-253 0 0,8 3-482 0 0,13 2-10 0 0,-1-1 0 0 0,1 0 0 0 0,30 1 0 0 0,68-1 165 0 0,-56-3-173 0 0,591 24 487 0 0,595 10-227 0 0,-938-37 1354 0 0,-307 2-1589 0 0,1 0-14 0 0,21 2 215 0 0,-22-2-157 0 0,1 0-124 0 0,23 0-19 0 0,-24 0-167 0 0,10 2-5120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1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692 163 5877 0 0,'5'-5'-218'0'0,"0"-1"0"0"0,-1 1 0 0 0,0-1 0 0 0,0 0 1 0 0,0 0-1 0 0,-1 0 0 0 0,0-1 0 0 0,3-7 0 0 0,-6 12 212 0 0,1 0 1 0 0,-1 0-1 0 0,1-1 0 0 0,-1 1 0 0 0,0 0 0 0 0,0-1 0 0 0,0 1 0 0 0,0 0 0 0 0,-1-1 0 0 0,1 1 1 0 0,-1 0-1 0 0,1 0 0 0 0,-1-1 0 0 0,0 1 0 0 0,0 0 0 0 0,0 0 0 0 0,0 0 0 0 0,0 0 0 0 0,0 0 1 0 0,-1 0-1 0 0,1 0 0 0 0,0 1 0 0 0,-1-1 0 0 0,0 0 0 0 0,1 1 0 0 0,-1-1 0 0 0,0 1 0 0 0,0-1 1 0 0,-3 0-1 0 0,-3-4 53 0 0,-1 1 1 0 0,-1 0 0 0 0,1 1 0 0 0,-1 0-1 0 0,1 0 1 0 0,-1 1 0 0 0,0 0-1 0 0,0 1 1 0 0,0 0 0 0 0,-21-1 0 0 0,15 3-6 0 0,1 1 1 0 0,-1 1 0 0 0,0 0-1 0 0,1 0 1 0 0,-1 2-1 0 0,-24 8 1 0 0,13 0 10 0 0,0 0 0 0 0,0 2 0 0 0,1 0 0 0 0,1 2 1 0 0,0 1-1 0 0,2 1 0 0 0,-27 26 0 0 0,30-25-19 0 0,0 1-1 0 0,1 1 1 0 0,1 1 0 0 0,2 1 0 0 0,0 0-1 0 0,1 1 1 0 0,1 1 0 0 0,1 0 0 0 0,2 1 0 0 0,0 0-1 0 0,2 0 1 0 0,1 2 0 0 0,1-1 0 0 0,-3 30 0 0 0,7-33 4 0 0,1 1 1 0 0,1 0 0 0 0,2-1 0 0 0,0 1 0 0 0,1-1 0 0 0,2 1 0 0 0,12 43-1 0 0,-10-49-6 0 0,1 0 0 0 0,0-1-1 0 0,2 1 1 0 0,0-2-1 0 0,2 1 1 0 0,0-1-1 0 0,0-1 1 0 0,1 0-1 0 0,1-1 1 0 0,16 15 0 0 0,-5-8 24 0 0,1-1-1 0 0,1-2 1 0 0,1 0 0 0 0,0-2 0 0 0,34 16 0 0 0,-41-24-13 0 0,0-1 1 0 0,0-1-1 0 0,1-1 0 0 0,0 0 0 0 0,0-1 0 0 0,0-2 0 0 0,0 0 0 0 0,39 0 1 0 0,-35-5-123 0 0,1 0 0 0 0,-1-1 0 0 0,-1-1 0 0 0,1-2 0 0 0,30-10 0 0 0,-38 9-550 0 0,0 0-1 0 0,-1-1 1 0 0,0-1-1 0 0,25-17 1 0 0,-23 11-771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1211 936 4000 0 0,'-5'-7'-80'0'0,"-1"0"-1"0"0,0 0 1 0 0,0 0-1 0 0,-1 1 0 0 0,1 0 1 0 0,-1 1-1 0 0,-1-1 0 0 0,1 1 1 0 0,-1 1-1 0 0,0-1 1 0 0,-14-4-1 0 0,18 8 109 0 0,0 1 1 0 0,0-1-1 0 0,-1 1 1 0 0,1 0-1 0 0,0 1 1 0 0,0-1-1 0 0,0 1 1 0 0,0 0-1 0 0,0 0 0 0 0,0 0 1 0 0,-7 3-1 0 0,7-2-8 0 0,0 0 0 0 0,0 0 0 0 0,0 0 0 0 0,1 0 0 0 0,-1 0 0 0 0,1 1 0 0 0,-1 0 0 0 0,1-1 0 0 0,0 1 0 0 0,0 1 0 0 0,0-1 0 0 0,1 0 0 0 0,-1 1 0 0 0,1-1 0 0 0,-1 1 0 0 0,-2 7 0 0 0,3-5 10 0 0,0 1 0 0 0,0-1-1 0 0,1 1 1 0 0,0 0 0 0 0,0 0 0 0 0,0-1 0 0 0,1 1 0 0 0,0 0-1 0 0,2 13 1 0 0,0-7 6 0 0,1 1 0 0 0,1-1 0 0 0,0 1 0 0 0,0-1 0 0 0,2-1 0 0 0,-1 1 0 0 0,2-1 0 0 0,0 0 0 0 0,0 0 0 0 0,9 11 0 0 0,2-3 13 0 0,0-1 1 0 0,2-1-1 0 0,0-1 0 0 0,1 0 1 0 0,40 24-1 0 0,-26-22 7 0 0,1-2 0 0 0,0-1 0 0 0,49 15 1 0 0,12-6 87 0 0,1-4 0 0 0,118 10-1 0 0,213-6 289 0 0,0-29-45 0 0,-351 2-313 0 0,1367-68 891 0 0,55-1-460 0 0,96 17-177 0 0,-875 24-191 0 0,4 36-54 0 0,-256 33-34 0 0,-299-16-10 0 0,265 31 109 0 0,-120-39-73 0 0,-244-13-70 0 0,117 1 51 0 0,291-31 0 0 0,-433 21-44 0 0,0-2-1 0 0,-1-1 0 0 0,0-3 0 0 0,-1-1 0 0 0,61-30 0 0 0,-72 27-16 0 0,-1-1 0 0 0,0-2 0 0 0,-2-1 0 0 0,0-1 0 0 0,-1-1 0 0 0,-2-2 0 0 0,33-37-1 0 0,-44 44 1 0 0,-2-1-1 0 0,1 0 0 0 0,17-35 0 0 0,-26 44 2 0 0,-2-1 0 0 0,0 0 0 0 0,0 1 0 0 0,-1-1 0 0 0,0-1 0 0 0,-1 1 0 0 0,0 0 0 0 0,-1 0 0 0 0,0-22-1 0 0,-3 2-7 0 0,-2 0-1 0 0,-1 1 0 0 0,-1 0 0 0 0,-2 0 0 0 0,-1 0 0 0 0,-1 1 0 0 0,-1 1 0 0 0,-2 0 0 0 0,-1 0 0 0 0,-1 1 0 0 0,-29-38 1 0 0,22 37 5 0 0,0 1 1 0 0,-2 0-1 0 0,-2 2 0 0 0,0 2 1 0 0,-1 0-1 0 0,-1 1 1 0 0,-1 2-1 0 0,-1 1 1 0 0,-59-27-1 0 0,16 16 50 0 0,0 3 0 0 0,-128-28 0 0 0,90 34-6 0 0,-142-8 1 0 0,-480 32 17 0 0,-419 79-1 0 0,812-53-40 0 0,-385 46 1 0 0,-18 2 18 0 0,640-69-34 0 0,-738 52 17 0 0,-2-51-30 0 0,349-31-43 0 0,-426-12-92 0 0,417 19 30 0 0,50 1-12 0 0,-98 13-10 0 0,287 2 89 0 0,206 0 33 0 0,-1 4-1 0 0,-89 18 1 0 0,-111 41 8 0 0,-93 16-11 0 0,-81 1 4 0 0,146-24-20 0 0,277-55 33 0 0,-3 0-12 0 0,1 0-1 0 0,0 1 1 0 0,0 1 0 0 0,-12 4-1 0 0,21-6 15 0 0,-1 0 0 0 0,1 0 0 0 0,0 0 0 0 0,0 0 0 0 0,0 0 0 0 0,0 0 0 0 0,0 1 0 0 0,0 0 0 0 0,1-1 0 0 0,-1 1 0 0 0,1 0 0 0 0,0 0 0 0 0,0 1 0 0 0,0-1 0 0 0,0 0 0 0 0,0 1 0 0 0,-1 6 0 0 0,-1 5-2 0 0,1 1-1 0 0,0-1 1 0 0,1 1 0 0 0,1 0 0 0 0,1 0 0 0 0,0 0 0 0 0,1 0 0 0 0,5 30 0 0 0,4-4 9 0 0,0 0 0 0 0,19 43 0 0 0,-18-58 2 0 0,0-1-1 0 0,2 0 1 0 0,1-1-1 0 0,2 0 0 0 0,0-1 1 0 0,1-1-1 0 0,1 0 1 0 0,2-1-1 0 0,36 32 0 0 0,-37-38 6 0 0,1-1 1 0 0,0-1-1 0 0,1-1 0 0 0,1-1 0 0 0,0-1 0 0 0,1 0 1 0 0,0-2-1 0 0,0-1 0 0 0,1-1 0 0 0,0 0 0 0 0,42 4 0 0 0,-2-6 43 0 0,106-6-1 0 0,64-20-200 0 0,-136 11-326 0 0,-4 7-1957 0 0,-75 3 1342 0 0,17 0-1054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16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158 705 5633 0 0,'-123'-9'1276'0'0,"120"9"-1026"0"0,0 0-10 0 0,2 0-171 0 0,-2 0 132 0 0,1 0 0 0 0,-1 0 0 0 0,0 0 0 0 0,1 0 0 0 0,-1 1 0 0 0,1-1 0 0 0,-1 1 0 0 0,-3 1 1 0 0,70 57-4 0 0,-34-30-73 0 0,50 38 0 0 0,-73-63-108 0 0,-1-1 0 0 0,0 1 0 0 0,1-1 0 0 0,0 0 1 0 0,0-1-1 0 0,0 0 0 0 0,0 0 0 0 0,0 0 0 0 0,0-1 1 0 0,0 0-1 0 0,0 0 0 0 0,1-1 0 0 0,-1 0 1 0 0,0-1-1 0 0,0 1 0 0 0,13-4 0 0 0,4-1 18 0 0,-1-2 0 0 0,0-1-1 0 0,40-20 1 0 0,306-169 125 0 0,-171 87-126 0 0,-94 54-36 0 0,276-142-384 0 0,-204 117-2323 0 0,216-69 1 0 0,-276 112 18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1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15 746 6169 0 0,'-11'-33'-1336'0'0,"10"31"1302"0"0,1 2 49 0 0,0 0 0 0 0,-1-1 0 0 0,1 1 0 0 0,0-1-1 0 0,0 1 1 0 0,-1-1 0 0 0,1 1 0 0 0,0-1 0 0 0,0 1 0 0 0,0-1 0 0 0,0 1-1 0 0,-1-1 1 0 0,1 1 0 0 0,0-1 0 0 0,0 0 0 0 0,0 1 0 0 0,0-1 0 0 0,0 1 0 0 0,0-1-1 0 0,1 1 1 0 0,-1-1 0 0 0,0 0 0 0 0,10 1 309 0 0,19 17-77 0 0,-10-3-135 0 0,2-1 0 0 0,-1-1 0 0 0,2-1 1 0 0,38 14-1 0 0,-43-20 2 0 0,0 0 1 0 0,1-2-1 0 0,-1 0 1 0 0,1-1-1 0 0,0 0 1 0 0,0-2-1 0 0,21-1 1 0 0,-7-3 23 0 0,-1-1 1 0 0,1-1 0 0 0,-2-2-1 0 0,1-1 1 0 0,30-14 0 0 0,147-77 341 0 0,-150 70-380 0 0,-27 14-69 0 0,398-196 451 0 0,13 24-805 0 0,28 29-3977 0 0,-319 110 1665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4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1420 0 0,'-8'-4'169'0'0,"1"0"-1"0"0,0 0 1 0 0,-1 1-1 0 0,0 0 1 0 0,0 0-1 0 0,0 1 1 0 0,0 0-1 0 0,0 0 0 0 0,-12 0 1 0 0,17 1 168 0 0,-1 1-136 0 0,-8 2 465 0 0,12-2-652 0 0,0 0 0 0 0,-1 1-1 0 0,1-1 1 0 0,0 1 0 0 0,0-1 0 0 0,-1 0 0 0 0,1 1-1 0 0,0-1 1 0 0,0 1 0 0 0,0-1 0 0 0,0 1 0 0 0,0-1-1 0 0,0 1 1 0 0,0-1 0 0 0,0 1 0 0 0,0-1 0 0 0,0 1-1 0 0,0-1 1 0 0,0 0 0 0 0,0 1 0 0 0,0-1 0 0 0,0 1 0 0 0,0-1-1 0 0,1 1 1 0 0,-1-1 0 0 0,0 1 0 0 0,0-1 0 0 0,1 0-1 0 0,-1 1 1 0 0,0-1 0 0 0,0 0 0 0 0,1 1 0 0 0,-1 0-1 0 0,21 14 205 0 0,28 7 24 0 0,-47-22-224 0 0,43 15 109 0 0,0-2 0 0 0,1-2-1 0 0,0-2 1 0 0,1-2 0 0 0,51 1-1 0 0,240-11 242 0 0,-286 0-317 0 0,385-19 269 0 0,224-7 92 0 0,524 1 322 0 0,-355-18-155 0 0,-444 14-480 0 0,125 30 33 0 0,-229 9-474 0 0,-248-7-1821 0 0,36-6-1 0 0,-53 4-22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9:0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146 374 1860 0 0,'-14'3'198'0'0,"11"-2"-48"0"0,0-2-49 0 0,-11-3 392 0 0,1 0 1 0 0,-26-13-1 0 0,3 0 1071 0 0,31 16-1491 0 0,3 0 18 0 0,-7-4 238 0 0,9 5-325 0 0,-1 0 0 0 0,1 0 1 0 0,0 0-1 0 0,0 0 0 0 0,0-1 1 0 0,0 1-1 0 0,0 0 0 0 0,0 0 1 0 0,-1 0-1 0 0,1 0 0 0 0,0 0 0 0 0,0 0 1 0 0,0 0-1 0 0,0 0 0 0 0,0 0 1 0 0,-1 0-1 0 0,1 0 0 0 0,0 0 1 0 0,0 0-1 0 0,0 0 0 0 0,0 0 0 0 0,-1 0 1 0 0,1 0-1 0 0,0 0 0 0 0,0 0 1 0 0,0 0-1 0 0,0 0 0 0 0,-1 0 0 0 0,1 0 1 0 0,0 0-1 0 0,0 0 0 0 0,0 0 1 0 0,0 0-1 0 0,0 0 0 0 0,-1 0 1 0 0,1 0-1 0 0,0 1 0 0 0,0-1 0 0 0,0 0 1 0 0,0 0-1 0 0,0 0 0 0 0,0 0 1 0 0,0 0-1 0 0,-1 0 0 0 0,1 1 1 0 0,0-1-1 0 0,0 0 0 0 0,0 0 0 0 0,0 0 1 0 0,0 0-1 0 0,0 0 0 0 0,0 1 1 0 0,0-1-1 0 0,1 1-2 0 0,1 2 6 0 0,0-1 1 0 0,0 1-1 0 0,1-1 1 0 0,-1 1-1 0 0,1-1 1 0 0,-1 0-1 0 0,6 3 1 0 0,-2-2 2 0 0,0-1 0 0 0,-1 0 0 0 0,1-1 1 0 0,0 1-1 0 0,0-1 0 0 0,0 0 0 0 0,0-1 0 0 0,0 0 1 0 0,0 0-1 0 0,0 0 0 0 0,0 0 0 0 0,0-1 0 0 0,0 0 1 0 0,10-3-1 0 0,11-4 24 0 0,49-22-1 0 0,-64 24-32 0 0,367-188-593 0 0,-190 91-2221 0 0,-155 85 1684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4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96 5256 0 0,'-105'21'-2065'0'0,"57"-12"1608"0"0,46-9 521 0 0,-3 2 1 0 0,4 0 88 0 0,5-2 759 0 0,496-36 791 0 0,173-6-1115 0 0,-465 39-448 0 0,479-18 169 0 0,-9-5-66 0 0,-576 25-198 0 0,123 3 58 0 0,108 9 317 0 0,129 9 770 0 0,-212 1-2574 0 0,-222-18-2002 0 0,-17 1 1343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4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70 4844 0 0,'-5'-5'-438'0'0,"4"3"293"0"0,-1 0 0 0 0,0 0-1 0 0,0 0 1 0 0,0 1 0 0 0,0-1 0 0 0,0 1 0 0 0,0-1 0 0 0,0 1 0 0 0,-5-2 0 0 0,5 2 216 0 0,-11-3 137 0 0,8 0 849 0 0,177 4-442 0 0,266-2 79 0 0,790-7-25 0 0,-331 4-518 0 0,-715-7-102 0 0,-92 5-283 0 0,124 5 0 0 0,-161 4-2604 0 0,-41-2 1531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4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3928 0 0,'0'0'-318'0'0,"9"0"-1294"0"0,327-18 1402 0 0,-150 6 384 0 0,124-6 198 0 0,482-21 645 0 0,-121 53-49 0 0,-311-1-1699 0 0,-336-17-617 0 0,-12 1 964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4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22 2624 0 0,'-103'7'-608'0'0,"34"-3"909"0"0,-64 4 2403 0 0,128-7-1963 0 0,8 0-295 0 0,16 2-159 0 0,33 1-132 0 0,550-30 753 0 0,-143 3-648 0 0,170 33-26 0 0,-546-7-217 0 0,782 22 130 0 0,-254 6-131 0 0,-389-17-14 0 0,255-6 39 0 0,-129-5-14 0 0,-183-3 13 0 0,106 7 55 0 0,-117 2-33 0 0,64 7 362 0 0,-126-11-15 0 0,-89-5-401 0 0,9 1-332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4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5008 0 0,'-101'4'-1375'0'0,"89"-2"1166"0"0,-1 0 0 0 0,1 1 1 0 0,0 0-1 0 0,0 0 1 0 0,-22 11-1 0 0,22-3 60 0 0,11-10 182 0 0,0 0-1 0 0,1 0 1 0 0,-1 0 0 0 0,0 0-1 0 0,0-1 1 0 0,0 1 0 0 0,0 0-1 0 0,0 0 1 0 0,0-1-1 0 0,0 1 1 0 0,0-1 0 0 0,0 1-1 0 0,0-1 1 0 0,0 1 0 0 0,0-1-1 0 0,-2 1 1 0 0,4 2 219 0 0,-1-3-236 0 0,0 0 1 0 0,0 1 0 0 0,0-1-1 0 0,0 0 1 0 0,0 1 0 0 0,0-1-1 0 0,0 0 1 0 0,0 1-1 0 0,0-1 1 0 0,0 0 0 0 0,0 1-1 0 0,0-1 1 0 0,0 0-1 0 0,0 1 1 0 0,0-1 0 0 0,0 0-1 0 0,1 1 1 0 0,-1-1-1 0 0,0 0 1 0 0,0 0 0 0 0,0 1-1 0 0,1-1 1 0 0,-1 0-1 0 0,0 0 1 0 0,0 1 0 0 0,1-1-1 0 0,-1 0 1 0 0,0 0-1 0 0,0 0 1 0 0,1 1 0 0 0,10 2 197 0 0,1 0 1 0 0,0 0 0 0 0,-1-1-1 0 0,1-1 1 0 0,14 1 0 0 0,69-3 367 0 0,-43-1-391 0 0,797-8 1222 0 0,-431 21-998 0 0,-288-6-261 0 0,315 0 53 0 0,-334-5-138 0 0,94 9 243 0 0,-167-7 328 0 0,-22-1-1351 0 0,2 0-3563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4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16 5064 0 0,'-50'-12'-878'0'0,"48"12"810"0"0,-12-3-54 0 0,213 12 2145 0 0,221-7-1054 0 0,148 4-140 0 0,246 21-213 0 0,220 2-27 0 0,-832-31-231 0 0,-56 0-79 0 0,12 6 132 0 0,-129-1 435 0 0,-11-2-2181 0 0,-5 0-3858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2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130 651 3988 0 0,'-12'1'484'0'0,"1"-2"-1"0"0,-1 1 1 0 0,1-1 0 0 0,0-1-1 0 0,-21-6 1 0 0,30 8-431 0 0,-1-1 1 0 0,1 0-1 0 0,0 0 1 0 0,0 0 0 0 0,0-1-1 0 0,-1 1 1 0 0,1 0-1 0 0,0-1 1 0 0,1 1 0 0 0,-1-1-1 0 0,0 0 1 0 0,0 0 0 0 0,1 0-1 0 0,-1 1 1 0 0,1-2-1 0 0,0 1 1 0 0,-1 0 0 0 0,1 0-1 0 0,0 0 1 0 0,0 0-1 0 0,0-1 1 0 0,1 1 0 0 0,-1-1-1 0 0,0 1 1 0 0,1 0 0 0 0,0-1-1 0 0,-1 1 1 0 0,1-1-1 0 0,0 1 1 0 0,1-1 0 0 0,-1 1-1 0 0,1-5 1 0 0,0-1-1 0 0,1 0 0 0 0,1 1 0 0 0,-1-1-1 0 0,1 0 1 0 0,0 1 0 0 0,1-1 0 0 0,8-12 0 0 0,38-45 128 0 0,-42 56-154 0 0,26-28 42 0 0,1 1 0 0 0,2 2 1 0 0,1 1-1 0 0,2 2 1 0 0,49-29-1 0 0,-12 15-732 0 0,164-69-1 0 0,-164 88-2846 0 0,-49 18 497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2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67 6477 0 0,'0'-24'-690'0'0,"-1"21"872"0"0,0 0 1 0 0,-1 0-1 0 0,1 0 1 0 0,-1 0-1 0 0,1 0 1 0 0,-1 1-1 0 0,0-1 1 0 0,0 0-1 0 0,0 1 1 0 0,0-1 0 0 0,0 1-1 0 0,-1 0 1 0 0,1 0-1 0 0,-4-3 1 0 0,4 4 361 0 0,-10 33 152 0 0,13 17-313 0 0,1 0 0 0 0,16 90 0 0 0,-10-90-227 0 0,22 111 349 0 0,4 25-2571 0 0,-34-173 561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2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101 516 6493 0 0,'-27'-18'-175'0'0,"-19"-16"391"0"0,43 32-115 0 0,1 0-1 0 0,-1 0 0 0 0,1-1 1 0 0,0 0-1 0 0,0 1 0 0 0,0-1 1 0 0,0 0-1 0 0,1 0 0 0 0,-1 0 0 0 0,1 0 1 0 0,-1 0-1 0 0,1 0 0 0 0,-1-7 1 0 0,2 6-43 0 0,0-1 0 0 0,1 1 0 0 0,-1 0 0 0 0,1 0 0 0 0,0-1 0 0 0,0 1 0 0 0,0 0-1 0 0,1 0 1 0 0,0 0 0 0 0,-1 0 0 0 0,1 0 0 0 0,5-6 0 0 0,32-42 193 0 0,-15 26-171 0 0,1 1-1 0 0,2 1 0 0 0,0 1 0 0 0,1 1 0 0 0,2 2 0 0 0,36-20 0 0 0,-19 16-8 0 0,0 2 0 0 0,1 2 1 0 0,82-22-1 0 0,-108 36-42 0 0,1 2 1 0 0,-1 0-1 0 0,1 1 0 0 0,-1 2 0 0 0,1 0 1 0 0,0 1-1 0 0,-1 2 0 0 0,1 0 0 0 0,32 8 0 0 0,-37-5 6 0 0,-1 0-1 0 0,0 1 1 0 0,-1 1-1 0 0,1 0 0 0 0,-2 2 1 0 0,1 0-1 0 0,-1 0 1 0 0,0 2-1 0 0,-1-1 0 0 0,0 2 1 0 0,-1 0-1 0 0,18 21 1 0 0,101 148-1101 0 0,-128-176 870 0 0,26 29-4228 0 0,-20-27 1444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2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88 374 6681 0 0,'-80'40'759'0'0,"79"-39"-501"0"0,-5 2 19 0 0,5-1-122 0 0,8-2 768 0 0,80-15-421 0 0,156-49-1 0 0,-97 23-281 0 0,696-163 533 0 0,-588 145-538 0 0,-89 25-482 0 0,-164 34-207 0 0,15-2-5244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9:1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4368 0 0,'-40'6'-939'0'0,"38"-5"1580"0"0,0-1-406 0 0,-6 1-351 0 0,8-1 138 0 0,1 0 0 0 0,-1 0 0 0 0,0 0-1 0 0,0 0 1 0 0,0 0 0 0 0,0 0 0 0 0,0 0-1 0 0,0 0 1 0 0,0 0 0 0 0,0 0 0 0 0,0 0 0 0 0,0 0-1 0 0,0 1 1 0 0,1-1 0 0 0,-1 0 0 0 0,0 0-1 0 0,0 0 1 0 0,0 0 0 0 0,0 0 0 0 0,0 0 0 0 0,0 0-1 0 0,0 0 1 0 0,0 0 0 0 0,0 0 0 0 0,0 0-1 0 0,0 0 1 0 0,0 0 0 0 0,0 0 0 0 0,0 0 0 0 0,0 1-1 0 0,0-1 1 0 0,0 0 0 0 0,0 0 0 0 0,0 0-1 0 0,0 0 1 0 0,0 0 0 0 0,0 0 0 0 0,0 0 0 0 0,0 0-1 0 0,0 0 1 0 0,0 0 0 0 0,0 0 0 0 0,0 1-1 0 0,0-1 1 0 0,0 0 0 0 0,0 0 0 0 0,0 0 0 0 0,0 0-1 0 0,0 0 1 0 0,0 0 0 0 0,0 0 0 0 0,0 0-1 0 0,0 0 1 0 0,0 0 0 0 0,0 0 0 0 0,0 0 0 0 0,0 0-1 0 0,0 0 1 0 0,-1 1 0 0 0,1-1 0 0 0,0 0-1 0 0,0 0 1 0 0,14 5 48 0 0,-1 0 0 0 0,1-1 0 0 0,0 0 0 0 0,26 3 0 0 0,68 3 272 0 0,-68-7-256 0 0,1037 35 1462 0 0,-819-34-1190 0 0,195-5 251 0 0,-160-2-306 0 0,-107 3-54 0 0,596 13-36 0 0,-321-1-205 0 0,-163-7-238 0 0,-277-4-15 0 0,87 0-403 0 0,-34-8-3696 0 0,-60 4 2040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9:02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62 344 3624 0 0,'0'0'-258'0'0,"-12"-5"-246"0"0,-29-17 2416 0 0,39 21-1287 0 0,1 4-569 0 0,1-2-52 0 0,-1 0 3 0 0,0 0 1 0 0,0 0 0 0 0,1 0 0 0 0,-1 1-1 0 0,1-1 1 0 0,-1 0 0 0 0,1 0-1 0 0,0 1 1 0 0,0-1 0 0 0,-1 0-1 0 0,1 1 1 0 0,0-1 0 0 0,0 0 0 0 0,0 1-1 0 0,0-1 1 0 0,0 1 0 0 0,1-1-1 0 0,-1 0 1 0 0,0 0 0 0 0,1 1 0 0 0,-1-1-1 0 0,1 0 1 0 0,-1 1 0 0 0,1-1-1 0 0,-1 0 1 0 0,1 0 0 0 0,0 0-1 0 0,0 0 1 0 0,1 2 0 0 0,2 1 10 0 0,-2-2-10 0 0,0 0-1 0 0,1 0 1 0 0,-1 0-1 0 0,1 0 1 0 0,-1 0 0 0 0,1 0-1 0 0,-1-1 1 0 0,1 1 0 0 0,0-1-1 0 0,0 0 1 0 0,0 0 0 0 0,0 0-1 0 0,0 0 1 0 0,0 0 0 0 0,0-1-1 0 0,0 1 1 0 0,0-1 0 0 0,0 0-1 0 0,0 0 1 0 0,5-1 0 0 0,27-4 26 0 0,0-2 0 0 0,-1-2 1 0 0,0-1-1 0 0,54-24 1 0 0,132-74 90 0 0,-192 94-106 0 0,157-90-140 0 0,-148 80-1465 0 0,39-33-1 0 0,-61 44 552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2:5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74 918 3688 0 0,'-9'1'202'0'0,"4"0"-33"0"0,0 0-1 0 0,0 0 1 0 0,0 0 0 0 0,0-1-1 0 0,0 0 1 0 0,-7 0-1 0 0,11-1-138 0 0,0 1 0 0 0,0 0 0 0 0,-1-1 0 0 0,1 1 0 0 0,0-1 1 0 0,0 1-1 0 0,0-1 0 0 0,0 0 0 0 0,0 1 0 0 0,0-1 0 0 0,0 0 0 0 0,0 0 0 0 0,0 0 0 0 0,0 1 0 0 0,1-1 0 0 0,-1 0 0 0 0,0 0 0 0 0,0 0 0 0 0,1 0 0 0 0,-1-1 0 0 0,1 1 0 0 0,-1 0 0 0 0,1 0 1 0 0,-1 0-1 0 0,1 0 0 0 0,0-1 0 0 0,0 1 0 0 0,-1 0 0 0 0,1 0 0 0 0,0-3 0 0 0,0-4 53 0 0,0 0 0 0 0,1 0 0 0 0,-1 0 0 0 0,2 1-1 0 0,-1-1 1 0 0,1 0 0 0 0,0 0 0 0 0,4-9 0 0 0,3-2 88 0 0,20-36 1 0 0,-3 16-55 0 0,1 2-1 0 0,2 1 1 0 0,1 1 0 0 0,2 2 0 0 0,2 1 0 0 0,1 1 0 0 0,74-50 0 0 0,-7 18 49 0 0,202-92 0 0 0,-4 35-954 0 0,-93 59-2931 0 0,-142 46 1724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0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75 518 4972 0 0,'0'-10'133'0'0,"0"-1"0"0"0,-1 1-1 0 0,-1 0 1 0 0,-2-12-1 0 0,2 16 368 0 0,2 4 243 0 0,-19 61-76 0 0,16-44-591 0 0,-12 54 186 0 0,3 0 1 0 0,-3 105-1 0 0,14-161-214 0 0,2 0 0 0 0,-1 0 0 0 0,6 24 0 0 0,-5-35 103 0 0,-1-10-111 0 0,-3-106 107 0 0,-1 15-39 0 0,3 46-32 0 0,2-68 189 0 0,0 109-235 0 0,1 0-1 0 0,0-1 1 0 0,0 1 0 0 0,2 0 0 0 0,-1 0-1 0 0,1 1 1 0 0,9-17 0 0 0,-11 24-28 0 0,0 1 0 0 0,0 0 1 0 0,1-1-1 0 0,-1 1 0 0 0,1 0 0 0 0,0 0 1 0 0,0 1-1 0 0,0-1 0 0 0,0 0 1 0 0,0 1-1 0 0,0 0 0 0 0,1 0 0 0 0,-1 0 1 0 0,1 0-1 0 0,0 0 0 0 0,7-1 0 0 0,-5 1 5 0 0,1 1 0 0 0,-1 0-1 0 0,1 1 1 0 0,0 0 0 0 0,-1 0-1 0 0,1 0 1 0 0,-1 1 0 0 0,1 0-1 0 0,10 2 1 0 0,-5 1 1 0 0,0 0 0 0 0,0 0 1 0 0,0 1-1 0 0,-1 1 0 0 0,0 0 1 0 0,0 0-1 0 0,-1 1 0 0 0,0 1 0 0 0,0 0 1 0 0,13 13-1 0 0,-20-18-13 0 0,-1-1 0 0 0,0 1 1 0 0,1 0-1 0 0,-1 0 0 0 0,-1 0 1 0 0,1 0-1 0 0,0 0 0 0 0,-1 1 1 0 0,1-1-1 0 0,-1 0 0 0 0,0 1 0 0 0,0-1 1 0 0,0 1-1 0 0,-1-1 0 0 0,1 1 1 0 0,-1-1-1 0 0,0 8 0 0 0,-1-8-1 0 0,0 1 0 0 0,0 0 0 0 0,0-1 1 0 0,-1 1-1 0 0,1-1 0 0 0,-1 1 0 0 0,0-1 0 0 0,0 0 0 0 0,0 0 0 0 0,0 0 0 0 0,-1 0 0 0 0,1 0 0 0 0,-1 0 0 0 0,1-1 0 0 0,-1 1 0 0 0,-6 3 1 0 0,1 0-6 0 0,0-1 1 0 0,-1-1 0 0 0,0 1 0 0 0,0-2 0 0 0,0 1 0 0 0,0-1 0 0 0,-15 3-1 0 0,-68 6-8 0 0,34-6 48 0 0,58-6-30 0 0,0 0 1 0 0,-1 0 0 0 0,1 0 0 0 0,-1 0 0 0 0,1 0 0 0 0,-1 0-1 0 0,1 0 1 0 0,0 0 0 0 0,-1 0 0 0 0,1 1 0 0 0,-1-1-1 0 0,1 0 1 0 0,0 0 0 0 0,-1 0 0 0 0,1 0 0 0 0,0 0 0 0 0,-1 1-1 0 0,1-1 1 0 0,0 0 0 0 0,-1 0 0 0 0,1 1 0 0 0,0-1 0 0 0,-1 0-1 0 0,1 1 1 0 0,0-1 0 0 0,0 0 0 0 0,-1 1 0 0 0,1-1 0 0 0,0 0-1 0 0,0 1 1 0 0,0-1 0 0 0,-1 0 0 0 0,1 1 0 0 0,0-1 0 0 0,0 1-1 0 0,0-1 1 0 0,0 0 0 0 0,0 1 0 0 0,0-1 0 0 0,0 1-1 0 0,0-1 1 0 0,0 1 0 0 0,0-1 0 0 0,0 0 0 0 0,0 1 0 0 0,0-1-1 0 0,0 1 1 0 0,0-1 0 0 0,1 0 0 0 0,-1 1 0 0 0,0-1 0 0 0,0 0-1 0 0,0 1 1 0 0,1-1 0 0 0,-1 1 0 0 0,0-1 0 0 0,0 0 0 0 0,1 0-1 0 0,-1 1 1 0 0,0-1 0 0 0,1 0 0 0 0,-1 1 0 0 0,0-1 0 0 0,1 0-1 0 0,-1 0 1 0 0,0 0 0 0 0,1 1 0 0 0,24 17-10 0 0,3-6-2 0 0,1-1 1 0 0,59 14-1 0 0,64 2-90 0 0,-103-20 30 0 0,50 0 0 0 0,-84-6 50 0 0,0-2 0 0 0,0 0 0 0 0,0 0 0 0 0,-1-2 0 0 0,1 0 0 0 0,0 0 0 0 0,25-11 0 0 0,-35 12 19 0 0,-1-1 0 0 0,1 1 1 0 0,-1-1-1 0 0,0-1 0 0 0,0 1 1 0 0,0 0-1 0 0,0-1 0 0 0,-1 0 0 0 0,1 0 1 0 0,-1 0-1 0 0,0 0 0 0 0,0-1 0 0 0,-1 1 1 0 0,1-1-1 0 0,-1 0 0 0 0,0 1 1 0 0,0-1-1 0 0,-1 0 0 0 0,1 0 0 0 0,-1 0 1 0 0,0 0-1 0 0,-1-1 0 0 0,1 1 1 0 0,-1 0-1 0 0,0 0 0 0 0,-1-7 0 0 0,1 7 27 0 0,-1-1-1 0 0,1 0 1 0 0,-1 0 0 0 0,-1 1-1 0 0,1-1 1 0 0,-1 1-1 0 0,0-1 1 0 0,0 1-1 0 0,-1-1 1 0 0,1 1-1 0 0,-1 0 1 0 0,0 0-1 0 0,-1 1 1 0 0,1-1-1 0 0,-1 1 1 0 0,0-1-1 0 0,0 1 1 0 0,0 0 0 0 0,-1 1-1 0 0,0-1 1 0 0,1 1-1 0 0,-1 0 1 0 0,-7-4-1 0 0,10 6-14 0 0,-1 0 0 0 0,1 1 0 0 0,0-1 0 0 0,0 0 0 0 0,0 1 0 0 0,-1-1 0 0 0,1 1 0 0 0,0 0 0 0 0,-1 0 0 0 0,1 0 0 0 0,0 0 0 0 0,-1 0 0 0 0,1 0 0 0 0,0 1 0 0 0,0-1 0 0 0,-1 1 0 0 0,1 0 0 0 0,0-1 0 0 0,0 1 0 0 0,0 0 0 0 0,0 0 0 0 0,0 0 0 0 0,0 1 0 0 0,0-1 0 0 0,0 0 0 0 0,0 1 0 0 0,1-1 0 0 0,-1 1 0 0 0,0 0 0 0 0,1-1 0 0 0,-1 1 0 0 0,1 0 0 0 0,0 0 0 0 0,0 0 0 0 0,-2 2 0 0 0,1 1-10 0 0,0 0 1 0 0,0 0 0 0 0,1-1-1 0 0,-1 1 1 0 0,1 0-1 0 0,0 0 1 0 0,0 0 0 0 0,1 1-1 0 0,0-1 1 0 0,0 0-1 0 0,0 0 1 0 0,0 0 0 0 0,1 0-1 0 0,-1 0 1 0 0,3 6 0 0 0,1 0-37 0 0,0 0 1 0 0,1 0 0 0 0,1 0 0 0 0,0-1-1 0 0,0 0 1 0 0,1 0 0 0 0,0 0-1 0 0,1-1 1 0 0,0 0 0 0 0,11 10 0 0 0,-13-14 13 0 0,0 0 0 0 0,0 0 0 0 0,0-1 0 0 0,1 0 0 0 0,-1 0 0 0 0,1-1 0 0 0,0 0 0 0 0,0 0 0 0 0,0-1 1 0 0,1 1-1 0 0,-1-2 0 0 0,1 1 0 0 0,-1-1 0 0 0,1 0 0 0 0,-1 0 0 0 0,1-1 0 0 0,10-1 0 0 0,-14 1 16 0 0,0-1 1 0 0,1 0-1 0 0,-1 0 0 0 0,0-1 1 0 0,0 1-1 0 0,-1-1 0 0 0,1 0 0 0 0,0 0 1 0 0,0 0-1 0 0,-1 0 0 0 0,1 0 0 0 0,-1-1 1 0 0,0 0-1 0 0,0 0 0 0 0,0 0 0 0 0,0 0 1 0 0,0 0-1 0 0,2-5 0 0 0,3-5 3 0 0,-1 0-1 0 0,-1 0 1 0 0,9-28-1 0 0,-10 27 55 0 0,0 0-1 0 0,15-27 1 0 0,-19 40-49 0 0,0 0 1 0 0,0-1-1 0 0,0 1 1 0 0,0 0 0 0 0,1 0-1 0 0,-1 0 1 0 0,0 0-1 0 0,1 0 1 0 0,-1 0-1 0 0,0 1 1 0 0,1-1-1 0 0,-1 0 1 0 0,1 1-1 0 0,-1-1 1 0 0,1 1-1 0 0,0-1 1 0 0,-1 1 0 0 0,1 0-1 0 0,-1 0 1 0 0,1 0-1 0 0,0 0 1 0 0,-1 0-1 0 0,1 0 1 0 0,-1 0-1 0 0,1 0 1 0 0,0 1-1 0 0,-1-1 1 0 0,1 0-1 0 0,2 2 1 0 0,5 2-7 0 0,0-1 0 0 0,0 1 0 0 0,14 10 0 0 0,165 118-639 0 0,-172-123 538 0 0,-16-9 105 0 0,1 0-1 0 0,-1 0 0 0 0,0 0 0 0 0,0 0 1 0 0,1 0-1 0 0,-1 0 0 0 0,0-1 1 0 0,0 1-1 0 0,1 0 0 0 0,-1 0 1 0 0,0 0-1 0 0,0 0 0 0 0,0 0 1 0 0,1 0-1 0 0,-1-1 0 0 0,0 1 0 0 0,0 0 1 0 0,0 0-1 0 0,1 0 0 0 0,-1 0 1 0 0,0-1-1 0 0,0 1 0 0 0,0 0 1 0 0,0 0-1 0 0,1-1 0 0 0,-1 1 1 0 0,0 0-1 0 0,0 0 0 0 0,0 0 1 0 0,0-1-1 0 0,0 1 0 0 0,0 0 0 0 0,0-1 1 0 0,0 1-1 0 0,0-5-2 0 0,0 1 0 0 0,0-1 0 0 0,-1 1 0 0 0,1-1 1 0 0,-3-6-1 0 0,1 4 8 0 0,0-11 92 0 0,0 1 0 0 0,2-36-1 0 0,0 28 36 0 0,5 1-36 0 0,-5 23-89 0 0,0 0 0 0 0,1 0 0 0 0,-1 0 0 0 0,0 0 0 0 0,1 0 0 0 0,-1 0 0 0 0,0 1 0 0 0,1-1-1 0 0,-1 0 1 0 0,1 0 0 0 0,0 1 0 0 0,-1-1 0 0 0,1 0 0 0 0,0 1 0 0 0,-1-1 0 0 0,1 0 0 0 0,0 1 0 0 0,0-1 0 0 0,-1 1 0 0 0,1-1-1 0 0,0 1 1 0 0,0 0 0 0 0,0-1 0 0 0,1 1 0 0 0,1 0-2 0 0,-1 0 0 0 0,0 1 0 0 0,0 0 1 0 0,0-1-1 0 0,0 1 0 0 0,0 0 0 0 0,0 0 0 0 0,0 0 0 0 0,0 1 0 0 0,0-1 0 0 0,0 0 0 0 0,-1 1 0 0 0,1-1 0 0 0,0 1 1 0 0,-1-1-1 0 0,1 1 0 0 0,1 3 0 0 0,22 34 26 0 0,-3 7-5 0 0,-11-22-14 0 0,1 0 0 0 0,1 0-1 0 0,1-2 1 0 0,1 1 0 0 0,33 37 0 0 0,-46-58-10 0 0,-1-1 1 0 0,1 1 0 0 0,-1-1 0 0 0,1 1-1 0 0,0-1 1 0 0,0 0 0 0 0,-1 0 0 0 0,1 0 0 0 0,0 0-1 0 0,0 0 1 0 0,0 0 0 0 0,0 0 0 0 0,0-1 0 0 0,1 1-1 0 0,-1-1 1 0 0,0 1 0 0 0,0-1 0 0 0,0 0 0 0 0,0 0-1 0 0,0 0 1 0 0,1 0 0 0 0,-1 0 0 0 0,0-1 0 0 0,0 1-1 0 0,0-1 1 0 0,0 1 0 0 0,0-1 0 0 0,0 0 0 0 0,0 0-1 0 0,0 0 1 0 0,0 0 0 0 0,0 0 0 0 0,0 0 0 0 0,-1 0-1 0 0,1-1 1 0 0,0 1 0 0 0,-1 0 0 0 0,3-4 0 0 0,4-4 29 0 0,0-2 0 0 0,-1 1 0 0 0,0-1 0 0 0,0 0 0 0 0,-1 0 1 0 0,-1-1-1 0 0,0 0 0 0 0,0 0 0 0 0,-2 0 0 0 0,5-23 1 0 0,1-12 84 0 0,2-73 0 0 0,-5 28 216 0 0,-5 1 0 0 0,-19-175 1 0 0,18 264-322 0 0,0-1 17 0 0,-1 0 0 0 0,1-1-1 0 0,-1 1 1 0 0,0 0 0 0 0,0 0 0 0 0,0 0 0 0 0,0 0-1 0 0,-1 0 1 0 0,-1-4 0 0 0,2 6 49 0 0,-2 5-22 0 0,-1 3-51 0 0,0 1-1 0 0,1-1 1 0 0,0 0-1 0 0,0 1 1 0 0,1 0 0 0 0,0 0-1 0 0,0-1 1 0 0,0 1-1 0 0,1 1 1 0 0,0 11-1 0 0,1 13 4 0 0,5 44-1 0 0,-1-38-13 0 0,2 0 0 0 0,2-1 0 0 0,1 0-1 0 0,2 0 1 0 0,1-1 0 0 0,2 0 0 0 0,2-1 0 0 0,1-1 0 0 0,27 41 0 0 0,-38-67-49 0 0,1-1 1 0 0,-1 1 0 0 0,1-1-1 0 0,0-1 1 0 0,1 1 0 0 0,0-1-1 0 0,12 8 1 0 0,-17-13-28 0 0,0 0 0 0 0,0-1 0 0 0,0 1 0 0 0,0-1 0 0 0,1 0 0 0 0,-1 0 0 0 0,1 0 0 0 0,-1 0 0 0 0,1 0 0 0 0,-1-1 0 0 0,1 1 0 0 0,-1-1 0 0 0,1 0 0 0 0,-1 0 0 0 0,1-1 0 0 0,-1 1 0 0 0,1-1 0 0 0,-1 0 0 0 0,1 0 0 0 0,-1 0 0 0 0,1 0 0 0 0,-1 0 0 0 0,0-1-1 0 0,6-3 1 0 0,-4 2-224 0 0,0 0 1 0 0,0-1-1 0 0,0 0 0 0 0,0 0 0 0 0,-1 0 0 0 0,0 0 0 0 0,0-1 0 0 0,0 1 0 0 0,0-1 0 0 0,-1 0 0 0 0,0 0 0 0 0,0-1 0 0 0,3-6 0 0 0,2-16-2203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0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87 232 6949 0 0,'-85'0'682'0'0,"84"0"-479"0"0,7-3-120 0 0,29-14-21 0 0,1 3 1 0 0,0 1-1 0 0,41-9 1 0 0,-15 4-19 0 0,104-31-820 0 0,226-37 1 0 0,-360 82-668 0 0,39-1 0 0 0,-40 6-475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0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345 125 5004 0 0,'-2'-5'54'0'0,"1"0"-1"0"0,-1 0 1 0 0,0 1-1 0 0,0-1 1 0 0,0 1-1 0 0,0-1 1 0 0,-1 1-1 0 0,0 0 0 0 0,0 0 1 0 0,0 0-1 0 0,-1 0 1 0 0,1 0-1 0 0,-1 1 1 0 0,0 0-1 0 0,0 0 0 0 0,-6-4 1 0 0,6 5 37 0 0,0 0 1 0 0,0 1-1 0 0,0-1 0 0 0,0 1 1 0 0,0 0-1 0 0,0 0 0 0 0,0 1 1 0 0,0-1-1 0 0,-1 1 0 0 0,1 0 0 0 0,0 0 1 0 0,0 1-1 0 0,0-1 0 0 0,-1 1 1 0 0,1 0-1 0 0,0 0 0 0 0,0 0 1 0 0,0 0-1 0 0,0 1 0 0 0,-4 1 1 0 0,-6 5-19 0 0,0 0 0 0 0,0 1 0 0 0,1 1 0 0 0,0 0 0 0 0,0 1 1 0 0,1 0-1 0 0,1 0 0 0 0,0 2 0 0 0,0-1 0 0 0,1 1 0 0 0,1 1 0 0 0,0 0 0 0 0,1 0 1 0 0,1 0-1 0 0,-10 26 0 0 0,14-29-49 0 0,0-1-1 0 0,0 1 1 0 0,1 0 0 0 0,0 1 0 0 0,1-1-1 0 0,1 0 1 0 0,-1 0 0 0 0,2 0 0 0 0,-1 1-1 0 0,4 14 1 0 0,-1-17-13 0 0,-1 1 0 0 0,1-1 1 0 0,1 0-1 0 0,0-1 0 0 0,0 1 0 0 0,1-1 0 0 0,0 1 0 0 0,0-1 0 0 0,1-1 1 0 0,0 1-1 0 0,0-1 0 0 0,1 0 0 0 0,10 8 0 0 0,-5-5-8 0 0,1-1 0 0 0,1 0-1 0 0,0-1 1 0 0,0-1 0 0 0,1 0-1 0 0,-1-1 1 0 0,1-1 0 0 0,1 0-1 0 0,-1-1 1 0 0,1 0 0 0 0,31 2 0 0 0,-30-5-22 0 0,0-1 1 0 0,0 0 0 0 0,0-1 0 0 0,0 0 0 0 0,0-2-1 0 0,-1 0 1 0 0,1-1 0 0 0,-1-1 0 0 0,0 0 0 0 0,0-1-1 0 0,20-11 1 0 0,-31 14 7 0 0,0 0 0 0 0,0 0 0 0 0,0-1 0 0 0,0 0 0 0 0,-1 0 0 0 0,0 0 0 0 0,1 0-1 0 0,-1-1 1 0 0,-1 0 0 0 0,1 0 0 0 0,-1 0 0 0 0,4-7 0 0 0,-6 9 8 0 0,0 0 0 0 0,1-1 0 0 0,-1 1 0 0 0,0 0-1 0 0,-1-1 1 0 0,1 1 0 0 0,-1-1 0 0 0,1 1 0 0 0,-1-1 0 0 0,0 1 0 0 0,-1-1 0 0 0,1 1-1 0 0,0-1 1 0 0,-1 1 0 0 0,0-1 0 0 0,0 1 0 0 0,0-1 0 0 0,0 1 0 0 0,0 0 0 0 0,-1 0-1 0 0,0 0 1 0 0,-1-3 0 0 0,-3-2 14 0 0,1 1 0 0 0,-1 0 0 0 0,-1 0-1 0 0,1 1 1 0 0,-1 0 0 0 0,0 0 0 0 0,-1 0-1 0 0,1 1 1 0 0,-1 0 0 0 0,0 1 0 0 0,0 0 0 0 0,0 0-1 0 0,-1 0 1 0 0,0 1 0 0 0,1 1 0 0 0,-1-1 0 0 0,0 1-1 0 0,0 1 1 0 0,-1 0 0 0 0,1 0 0 0 0,-16 1 0 0 0,23 1-19 0 0,-1-1 0 0 0,1 1 0 0 0,-1-1 1 0 0,1 1-1 0 0,0 0 0 0 0,-1 0 0 0 0,1 0 1 0 0,0 0-1 0 0,-1 0 0 0 0,1 1 0 0 0,0-1 1 0 0,0 1-1 0 0,0-1 0 0 0,0 1 0 0 0,1 0 1 0 0,-1 0-1 0 0,-2 3 0 0 0,3-4-6 0 0,1 0 0 0 0,-1 0-1 0 0,1 0 1 0 0,-1-1 0 0 0,1 1 0 0 0,0 0 0 0 0,0 0-1 0 0,0 0 1 0 0,-1 0 0 0 0,1 0 0 0 0,0 0 0 0 0,0 0-1 0 0,0 0 1 0 0,0 0 0 0 0,1 0 0 0 0,-1 0-1 0 0,0 0 1 0 0,0 0 0 0 0,1 1 0 0 0,0-1-18 0 0,0 1 0 0 0,0-1-1 0 0,0 1 1 0 0,0-1 0 0 0,0 0 0 0 0,0 1 0 0 0,0-1 0 0 0,1 0 0 0 0,-1 0 0 0 0,0 0-1 0 0,1 0 1 0 0,-1 0 0 0 0,4 2 0 0 0,4 0-93 0 0,0 1 1 0 0,0-1-1 0 0,1 0 0 0 0,-1-1 0 0 0,1 0 1 0 0,0-1-1 0 0,-1 0 0 0 0,1 0 1 0 0,0-1-1 0 0,0-1 0 0 0,-1 1 0 0 0,1-2 1 0 0,0 1-1 0 0,17-6 0 0 0,-17 4 39 0 0,0 0 0 0 0,-1 0 0 0 0,0-1 0 0 0,1-1 0 0 0,-1 1 0 0 0,0-1 0 0 0,-1-1 1 0 0,0 0-1 0 0,1 0 0 0 0,-2-1 0 0 0,1 1 0 0 0,-1-2 0 0 0,0 1 0 0 0,7-11 0 0 0,-9 10 99 0 0,0-1 0 0 0,-1 0 0 0 0,0 1 0 0 0,-1-2 1 0 0,0 1-1 0 0,0 0 0 0 0,-1-1 0 0 0,0 1 0 0 0,0-1 0 0 0,-1 1 1 0 0,-1-1-1 0 0,1 0 0 0 0,-2 0 0 0 0,1 1 0 0 0,-1-1 0 0 0,-1 0 1 0 0,0 1-1 0 0,-5-17 0 0 0,6 25 15 0 0,1-1 1 0 0,-1 1-1 0 0,1-1 0 0 0,-1 1 1 0 0,0-1-1 0 0,0 1 0 0 0,1 0 1 0 0,-1 0-1 0 0,0-1 0 0 0,0 1 1 0 0,0 0-1 0 0,0 0 1 0 0,-1 0-1 0 0,1 0 0 0 0,0 0 1 0 0,0 0-1 0 0,-1 0 0 0 0,-1 0 1 0 0,2 0-16 0 0,0 1 1 0 0,0 0-1 0 0,0 0 1 0 0,0 0 0 0 0,0 0-1 0 0,0 0 1 0 0,0 0 0 0 0,0 0-1 0 0,0 0 1 0 0,0 0-1 0 0,0 0 1 0 0,0 0 0 0 0,0 1-1 0 0,0-1 1 0 0,0 1-1 0 0,0-1 1 0 0,0 0 0 0 0,0 1-1 0 0,0-1 1 0 0,-1 2 0 0 0,0-1-6 0 0,1 0 1 0 0,0 1-1 0 0,-1-1 1 0 0,1 1-1 0 0,0-1 1 0 0,-1 1 0 0 0,1-1-1 0 0,0 1 1 0 0,0-1-1 0 0,1 1 1 0 0,-1 0-1 0 0,0 0 1 0 0,0 0 0 0 0,1-1-1 0 0,-1 1 1 0 0,1 0-1 0 0,0 0 1 0 0,-1 0-1 0 0,1 0 1 0 0,0 0 0 0 0,0 0-1 0 0,0 0 1 0 0,0 0-1 0 0,1-1 1 0 0,-1 1-1 0 0,1 0 1 0 0,0 3 0 0 0,1-1-18 0 0,1 1 1 0 0,-1 0-1 0 0,1-1 1 0 0,0 0 0 0 0,1 0-1 0 0,-1 0 1 0 0,1 0 0 0 0,-1 0-1 0 0,1 0 1 0 0,0-1-1 0 0,1 0 1 0 0,-1 0 0 0 0,1 0-1 0 0,-1 0 1 0 0,1-1 0 0 0,0 0-1 0 0,0 0 1 0 0,7 2-1 0 0,11 2-74 0 0,0-1 0 0 0,46 4-1 0 0,-13-2 95 0 0,-53-7 43 0 0,-1 0 0 0 0,1 1 0 0 0,-1 0 0 0 0,1-1 0 0 0,-1 1 0 0 0,1 0 0 0 0,-1 0 0 0 0,0 0 0 0 0,1 1 1 0 0,3 2-1 0 0,-5-3 76 0 0,-4 2 25 0 0,-42 38 349 0 0,22-21-260 0 0,-23 26 1 0 0,40-39-212 0 0,0 0 0 0 0,1 1 0 0 0,-1 0 1 0 0,2 0-1 0 0,-1 0 0 0 0,1 0 0 0 0,0 1 0 0 0,-2 10 0 0 0,4-14-29 0 0,2-1-1 0 0,-1 1 0 0 0,0-1 0 0 0,1 1 0 0 0,0 0 0 0 0,0-1 0 0 0,0 1 0 0 0,1-1 1 0 0,-1 1-1 0 0,1-1 0 0 0,0 1 0 0 0,1-1 0 0 0,-1 1 0 0 0,1-1 0 0 0,0 0 0 0 0,0 1 1 0 0,0-1-1 0 0,0 0 0 0 0,1-1 0 0 0,-1 1 0 0 0,1 0 0 0 0,0-1 0 0 0,1 1 0 0 0,-1-1 1 0 0,0 0-1 0 0,1 0 0 0 0,0 0 0 0 0,7 3 0 0 0,-1 1-40 0 0,0-2-1 0 0,1 1 1 0 0,0-2 0 0 0,0 1-1 0 0,1-2 1 0 0,-1 1 0 0 0,1-1-1 0 0,-1-1 1 0 0,24 2 0 0 0,-18-4-18 0 0,-1 0-1 0 0,1-1 1 0 0,-1-1 0 0 0,0 0 0 0 0,0-2-1 0 0,29-8 1 0 0,-39 10 40 0 0,0-1 1 0 0,0 1-1 0 0,0-1 0 0 0,-1 0 0 0 0,1-1 1 0 0,-1 1-1 0 0,0-1 0 0 0,0 0 0 0 0,0 0 0 0 0,0-1 1 0 0,-1 1-1 0 0,0-1 0 0 0,0 0 0 0 0,0 0 1 0 0,0-1-1 0 0,-1 1 0 0 0,0-1 0 0 0,0 0 1 0 0,0 1-1 0 0,1-8 0 0 0,1-9 8 0 0,-1-1-1 0 0,-1 1 1 0 0,-1-37-1 0 0,4-25 343 0 0,-6 84-332 0 0,0-1-1 0 0,0 1 1 0 0,0-1 0 0 0,0 1-1 0 0,0-1 1 0 0,0 1-1 0 0,0-1 1 0 0,0 1-1 0 0,1-1 1 0 0,-1 1-1 0 0,0-1 1 0 0,0 1 0 0 0,1 0-1 0 0,-1-1 1 0 0,0 1-1 0 0,1-1 1 0 0,-1 1-1 0 0,0 0 1 0 0,1-1-1 0 0,-1 1 1 0 0,0 0 0 0 0,1-1-1 0 0,-1 1 1 0 0,1 0-1 0 0,-1 0 1 0 0,1-1-1 0 0,-1 1 1 0 0,0 0-1 0 0,1 0 1 0 0,-1 0 0 0 0,1 0-1 0 0,-1-1 1 0 0,1 1-1 0 0,-1 0 1 0 0,1 0-1 0 0,0 0 1 0 0,17 6 26 0 0,-14-5-44 0 0,66 29-336 0 0,-51-20 76 0 0,1-2 0 0 0,34 11 0 0 0,-53-19 271 0 0,1 0 0 0 0,-1 0 1 0 0,0 0-1 0 0,0-1 0 0 0,0 1 0 0 0,0 0 0 0 0,0 0 1 0 0,0-1-1 0 0,1 1 0 0 0,-1-1 0 0 0,0 1 0 0 0,1-2 1 0 0,0 1-2 0 0,-1 1 6 0 0,-1 0 1 0 0,1 0-1 0 0,-1 0 1 0 0,0 0-1 0 0,1-1 1 0 0,-1 1-1 0 0,1 0 1 0 0,-1-1-1 0 0,0 1 1 0 0,1 0-1 0 0,-1 0 1 0 0,1-1-1 0 0,-1 1 1 0 0,0-1-1 0 0,0 1 0 0 0,1 0 1 0 0,-1-1-1 0 0,0 1 1 0 0,0-1-1 0 0,1 1 1 0 0,-1-1-1 0 0,0 1 1 0 0,0 0-1 0 0,0-1 1 0 0,0 1-1 0 0,0-1 1 0 0,0 1-1 0 0,0-1 1 0 0,0 1-1 0 0,0-1 1 0 0,0 1-1 0 0,0-1 0 0 0,0 1 1 0 0,0-1-1 0 0,0 1 1 0 0,0-1-1 0 0,0 1 1 0 0,0-1-1 0 0,-1 1 1 0 0,1-1-1 0 0,0 1 1 0 0,-11-17 86 0 0,8 15-47 0 0,-1-1 0 0 0,1 0-1 0 0,-1 1 1 0 0,0 0 0 0 0,1 0 0 0 0,-1 0 0 0 0,0 0 0 0 0,-1 1-1 0 0,1-1 1 0 0,0 1 0 0 0,0 0 0 0 0,0 0 0 0 0,-1 1-1 0 0,1-1 1 0 0,-6 1 0 0 0,3 1 3 0 0,0-1 0 0 0,0 1 0 0 0,0 0-1 0 0,1 1 1 0 0,-1 0 0 0 0,0 0 0 0 0,1 0 0 0 0,-1 1 0 0 0,-7 4 0 0 0,7-3-16 0 0,0 1 1 0 0,0-1 0 0 0,1 1 0 0 0,-1 1 0 0 0,1-1-1 0 0,1 1 1 0 0,-10 12 0 0 0,11-14-27 0 0,2 1 1 0 0,-1-1-1 0 0,0 1 0 0 0,1-1 0 0 0,0 1 1 0 0,0 0-1 0 0,0 0 0 0 0,1 0 0 0 0,0 0 1 0 0,0 0-1 0 0,0 0 0 0 0,0 7 0 0 0,1-8-21 0 0,0-1 0 0 0,0 0-1 0 0,1 1 1 0 0,-1-1-1 0 0,1 0 1 0 0,0 0-1 0 0,0 0 1 0 0,0 1 0 0 0,1-1-1 0 0,-1 0 1 0 0,1 0-1 0 0,-1 0 1 0 0,1-1 0 0 0,0 1-1 0 0,3 3 1 0 0,-1-2-23 0 0,0 0-1 0 0,0-1 1 0 0,1 1 0 0 0,-1-1 0 0 0,1-1-1 0 0,-1 1 1 0 0,1 0 0 0 0,0-1 0 0 0,5 2 0 0 0,-1-1-25 0 0,1-1 1 0 0,-1 0 0 0 0,0 0-1 0 0,1-1 1 0 0,0 0 0 0 0,-1 0-1 0 0,1-1 1 0 0,-1 0 0 0 0,1-1 0 0 0,13-3-1 0 0,-17 3 58 0 0,0-1 0 0 0,0 0 0 0 0,-1 0 0 0 0,1 0 0 0 0,-1-1 0 0 0,1 0 0 0 0,-1 0 0 0 0,0 0 0 0 0,0-1 0 0 0,0 0 0 0 0,-1 0 0 0 0,7-6 0 0 0,-9 7 28 0 0,0 0 0 0 0,0 0-1 0 0,0 0 1 0 0,0 0-1 0 0,-1 0 1 0 0,1-1-1 0 0,-1 1 1 0 0,0-1 0 0 0,0 1-1 0 0,0-1 1 0 0,0 1-1 0 0,-1-1 1 0 0,0 1 0 0 0,1-1-1 0 0,-1 0 1 0 0,0 1-1 0 0,-1-1 1 0 0,1 0 0 0 0,-1 1-1 0 0,1-1 1 0 0,-3-5-1 0 0,1 3 68 0 0,0-1 0 0 0,-1 1 0 0 0,0 0 0 0 0,0 1 0 0 0,0-1 0 0 0,-1 0 0 0 0,1 1 0 0 0,-2 0 0 0 0,-7-10 0 0 0,8 13-29 0 0,1-1 0 0 0,0 0 0 0 0,-1 1 0 0 0,0-1 0 0 0,0 1 1 0 0,1 0-1 0 0,-1 0 0 0 0,0 0 0 0 0,0 1 0 0 0,-1 0 1 0 0,1-1-1 0 0,0 1 0 0 0,0 1 0 0 0,-1-1 0 0 0,-5 1 0 0 0,8-1-49 0 0,-1 2-1 0 0,1-1 1 0 0,0 0-1 0 0,0 0 1 0 0,0 1-1 0 0,0-1 1 0 0,0 1-1 0 0,0-1 1 0 0,1 1-1 0 0,-1 0 1 0 0,0 0-1 0 0,0 0 1 0 0,0 0-1 0 0,1 0 1 0 0,-1 0-1 0 0,0 0 1 0 0,1 1-1 0 0,-1-1 1 0 0,1 1-1 0 0,0-1 1 0 0,-1 1-1 0 0,1-1 1 0 0,0 1-1 0 0,0 0 1 0 0,0 0-1 0 0,0 0 1 0 0,0-1-1 0 0,0 1 1 0 0,1 0-1 0 0,-1 0 1 0 0,1 0-1 0 0,-1 0 1 0 0,1 0-1 0 0,0 0 1 0 0,0 0-1 0 0,-1 0 0 0 0,2 0 1 0 0,-1 0-1 0 0,0 0 1 0 0,0 0-1 0 0,1 1 1 0 0,-1-2-1 0 0,1 1 1 0 0,-1 0-1 0 0,1 0 1 0 0,0 0-1 0 0,1 2 1 0 0,2 2-71 0 0,1-1 1 0 0,-1 0-1 0 0,1 0 0 0 0,0-1 1 0 0,1 0-1 0 0,-1 1 0 0 0,1-2 1 0 0,-1 1-1 0 0,1-1 0 0 0,0 0 1 0 0,1 0-1 0 0,-1 0 0 0 0,0-1 1 0 0,1 0-1 0 0,-1 0 1 0 0,12 1-1 0 0,-3-1-48 0 0,-1-1 0 0 0,0 0 1 0 0,1-1-1 0 0,-1 0 0 0 0,0-1 0 0 0,28-6 1 0 0,-35 5 95 0 0,1 0 0 0 0,-1 0 0 0 0,0-1 0 0 0,0 0 0 0 0,0-1 0 0 0,0 1 0 0 0,0-2 0 0 0,-1 1 0 0 0,1 0 0 0 0,-1-1 0 0 0,0-1 0 0 0,-1 1 0 0 0,1-1 0 0 0,-1 1 0 0 0,0-2 0 0 0,-1 1 0 0 0,0 0 0 0 0,1-1 0 0 0,-2 0 0 0 0,1 0 0 0 0,-1 0 0 0 0,0 0 0 0 0,-1-1 0 0 0,0 1 0 0 0,2-9 0 0 0,-4 14 19 0 0,3-12 114 0 0,1 0 1 0 0,0-1-1 0 0,11-23 1 0 0,-14 38-112 0 0,0-1 0 0 0,-1 0 0 0 0,1 1 0 0 0,0-1 1 0 0,-1 0-1 0 0,1 1 0 0 0,0-1 0 0 0,0 0 0 0 0,-1 1 0 0 0,1-1 1 0 0,0 1-1 0 0,0 0 0 0 0,0-1 0 0 0,0 1 0 0 0,0 0 1 0 0,0-1-1 0 0,0 1 0 0 0,0 0 0 0 0,0 0 0 0 0,0 0 0 0 0,-1 0 1 0 0,1 0-1 0 0,0 0 0 0 0,2 0 0 0 0,24 7 48 0 0,6 6-129 0 0,11 4-510 0 0,61 15-1 0 0,-103-32 578 0 0,1 0 1 0 0,-1 0-1 0 0,0 0 1 0 0,0 0-1 0 0,1 0 1 0 0,-1-1-1 0 0,0 1 1 0 0,0 0-1 0 0,0-1 1 0 0,1 0-1 0 0,-1 1 1 0 0,0-1-1 0 0,0 0 1 0 0,0 0-1 0 0,0 0 1 0 0,0-1-1 0 0,2-1 1 0 0,-3 2 16 0 0,-1 1 0 0 0,1-1 0 0 0,-1 1 0 0 0,0-1 1 0 0,1 1-1 0 0,-1 0 0 0 0,0-1 0 0 0,0 0 0 0 0,1 1 1 0 0,-1-1-1 0 0,0 1 0 0 0,0-1 0 0 0,0 1 0 0 0,0-1 0 0 0,0 1 1 0 0,0-1-1 0 0,1 0 0 0 0,-1 1 0 0 0,-1-1 0 0 0,1 1 1 0 0,0-1-1 0 0,0 1 0 0 0,0-1 0 0 0,0 0 0 0 0,0 1 1 0 0,0-1-1 0 0,-1 1 0 0 0,1-1 0 0 0,0 1 0 0 0,0-1 1 0 0,-1 1-1 0 0,1-1 0 0 0,0 1 0 0 0,-1-1 0 0 0,1 1 1 0 0,-1-1-1 0 0,1 1 0 0 0,0 0 0 0 0,-1-1 0 0 0,1 1 1 0 0,-1 0-1 0 0,0-1 0 0 0,-21-12 364 0 0,17 12-314 0 0,-1 0 1 0 0,1 1-1 0 0,-1-1 0 0 0,1 1 1 0 0,0 0-1 0 0,-1 1 1 0 0,1-1-1 0 0,-1 1 1 0 0,1 0-1 0 0,0 0 1 0 0,-1 1-1 0 0,-4 1 0 0 0,-1 2 25 0 0,0-1-1 0 0,1 1 0 0 0,0 1 1 0 0,-16 11-1 0 0,20-13-56 0 0,1 0-1 0 0,0 1 0 0 0,0 0 1 0 0,0 0-1 0 0,1 0 1 0 0,0 0-1 0 0,0 1 1 0 0,0-1-1 0 0,0 1 1 0 0,1 0-1 0 0,0 0 0 0 0,-3 9 1 0 0,5-10-26 0 0,0 0 1 0 0,0 0 0 0 0,0 0-1 0 0,1 0 1 0 0,-1-1-1 0 0,1 1 1 0 0,1 0-1 0 0,-1 0 1 0 0,1 0-1 0 0,-1 0 1 0 0,1 0 0 0 0,1 0-1 0 0,-1-1 1 0 0,1 1-1 0 0,-1-1 1 0 0,2 1-1 0 0,-1-1 1 0 0,3 5-1 0 0,2 1-32 0 0,-1-1 0 0 0,2-1 0 0 0,-1 1 1 0 0,1-1-1 0 0,1-1 0 0 0,-1 1 0 0 0,1-1 0 0 0,0-1 0 0 0,1 0 0 0 0,0 0 0 0 0,0-1 0 0 0,0 0 0 0 0,0-1 0 0 0,1 0 0 0 0,0 0 0 0 0,0-1 0 0 0,0-1 0 0 0,0 0 0 0 0,0 0 0 0 0,14-1 0 0 0,-11 0-3 0 0,0-1 1 0 0,0-1 0 0 0,0 0 0 0 0,-1-1-1 0 0,1 0 1 0 0,-1-2 0 0 0,1 1-1 0 0,-1-1 1 0 0,0-1 0 0 0,0-1-1 0 0,-1 0 1 0 0,1 0 0 0 0,-2-1 0 0 0,1 0-1 0 0,-1-1 1 0 0,15-14 0 0 0,-22 19 32 0 0,-1-1 0 0 0,0 1 0 0 0,0-1 0 0 0,0 0 0 0 0,0 0 0 0 0,-1-1 0 0 0,0 1 0 0 0,0 0 0 0 0,0-1 0 0 0,0 1 1 0 0,0-1-1 0 0,-1 0 0 0 0,0 0 0 0 0,0 1 0 0 0,0-8 0 0 0,-1 9 30 0 0,0 0 0 0 0,0 0 0 0 0,0 0 0 0 0,-1 0 0 0 0,0 0 0 0 0,1 0-1 0 0,-1 0 1 0 0,0 0 0 0 0,0 0 0 0 0,0 0 0 0 0,-1 0 0 0 0,1 0 0 0 0,-1 1 0 0 0,0-1 0 0 0,1 1 0 0 0,-1-1 0 0 0,0 1 0 0 0,-1 0 0 0 0,1 0 0 0 0,0 0-1 0 0,-1 0 1 0 0,1 0 0 0 0,-1 0 0 0 0,1 0 0 0 0,-5-1 0 0 0,5 2-10 0 0,0 0 0 0 0,0 0 0 0 0,0 0-1 0 0,0 1 1 0 0,0-1 0 0 0,-1 0 0 0 0,1 1 0 0 0,0 0 0 0 0,0-1-1 0 0,-1 1 1 0 0,1 0 0 0 0,0 0 0 0 0,-1 0 0 0 0,1 1-1 0 0,0-1 1 0 0,0 1 0 0 0,-1-1 0 0 0,1 1 0 0 0,0-1 0 0 0,0 1-1 0 0,0 0 1 0 0,0 0 0 0 0,0 0 0 0 0,0 1 0 0 0,0-1 0 0 0,0 0-1 0 0,0 1 1 0 0,0-1 0 0 0,1 1 0 0 0,-1-1 0 0 0,1 1 0 0 0,-1 0-1 0 0,-1 3 1 0 0,1-2-8 0 0,0 1 0 0 0,0 0 0 0 0,0 0 0 0 0,0-1-1 0 0,1 1 1 0 0,-1 0 0 0 0,1 0 0 0 0,0 0 0 0 0,1 0 0 0 0,-1 1 0 0 0,1-1-1 0 0,-1 0 1 0 0,1 0 0 0 0,1 0 0 0 0,-1 0 0 0 0,0 1 0 0 0,1-1 0 0 0,1 4-1 0 0,0-2-26 0 0,1 1-1 0 0,0-1 0 0 0,0 0 0 0 0,1 0 0 0 0,-1-1 1 0 0,1 1-1 0 0,0-1 0 0 0,1 0 0 0 0,-1 0 0 0 0,1 0 0 0 0,0 0 1 0 0,0-1-1 0 0,1 0 0 0 0,-1 0 0 0 0,1 0 0 0 0,0-1 1 0 0,0 0-1 0 0,0 0 0 0 0,0-1 0 0 0,1 1 0 0 0,-1-1 0 0 0,13 2 1 0 0,-6-2-61 0 0,-1 0 1 0 0,1-1 0 0 0,0-1-1 0 0,0 0 1 0 0,0 0 0 0 0,0-1 0 0 0,-1-1-1 0 0,1-1 1 0 0,0 1 0 0 0,-1-2-1 0 0,16-6 1 0 0,-16 6 16 0 0,-1-2 0 0 0,0 1-1 0 0,-1-1 1 0 0,1-1 0 0 0,-1 0 0 0 0,-1-1-1 0 0,14-12 1 0 0,-17 13 49 0 0,0 1-1 0 0,-1-1 1 0 0,0 0-1 0 0,0 0 1 0 0,-1-1-1 0 0,0 1 1 0 0,-1-1-1 0 0,1 0 1 0 0,-1 0-1 0 0,-1 0 1 0 0,4-16-1 0 0,-3-2 1032 0 0,0-47 1 0 0,-3 75-1014 0 0,1 0 0 0 0,-1 1 1 0 0,1-1-1 0 0,-1 0 0 0 0,1 0 1 0 0,-1 0-1 0 0,1 0 0 0 0,0 0 1 0 0,0 0-1 0 0,0-1 0 0 0,2 3 1 0 0,0 3 7 0 0,4 5-74 0 0,-1-1 0 0 0,1 0 0 0 0,1 0-1 0 0,0-1 1 0 0,0 0 0 0 0,1-1 0 0 0,1 1 0 0 0,-1-2 0 0 0,1 1 0 0 0,1-1 0 0 0,0-1 0 0 0,16 9-1 0 0,-21-12-21 0 0,1-1 0 0 0,0 0-1 0 0,0 0 1 0 0,0 0-1 0 0,1-1 1 0 0,-1 0-1 0 0,1-1 1 0 0,-1 1-1 0 0,1-1 1 0 0,-1-1-1 0 0,1 1 1 0 0,7-2 0 0 0,-11 1 55 0 0,-1-1 1 0 0,0 1-1 0 0,0-1 1 0 0,1 0-1 0 0,-1 0 1 0 0,0-1-1 0 0,0 1 1 0 0,0 0-1 0 0,0-1 1 0 0,-1 0-1 0 0,1 0 1 0 0,0 0-1 0 0,-1 0 1 0 0,1 0-1 0 0,-1 0 1 0 0,0-1-1 0 0,1 1 1 0 0,-1-1-1 0 0,0 1 1 0 0,-1-1-1 0 0,1 0 1 0 0,0 0-1 0 0,-1 0 1 0 0,0 0-1 0 0,1 0 1 0 0,-1 0-1 0 0,0 0 1 0 0,-1 0-1 0 0,2-7 1 0 0,-1-5 26 0 0,0 1 1 0 0,0 0-1 0 0,-2-1 1 0 0,1 1 0 0 0,-2-1-1 0 0,0 1 1 0 0,-5-16 0 0 0,1 8 338 0 0,0 1 1 0 0,-2 0-1 0 0,-20-38 1 0 0,28 58-327 0 0,-1 1 1 0 0,1-1-1 0 0,0 1 0 0 0,0-1 0 0 0,-1 1 0 0 0,1-1 1 0 0,0 1-1 0 0,-1-1 0 0 0,1 1 0 0 0,0 0 1 0 0,-1-1-1 0 0,1 1 0 0 0,-1-1 0 0 0,1 1 1 0 0,-1 0-1 0 0,1 0 0 0 0,-1-1 0 0 0,1 1 1 0 0,-1 0-1 0 0,1 0 0 0 0,-1-1 0 0 0,-6 7 319 0 0,7-4-324 0 0,-1-1 0 0 0,1 0 0 0 0,-1 1 0 0 0,1-1 0 0 0,0 1 0 0 0,0-1 0 0 0,0 1 0 0 0,0-1 0 0 0,0 1 0 0 0,0-1 0 0 0,0 1 0 0 0,0-1 0 0 0,0 1 0 0 0,1-1 0 0 0,0 2 0 0 0,2 3-41 0 0,1-1 0 0 0,-1 1 0 0 0,2-1-1 0 0,-1 0 1 0 0,0 0 0 0 0,1-1-1 0 0,0 1 1 0 0,0-1 0 0 0,0 0-1 0 0,1 0 1 0 0,0-1 0 0 0,-1 0-1 0 0,1 0 1 0 0,0 0 0 0 0,0-1 0 0 0,1 0-1 0 0,-1 0 1 0 0,0 0 0 0 0,1-1-1 0 0,-1 0 1 0 0,13 1 0 0 0,-9-2 8 0 0,-1 1 1 0 0,1-2-1 0 0,0 1 1 0 0,0-1-1 0 0,-1-1 1 0 0,1 0-1 0 0,-1 0 1 0 0,1-1-1 0 0,-1 0 1 0 0,0 0-1 0 0,0-1 1 0 0,0-1-1 0 0,-1 1 1 0 0,9-7-1 0 0,-7-1 165 0 0,-8 6 147 0 0,-4 5 533 0 0,-3 4-801 0 0,0 1 0 0 0,0-1-1 0 0,1 1 1 0 0,-1 0 0 0 0,1 1 0 0 0,0-1-1 0 0,0 1 1 0 0,0-1 0 0 0,0 1 0 0 0,1 0-1 0 0,0 1 1 0 0,0-1 0 0 0,0 0 0 0 0,1 1-1 0 0,0 0 1 0 0,-3 10 0 0 0,4-9-33 0 0,0 0 0 0 0,0 1 1 0 0,1-1-1 0 0,0 1 0 0 0,1-1 0 0 0,-1 1 1 0 0,1-1-1 0 0,1 0 0 0 0,-1 1 0 0 0,1-1 1 0 0,1 0-1 0 0,-1 0 0 0 0,1 0 0 0 0,6 9 1 0 0,-4-7-62 0 0,1 0 1 0 0,0-1 0 0 0,1 1 0 0 0,0-1 0 0 0,0-1-1 0 0,1 0 1 0 0,0 0 0 0 0,0 0 0 0 0,17 9 0 0 0,-15-10-24 0 0,-1-1 1 0 0,1-1-1 0 0,0 1 0 0 0,1-2 1 0 0,-1 1-1 0 0,1-2 1 0 0,-1 1-1 0 0,1-2 0 0 0,16 2 1 0 0,-19-3 32 0 0,0 0 1 0 0,0 0-1 0 0,-1-1 0 0 0,1 0 0 0 0,0-1 1 0 0,-1 0-1 0 0,1 0 0 0 0,-1 0 1 0 0,0-1-1 0 0,0 0 0 0 0,0-1 1 0 0,0 1-1 0 0,11-10 0 0 0,-13 9 54 0 0,0 0 0 0 0,-1 0-1 0 0,1-1 1 0 0,-1 0 0 0 0,0 0 0 0 0,-1 0-1 0 0,1-1 1 0 0,-1 1 0 0 0,0-1 0 0 0,-1 0-1 0 0,1 1 1 0 0,-1-1 0 0 0,0 0 0 0 0,0-1-1 0 0,-1 1 1 0 0,0 0 0 0 0,0 0 0 0 0,0-8-1 0 0,-1-2 157 0 0,-1 0 0 0 0,0 0 0 0 0,-1 0 0 0 0,0 1 0 0 0,-2-1 0 0 0,-4-15 0 0 0,7 30-61 0 0,-3-14 21 0 0,4 15-93 0 0,0 0 1 0 0,0 0-1 0 0,0-1 0 0 0,0 1 1 0 0,0 0-1 0 0,0 0 0 0 0,0-1 1 0 0,0 1-1 0 0,0 0 0 0 0,0 0 1 0 0,0-1-1 0 0,-1 1 0 0 0,1 0 1 0 0,0 0-1 0 0,0 0 0 0 0,0-1 1 0 0,0 1-1 0 0,0 0 0 0 0,-1 0 1 0 0,1 0-1 0 0,0-1 0 0 0,0 1 1 0 0,0 0-1 0 0,-1 0 0 0 0,1 0 1 0 0,0 0-1 0 0,0 0 1 0 0,-1 0-1 0 0,1 0 0 0 0,0-1 1 0 0,0 1-1 0 0,0 0 0 0 0,-1 0 1 0 0,1 0-1 0 0,0 0 0 0 0,0 0 1 0 0,-1 0-1 0 0,1 0 0 0 0,0 0 1 0 0,0 0-1 0 0,-1 0 0 0 0,1 0 1 0 0,0 0-1 0 0,0 1 0 0 0,-1-1 1 0 0,1 0-1 0 0,-1 0 0 0 0,0 1-3 0 0,-1 1-1 0 0,1 0 1 0 0,0-1-1 0 0,-1 1 1 0 0,1 0-1 0 0,0 0 1 0 0,0 0-1 0 0,0-1 1 0 0,0 1-1 0 0,0 0 0 0 0,1 0 1 0 0,-1 1-1 0 0,0 2 1 0 0,0 1 14 0 0,1 1 1 0 0,-1-1-1 0 0,1 0 1 0 0,2 9-1 0 0,2 19 11 0 0,2-1-1 0 0,1 0 0 0 0,2 0 1 0 0,1 0-1 0 0,1-1 0 0 0,16 30 1 0 0,-7-24-74 0 0,1-1 0 0 0,2 0 0 0 0,1-2 0 0 0,39 44 0 0 0,-54-70 14 0 0,-1 0 33 0 0,-1 0 1 0 0,13 17 0 0 0,-20-25 56 0 0,-12-2-30 0 0,1 0 0 0 0,-1-1 0 0 0,0 0 1 0 0,-14-5-1 0 0,-7-1 55 0 0,-238-45 768 0 0,38 9 588 0 0,194 32-1053 0 0,38 12-390 0 0,1 0 1 0 0,0-1-1 0 0,0 1 1 0 0,0 0-1 0 0,0 0 1 0 0,-1 0-1 0 0,1 0 1 0 0,0-1-1 0 0,0 1 1 0 0,0 0-1 0 0,0 0 1 0 0,0 0-1 0 0,0 0 1 0 0,-1-1-1 0 0,1 1 1 0 0,0 0-1 0 0,0 0 1 0 0,0-1-1 0 0,0 1 1 0 0,0 0-1 0 0,0 0 1 0 0,0 0-1 0 0,0-1 1 0 0,0 1-1 0 0,0 0 1 0 0,0 0-1 0 0,0 0 1 0 0,0-1-1 0 0,0 1 1 0 0,0 0-1 0 0,0 0 1 0 0,1-1-1 0 0,-1 1 1 0 0,0 0-1 0 0,0 0 1 0 0,0 0-1 0 0,0-1 1 0 0,0 1-1 0 0,0 0 1 0 0,1 0-1 0 0,-1 0 1 0 0,0 0-1 0 0,0 0 1 0 0,0-1-1 0 0,0 1 1 0 0,1 0-1 0 0,-1 0 1 0 0,0 0-1 0 0,0 0 1 0 0,0 0-1 0 0,1 0 1 0 0,-1 0-1 0 0,0 0 0 0 0,0 0 1 0 0,0-1-1 0 0,1 1 1 0 0,-1 0-1 0 0,0 0 1 0 0,0 0-1 0 0,1 0 1 0 0,-1 1-1 0 0,208-74 173 0 0,21-7-132 0 0,-168 54-5 0 0,112-67 1 0 0,-152 80-115 0 0,-2-1-1 0 0,0 0 1 0 0,-1-2-1 0 0,0 0 1 0 0,-1-1-1 0 0,-1 0 1 0 0,-1-1 0 0 0,25-39-1 0 0,-34 48-117 0 0,-2 0-1 0 0,1-1 1 0 0,-1 0 0 0 0,-1 0-1 0 0,1 0 1 0 0,1-11 0 0 0,-4 15-229 0 0,-1 0 1 0 0,1 0-1 0 0,-1 1 1 0 0,0-1-1 0 0,-1 0 1 0 0,1 0-1 0 0,-1 0 0 0 0,0 0 1 0 0,-1 0-1 0 0,1 1 1 0 0,-1-1-1 0 0,-4-6 1 0 0,-11-20-2774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0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301 317 6609 0 0,'-26'-60'-1197'0'0,"25"57"1242"0"0,0 1 0 0 0,0-1 0 0 0,-1 1 0 0 0,1-1 0 0 0,-1 1 0 0 0,0 0 0 0 0,0 0 0 0 0,0 0 1 0 0,0 0-1 0 0,0 0 0 0 0,0 0 0 0 0,0 0 0 0 0,-1 1 0 0 0,1-1 0 0 0,0 1 0 0 0,-1-1 0 0 0,0 1 0 0 0,1 0 0 0 0,-1 0 0 0 0,0 0 0 0 0,1 1 1 0 0,-1-1-1 0 0,0 1 0 0 0,0-1 0 0 0,0 1 0 0 0,1 0 0 0 0,-1 0 0 0 0,0 0 0 0 0,0 1 0 0 0,0-1 0 0 0,1 1 0 0 0,-1-1 0 0 0,-5 3 0 0 0,0 0-10 0 0,-1 1 0 0 0,2 1 0 0 0,-1 0 0 0 0,0 0-1 0 0,1 0 1 0 0,0 1 0 0 0,0 0 0 0 0,1 0-1 0 0,-9 10 1 0 0,1 1 1 0 0,0 0 0 0 0,2 0 0 0 0,0 1 1 0 0,1 1-1 0 0,1 0 0 0 0,0 0 0 0 0,-7 26 0 0 0,14-38-26 0 0,2 1 0 0 0,-1-1 0 0 0,1 1 0 0 0,0 0 0 0 0,0-1 0 0 0,1 1 0 0 0,0-1 0 0 0,1 1 0 0 0,0 0 0 0 0,1 8 0 0 0,0-10-5 0 0,0 0-1 0 0,0 0 0 0 0,1-1 0 0 0,0 1 1 0 0,0-1-1 0 0,0 0 0 0 0,0 0 0 0 0,1 0 0 0 0,0 0 1 0 0,0-1-1 0 0,0 1 0 0 0,0-1 0 0 0,1 0 0 0 0,6 5 1 0 0,-1-3 0 0 0,1-1 0 0 0,-1 1 1 0 0,1-2-1 0 0,-1 1 0 0 0,1-1 1 0 0,1-1-1 0 0,-1 0 0 0 0,0-1 1 0 0,1 0-1 0 0,-1 0 0 0 0,1-2 1 0 0,0 1-1 0 0,20-3 0 0 0,-17 1 2 0 0,1-1 0 0 0,-1-1 0 0 0,1 0 0 0 0,-1-1 0 0 0,0-1 0 0 0,0-1 0 0 0,-1 0 0 0 0,0 0 0 0 0,24-16 0 0 0,-30 17-2 0 0,-1-1 0 0 0,0 0-1 0 0,0 0 1 0 0,0-1 0 0 0,-1 0 0 0 0,0 0 0 0 0,0-1 0 0 0,-1 1 0 0 0,1-1 0 0 0,-2 0 0 0 0,1-1 0 0 0,-1 1-1 0 0,-1-1 1 0 0,0 0 0 0 0,4-13 0 0 0,-5 10 11 0 0,-1-1 0 0 0,1 1 0 0 0,-2-1 0 0 0,0 0 0 0 0,0 1 0 0 0,-1-1 0 0 0,-1 1 0 0 0,0-1 0 0 0,-1 1 0 0 0,-8-23 0 0 0,6 22 24 0 0,0 0 0 0 0,-1 1 0 0 0,0 0 0 0 0,-11-15 0 0 0,14 22-26 0 0,0 0 0 0 0,-1 1 0 0 0,0 0 0 0 0,0-1 0 0 0,-1 1 0 0 0,1 1 1 0 0,-1-1-1 0 0,1 1 0 0 0,-1 0 0 0 0,0 0 0 0 0,-1 0 0 0 0,-8-3 0 0 0,11 5-11 0 0,0 0 1 0 0,0 0-1 0 0,-1 0 0 0 0,1 1 1 0 0,0 0-1 0 0,0-1 0 0 0,-1 1 1 0 0,1 0-1 0 0,0 1 1 0 0,0-1-1 0 0,-1 0 0 0 0,1 1 1 0 0,0 0-1 0 0,0 0 0 0 0,0 0 1 0 0,-1 0-1 0 0,-3 2 0 0 0,3 0 0 0 0,0 0 0 0 0,0 0 0 0 0,0 0 0 0 0,1 1 1 0 0,-1-1-1 0 0,1 1 0 0 0,0-1 0 0 0,0 1 0 0 0,0 0 0 0 0,-4 8 0 0 0,2-1-1 0 0,0 0 0 0 0,1 1 1 0 0,0-1-1 0 0,0 1 0 0 0,1 0 0 0 0,1 0 1 0 0,0 0-1 0 0,0 20 0 0 0,3-20-26 0 0,0 0 0 0 0,0 0 0 0 0,1 0 0 0 0,1-1 0 0 0,0 1 0 0 0,1-1 0 0 0,0 1 0 0 0,1-1 0 0 0,0 0 0 0 0,0 0 0 0 0,1-1 0 0 0,1 0 0 0 0,0 0 0 0 0,0 0 0 0 0,1-1 0 0 0,0 0 0 0 0,1-1 0 0 0,10 9 0 0 0,-12-12 8 0 0,-1 0 1 0 0,1 0-1 0 0,0-1 0 0 0,0 0 1 0 0,0 0-1 0 0,1-1 0 0 0,-1 1 1 0 0,1-2-1 0 0,0 1 0 0 0,0-1 1 0 0,0 0-1 0 0,0-1 0 0 0,0 0 0 0 0,0 0 1 0 0,0-1-1 0 0,1 0 0 0 0,-1-1 1 0 0,0 1-1 0 0,0-2 0 0 0,0 1 1 0 0,0-1-1 0 0,0 0 0 0 0,0-1 0 0 0,-1 1 1 0 0,1-2-1 0 0,-1 1 0 0 0,9-6 1 0 0,-6 3 4 0 0,-1-1 1 0 0,0 0-1 0 0,0-1 1 0 0,-1 0-1 0 0,0 0 1 0 0,0-1-1 0 0,-1 0 1 0 0,7-11-1 0 0,-4 3 83 0 0,-1 1 0 0 0,-1-1 0 0 0,0-1 0 0 0,6-20 0 0 0,-14 38-55 0 0,-1 3-4 0 0,0 0-1 0 0,0 0 1 0 0,1 0-1 0 0,-1 1 0 0 0,1-1 1 0 0,0 0-1 0 0,0 0 1 0 0,0 0-1 0 0,0 0 1 0 0,1 1-1 0 0,-1-1 0 0 0,1 0 1 0 0,0 0-1 0 0,0 0 1 0 0,2 5-1 0 0,-1-4-19 0 0,1 0 0 0 0,0 0 0 0 0,0 0 1 0 0,0-1-1 0 0,0 1 0 0 0,0-1 0 0 0,1 0 0 0 0,0 0 0 0 0,-1 0 0 0 0,1 0 0 0 0,0-1 0 0 0,1 1 1 0 0,-1-1-1 0 0,0 0 0 0 0,7 2 0 0 0,-7-4 8 0 0,-1 1 0 0 0,1 0 1 0 0,0-1-1 0 0,-1 0 0 0 0,1 0 0 0 0,0 0 1 0 0,0 0-1 0 0,-1 0 0 0 0,1-1 0 0 0,0 0 1 0 0,-1 0-1 0 0,1 0 0 0 0,-1 0 0 0 0,1 0 1 0 0,-1-1-1 0 0,1 0 0 0 0,-1 1 0 0 0,0-1 1 0 0,6-5-1 0 0,-5 3 46 0 0,0 0 1 0 0,0 0-1 0 0,-1 0 1 0 0,6-8-1 0 0,7-9 405 0 0,-15 20-390 0 0,5 25 207 0 0,-4-14-290 0 0,-1-1-1 0 0,1 1 0 0 0,1-1 0 0 0,0 0 1 0 0,5 10-1 0 0,-6-15 15 0 0,0-1 1 0 0,0 0-1 0 0,1 0 0 0 0,0 0 1 0 0,-1 0-1 0 0,1 0 1 0 0,0-1-1 0 0,0 1 0 0 0,0-1 1 0 0,1 0-1 0 0,-1 0 0 0 0,1 0 1 0 0,-1 0-1 0 0,1 0 1 0 0,0-1-1 0 0,-1 0 0 0 0,1 0 1 0 0,0 0-1 0 0,0 0 0 0 0,0 0 1 0 0,0-1-1 0 0,0 0 1 0 0,0 0-1 0 0,-1 0 0 0 0,1 0 1 0 0,0 0-1 0 0,0-1 1 0 0,0 0-1 0 0,0 0 0 0 0,0 0 1 0 0,-1 0-1 0 0,1-1 0 0 0,0 1 1 0 0,-1-1-1 0 0,1 0 1 0 0,-1 0-1 0 0,0 0 0 0 0,1-1 1 0 0,-1 1-1 0 0,4-5 0 0 0,1-2 8 0 0,0 0 0 0 0,-1 0 0 0 0,-1-1-1 0 0,1 0 1 0 0,-2 0 0 0 0,1 0-1 0 0,-1-1 1 0 0,5-17 0 0 0,-3 6 6 0 0,-1 0-1 0 0,-1-1 1 0 0,3-32 0 0 0,-3 4 246 0 0,-1-1 0 0 0,-3 1-1 0 0,-11-96 1 0 0,10 146-241 0 0,0 0 1 0 0,0 0-1 0 0,0 0 0 0 0,0 0 0 0 0,-1 0 0 0 0,1 0 0 0 0,0 0 1 0 0,0 0-1 0 0,-1 0 0 0 0,1 0 0 0 0,-1 0 0 0 0,1 0 0 0 0,-1 1 1 0 0,1-1-1 0 0,-1 0 0 0 0,-1-1 0 0 0,2 2-5 0 0,0 0 1 0 0,-1 0-1 0 0,1 1 1 0 0,0-1-1 0 0,-1 0 0 0 0,1 0 1 0 0,0 0-1 0 0,-1 0 0 0 0,1 1 1 0 0,0-1-1 0 0,-1 0 1 0 0,1 0-1 0 0,0 1 0 0 0,0-1 1 0 0,-1 0-1 0 0,1 0 0 0 0,0 1 1 0 0,0-1-1 0 0,-1 0 1 0 0,1 1-1 0 0,0-1 0 0 0,0 0 1 0 0,0 1-1 0 0,0-1 1 0 0,0 0-1 0 0,-1 1 0 0 0,1 0 1 0 0,-2 4 17 0 0,0 1 1 0 0,1 0-1 0 0,0-1 1 0 0,-2 12 0 0 0,3 0-32 0 0,1 0 1 0 0,0 0 0 0 0,1 0 0 0 0,1 0-1 0 0,0-1 1 0 0,2 1 0 0 0,0-1 0 0 0,0 0-1 0 0,11 20 1 0 0,-5-14-12 0 0,2 0-1 0 0,0-2 1 0 0,1 1 0 0 0,1-2-1 0 0,30 32 1 0 0,-33-41 11 0 0,0 0 1 0 0,0-1 0 0 0,1 0-1 0 0,0 0 1 0 0,1-2-1 0 0,-1 0 1 0 0,2 0-1 0 0,-1-1 1 0 0,1-1-1 0 0,0-1 1 0 0,20 5 0 0 0,-25-8-44 0 0,-1 0 0 0 0,0 0 0 0 0,0-1 0 0 0,1 0 0 0 0,-1 0 0 0 0,0-1 0 0 0,1-1 1 0 0,16-4-1 0 0,-20 4-38 0 0,0 0-1 0 0,-1-1 1 0 0,1 0 0 0 0,-1 0 0 0 0,1 0 0 0 0,-1 0 0 0 0,0-1 0 0 0,0 0 0 0 0,0 0-1 0 0,-1-1 1 0 0,0 1 0 0 0,1-1 0 0 0,-1 0 0 0 0,3-6 0 0 0,-4 7-232 0 0,0-1-1 0 0,-1 0 1 0 0,1 0 0 0 0,-1 0 0 0 0,0-1 0 0 0,-1 1-1 0 0,1 0 1 0 0,-1-1 0 0 0,0 1 0 0 0,0-1-1 0 0,-1 1 1 0 0,0-8 0 0 0,-3-12-2062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0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48 250 5841 0 0,'-24'2'-124'0'0,"8"0"-20"0"0,9 0 11 0 0,45-30-319 0 0,5 9 392 0 0,16-2-28 0 0,10-7 28 0 0,8 0 0 0 0,1 0 8 0 0,1 4-112 0 0,-2-2-208 0 0,-4 7-256 0 0,-3 2-564 0 0,-4 0 736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0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16 3860 0 0,'-3'-1'75'0'0,"-2"-2"70"0"0,1 1-1 0 0,0 0 1 0 0,-1 1-1 0 0,1-1 1 0 0,-1 1-1 0 0,0 0 1 0 0,1 0-1 0 0,-10 0 1 0 0,10 4 134 0 0,0 4-174 0 0,1-1 0 0 0,0 1-1 0 0,0 0 1 0 0,1 0 0 0 0,0 1-1 0 0,0-1 1 0 0,-1 9 0 0 0,-3 58 316 0 0,5-42-258 0 0,-5 88 51 0 0,6 0 0 0 0,21 182 0 0 0,-7-217-2225 0 0,33 106-1 0 0,-37-159 312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1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146 762 4468 0 0,'-21'-6'79'0'0,"0"-2"0"0"0,0 0-1 0 0,1-1 1 0 0,-33-21 0 0 0,52 30-68 0 0,0 0 0 0 0,1-1 0 0 0,-1 1 0 0 0,1 0 0 0 0,-1-1 1 0 0,1 1-1 0 0,-1 0 0 0 0,1-1 0 0 0,0 1 0 0 0,-1-1 0 0 0,1 1 0 0 0,-1-1 1 0 0,1 1-1 0 0,0-1 0 0 0,-1 1 0 0 0,1-1 0 0 0,0 1 0 0 0,0-1 0 0 0,0 1 0 0 0,-1-1 1 0 0,1 1-1 0 0,0-1 0 0 0,0 0 0 0 0,0 1 0 0 0,0-1 0 0 0,0 1 0 0 0,0-1 1 0 0,0 0-1 0 0,0 1 0 0 0,0-1 0 0 0,0 1 0 0 0,0-1 0 0 0,0 0 0 0 0,1 1 1 0 0,-1-1-1 0 0,0 1 0 0 0,0-1 0 0 0,1 1 0 0 0,-1-1 0 0 0,0 1 0 0 0,1-1 0 0 0,-1 1 1 0 0,0-1-1 0 0,1 1 0 0 0,0-1 0 0 0,0-1 4 0 0,1 1 0 0 0,-1-1 0 0 0,1 1-1 0 0,-1 0 1 0 0,1 0 0 0 0,0 0 0 0 0,0-1 0 0 0,0 2 0 0 0,-1-1 0 0 0,1 0-1 0 0,0 0 1 0 0,3 0 0 0 0,-1 1-4 0 0,-1-1 0 0 0,1 1 0 0 0,-1 0 0 0 0,1 1-1 0 0,-1-1 1 0 0,1 1 0 0 0,-1-1 0 0 0,1 1 0 0 0,-1 0 0 0 0,1 0-1 0 0,-1 1 1 0 0,0-1 0 0 0,0 1 0 0 0,0-1 0 0 0,1 1 0 0 0,-2 0 0 0 0,1 0-1 0 0,0 0 1 0 0,0 1 0 0 0,-1-1 0 0 0,5 6 0 0 0,4 5 14 0 0,-1 1 0 0 0,-1 1 0 0 0,12 23 1 0 0,-13-23 9 0 0,18 26 1 0 0,-22-34-30 0 0,1-1 0 0 0,1-1 0 0 0,-1 1 0 0 0,1-1 0 0 0,0 0 0 0 0,0 0 0 0 0,0-1 0 0 0,0 1 0 0 0,1-1 0 0 0,0-1 0 0 0,14 6 0 0 0,-16-8-6 0 0,1 1 0 0 0,-1-1 0 0 0,1-1 0 0 0,-1 1 1 0 0,1-1-1 0 0,-1 0 0 0 0,1 0 0 0 0,-1-1 0 0 0,1 0 0 0 0,-1 0 0 0 0,1 0 0 0 0,-1 0 0 0 0,0-1 0 0 0,1 0 1 0 0,-1 0-1 0 0,0 0 0 0 0,6-5 0 0 0,-3 2-1 0 0,0 0-1 0 0,0-1 1 0 0,-1 0 0 0 0,0 0 0 0 0,0-1-1 0 0,0 0 1 0 0,-1 0 0 0 0,0-1 0 0 0,-1 0 0 0 0,0 0-1 0 0,0 0 1 0 0,0-1 0 0 0,-1 1 0 0 0,5-15-1 0 0,-4 6 63 0 0,-1 0-1 0 0,0 0 0 0 0,-1 0 0 0 0,-1-1 1 0 0,0 1-1 0 0,-1-1 0 0 0,-2-18 0 0 0,1 32 3 0 0,-1-1 0 0 0,1 0 0 0 0,-1 0 0 0 0,0 0 0 0 0,0 1 0 0 0,-1-1 0 0 0,1 0 0 0 0,-1 1 0 0 0,0-1 0 0 0,-1 1 0 0 0,1 0-1 0 0,0 0 1 0 0,-1 0 0 0 0,0 0 0 0 0,0 0 0 0 0,-1 0 0 0 0,-4-4 0 0 0,7 7 122 0 0,-1 1-178 0 0,1 0-1 0 0,0 0 0 0 0,0 0 0 0 0,-1 0 1 0 0,1 1-1 0 0,0-1 0 0 0,0 0 1 0 0,0 0-1 0 0,0 1 0 0 0,-1-1 0 0 0,1 1 1 0 0,0-1-1 0 0,0 1 0 0 0,0 0 1 0 0,0-1-1 0 0,0 1 0 0 0,0 0 0 0 0,0 0 1 0 0,0-1-1 0 0,0 1 0 0 0,1 0 0 0 0,-1 0 1 0 0,0 0-1 0 0,0 1 0 0 0,0 0-4 0 0,0 1 0 0 0,0-1 0 0 0,0 0 0 0 0,1 1 0 0 0,-1-1 1 0 0,1 0-1 0 0,0 1 0 0 0,0-1 0 0 0,0 1 0 0 0,0-1 0 0 0,0 5 0 0 0,1-1-12 0 0,0 0-1 0 0,1-1 1 0 0,-1 1 0 0 0,1 0-1 0 0,1 0 1 0 0,-1-1 0 0 0,0 1 0 0 0,1-1-1 0 0,5 7 1 0 0,-4-7 5 0 0,1 0-1 0 0,-1-1 1 0 0,1 0-1 0 0,0 0 1 0 0,0 0-1 0 0,0-1 1 0 0,0 1-1 0 0,1-1 1 0 0,-1 0-1 0 0,1-1 1 0 0,0 0-1 0 0,0 1 1 0 0,0-2-1 0 0,0 1 1 0 0,0-1-1 0 0,0 0 1 0 0,1 0-1 0 0,-1-1 1 0 0,0 1-1 0 0,1-2 1 0 0,-1 1-1 0 0,10-2 1 0 0,-5 0 4 0 0,0-1 0 0 0,0-1 0 0 0,-1 1 0 0 0,1-2 0 0 0,-1 1 1 0 0,0-1-1 0 0,0-1 0 0 0,0 0 0 0 0,-1 0 0 0 0,0-1 0 0 0,13-13 0 0 0,3-7 72 0 0,-20 20-11 0 0,0 1 0 0 0,1-1-1 0 0,0 1 1 0 0,13-10 0 0 0,-18 16-40 0 0,3 0-16 0 0,-1 0 1 0 0,0 1-1 0 0,0 0 1 0 0,0 0-1 0 0,0 0 0 0 0,-1 0 1 0 0,1 0-1 0 0,0 0 1 0 0,0 1-1 0 0,-1-1 1 0 0,1 1-1 0 0,0 0 0 0 0,-1 0 1 0 0,3 2-1 0 0,35 39-137 0 0,-17-16-104 0 0,-14-19 150 0 0,-2 1-49 0 0,1-2-1 0 0,1 1 0 0 0,-1-1 0 0 0,1 0 1 0 0,16 8-1 0 0,-25-14 133 0 0,1-1-1 0 0,0 0 1 0 0,-1 0 0 0 0,1 0-1 0 0,0 0 1 0 0,0 0 0 0 0,-1 0 0 0 0,1 0-1 0 0,0 0 1 0 0,0 0 0 0 0,-1 0-1 0 0,1 0 1 0 0,0 0 0 0 0,-1 0-1 0 0,1-1 1 0 0,0 1 0 0 0,-1 0 0 0 0,1-1-1 0 0,0 1 1 0 0,-1 0 0 0 0,1-1-1 0 0,0 1 1 0 0,-1-1 0 0 0,1 1-1 0 0,-1-1 1 0 0,1 1 0 0 0,-1-1 0 0 0,1 1-1 0 0,-1-1 1 0 0,1 0 0 0 0,-1 1-1 0 0,0-1 1 0 0,1 0 0 0 0,-1 1-1 0 0,0-1 1 0 0,0 0 0 0 0,1 1-1 0 0,-1-1 1 0 0,0 0 0 0 0,0 0 0 0 0,0 1-1 0 0,0-1 1 0 0,0 0 0 0 0,0 0-1 0 0,0 1 1 0 0,0-1 0 0 0,0 0-1 0 0,0 1 1 0 0,0-1 0 0 0,-1 0 0 0 0,1 0-1 0 0,-1-1 1 0 0,-4-4 87 0 0,1 0 0 0 0,-2 0 1 0 0,1 0-1 0 0,-1 1 0 0 0,0-1 1 0 0,-13-7-1 0 0,15 10-48 0 0,0 1 1 0 0,0 0-1 0 0,0 1 0 0 0,0-1 1 0 0,0 1-1 0 0,-1-1 1 0 0,1 1-1 0 0,0 1 1 0 0,-1-1-1 0 0,1 1 0 0 0,-1-1 1 0 0,1 1-1 0 0,-1 0 1 0 0,-8 2-1 0 0,7-1-14 0 0,1 0 0 0 0,-1 1 0 0 0,1 0 0 0 0,0 0-1 0 0,-1 0 1 0 0,1 0 0 0 0,0 1 0 0 0,1 0 0 0 0,-1 0 0 0 0,0 0 0 0 0,1 1-1 0 0,-1 0 1 0 0,1-1 0 0 0,0 2 0 0 0,-5 6 0 0 0,5-5-33 0 0,0 0 0 0 0,0 0-1 0 0,1 1 1 0 0,0 0 0 0 0,0 0 0 0 0,1 0 0 0 0,0 0 0 0 0,0 0 0 0 0,0 0-1 0 0,1 0 1 0 0,-1 9 0 0 0,2-8-26 0 0,-1-1 0 0 0,1 1 0 0 0,1-1 0 0 0,0 1 0 0 0,0 0 0 0 0,0-1 0 0 0,1 1 0 0 0,0-1 0 0 0,0 0 0 0 0,1 0 0 0 0,-1 0 0 0 0,2 0 0 0 0,-1 0 0 0 0,1 0 0 0 0,0-1 0 0 0,1 0 0 0 0,-1 0 0 0 0,1 0 0 0 0,0 0-1 0 0,1-1 1 0 0,-1 0 0 0 0,1 0 0 0 0,0 0 0 0 0,7 3 0 0 0,-11-6 32 0 0,0-1-1 0 0,1 0 0 0 0,-1 0 1 0 0,0 0-1 0 0,1-1 0 0 0,-1 1 0 0 0,0 0 1 0 0,1-1-1 0 0,-1 0 0 0 0,1 1 1 0 0,-1-1-1 0 0,1 0 0 0 0,-1 0 1 0 0,0 0-1 0 0,1-1 0 0 0,-1 1 1 0 0,1-1-1 0 0,-1 1 0 0 0,5-3 0 0 0,-4 2 12 0 0,0-1-1 0 0,0 0 0 0 0,0-1 0 0 0,0 1 1 0 0,0-1-1 0 0,0 1 0 0 0,-1-1 0 0 0,1 0 1 0 0,-1 0-1 0 0,0 0 0 0 0,4-6 0 0 0,0-4 106 0 0,0 0-1 0 0,-1-1 1 0 0,0 0-1 0 0,-1 0 1 0 0,3-19-1 0 0,-4 14 406 0 0,-1-1-1 0 0,-1-20 1 0 0,-1 43 240 0 0,1 6-751 0 0,1 0 0 0 0,0 0 0 0 0,0-1-1 0 0,8 17 1 0 0,-4-14-35 0 0,0-1 0 0 0,1 0 0 0 0,1-1 1 0 0,0 0-1 0 0,0 0 0 0 0,1-1 0 0 0,0 0 0 0 0,10 7 1 0 0,-13-10 8 0 0,0-1 1 0 0,0 0 0 0 0,0-1 0 0 0,0 1 0 0 0,1-1-1 0 0,-1 0 1 0 0,1-1 0 0 0,0 0 0 0 0,0 0 0 0 0,0 0-1 0 0,0-1 1 0 0,0 0 0 0 0,0 0 0 0 0,13-1 0 0 0,-16-1 12 0 0,1 0 0 0 0,-1 0 0 0 0,0 0 0 0 0,1-1 0 0 0,-1 0 1 0 0,0 1-1 0 0,0-2 0 0 0,0 1 0 0 0,0 0 0 0 0,0-1 1 0 0,-1 0-1 0 0,1 0 0 0 0,-1 0 0 0 0,1 0 0 0 0,-1 0 0 0 0,0-1 1 0 0,-1 1-1 0 0,1-1 0 0 0,0 0 0 0 0,-1 0 0 0 0,0 0 1 0 0,2-5-1 0 0,3-9-29 0 0,-1-1-1 0 0,0 1 1 0 0,5-37 0 0 0,-6 31 3 0 0,1-17-32 0 0,-4 29 30 0 0,-1 0-1 0 0,2 0 1 0 0,0 0-1 0 0,0 0 1 0 0,6-12-1 0 0,-9 23 33 0 0,1 0-1 0 0,0 0 0 0 0,0 0 0 0 0,0 0 0 0 0,0 0 0 0 0,0 0 0 0 0,0 0 0 0 0,0 0 0 0 0,0 0 0 0 0,0 0 0 0 0,1 1 0 0 0,-1-1 0 0 0,0 1 0 0 0,1-1 0 0 0,-1 0 0 0 0,0 1 0 0 0,1 0 0 0 0,-1-1 0 0 0,0 1 1 0 0,1 0-1 0 0,-1 0 0 0 0,1 0 0 0 0,-1 0 0 0 0,1 0 0 0 0,-1 0 0 0 0,0 0 0 0 0,1 0 0 0 0,-1 1 0 0 0,1-1 0 0 0,-1 0 0 0 0,0 1 0 0 0,1-1 0 0 0,1 2 0 0 0,8 2-67 0 0,0 1-1 0 0,-1 1 1 0 0,12 7-1 0 0,-8-5-86 0 0,-7-4 91 0 0,9 5-122 0 0,-1-1 1 0 0,1-1 0 0 0,31 10 0 0 0,-46-17 182 0 0,0 1 1 0 0,0-1-1 0 0,0 0 0 0 0,0 0 1 0 0,0 0-1 0 0,0 1 1 0 0,0-1-1 0 0,1 0 1 0 0,-1 0-1 0 0,0-1 1 0 0,0 1-1 0 0,0 0 0 0 0,0 0 1 0 0,0-1-1 0 0,0 1 1 0 0,0 0-1 0 0,2-1 1 0 0,-3 0 13 0 0,0 1 0 0 0,1 0 0 0 0,-1-1 0 0 0,0 1 0 0 0,1-1 0 0 0,-1 1 0 0 0,0-1 0 0 0,0 1 0 0 0,1-1 0 0 0,-1 1 0 0 0,0-1 0 0 0,0 1 0 0 0,0-1 1 0 0,0 1-1 0 0,0-1 0 0 0,0 1 0 0 0,0-1 0 0 0,0 1 0 0 0,0-1 0 0 0,0 1 0 0 0,0-1 0 0 0,0 1 0 0 0,0-1 0 0 0,0 0 0 0 0,-1-2 36 0 0,0 0 1 0 0,0 1-1 0 0,0-1 0 0 0,-1 1 0 0 0,1-1 0 0 0,-1 1 1 0 0,1-1-1 0 0,-1 1 0 0 0,0 0 0 0 0,0 0 1 0 0,-2-2-1 0 0,-1 1 6 0 0,1 1 0 0 0,0-1 1 0 0,-1 1-1 0 0,1 0 1 0 0,-1 1-1 0 0,1-1 0 0 0,-1 1 1 0 0,0 0-1 0 0,0 0 1 0 0,0 0-1 0 0,0 0 0 0 0,0 1 1 0 0,1 0-1 0 0,-1 0 0 0 0,0 1 1 0 0,0-1-1 0 0,0 1 1 0 0,0 0-1 0 0,0 0 0 0 0,1 1 1 0 0,-1-1-1 0 0,-8 6 1 0 0,9-6-38 0 0,1 1 1 0 0,-1-1-1 0 0,1 1 1 0 0,0 1-1 0 0,0-1 1 0 0,-1 0-1 0 0,2 1 1 0 0,-1-1-1 0 0,0 1 1 0 0,0 0-1 0 0,1 0 1 0 0,0 0-1 0 0,0 0 1 0 0,-1 0-1 0 0,2 1 1 0 0,-1-1-1 0 0,0 1 1 0 0,1-1-1 0 0,-1 1 1 0 0,1-1-1 0 0,0 1 1 0 0,1 0-1 0 0,-1 0 1 0 0,0 0-1 0 0,1-1 1 0 0,0 1-1 0 0,0 0 1 0 0,0 0-1 0 0,2 6 1 0 0,0-2-5 0 0,0 0 0 0 0,1 0-1 0 0,0-1 1 0 0,0 1 0 0 0,1-1 0 0 0,0 0 0 0 0,0 0 0 0 0,0-1 0 0 0,1 1 0 0 0,0-1-1 0 0,1 0 1 0 0,-1 0 0 0 0,1-1 0 0 0,0 1 0 0 0,1-1 0 0 0,-1-1 0 0 0,12 7 0 0 0,-9-6-5 0 0,1-1 0 0 0,-1 0 1 0 0,1 0-1 0 0,0-1 0 0 0,0 0 1 0 0,0-1-1 0 0,0 0 0 0 0,0-1 1 0 0,1 0-1 0 0,-1 0 0 0 0,1-1 1 0 0,-1-1-1 0 0,15-2 1 0 0,-8 0 1 0 0,0 0 0 0 0,0-2 0 0 0,0 0 0 0 0,0-1 0 0 0,-1 0 0 0 0,0-2 0 0 0,-1 0 1 0 0,1 0-1 0 0,-1-1 0 0 0,-1-1 0 0 0,0-1 0 0 0,0 0 0 0 0,-1-1 0 0 0,-1 0 0 0 0,0-1 1 0 0,0 0-1 0 0,-1-1 0 0 0,-1-1 0 0 0,-1 1 0 0 0,13-27 0 0 0,2-14 4 0 0,16-32-54 0 0,-40 86 45 0 0,0 1 0 0 0,1 0 0 0 0,-1-1-1 0 0,0 1 1 0 0,0 0 0 0 0,0 0 0 0 0,0-1 0 0 0,1 1-1 0 0,-1 0 1 0 0,0 0 0 0 0,0-1 0 0 0,1 1 0 0 0,-1 0 0 0 0,0 0-1 0 0,0 0 1 0 0,1-1 0 0 0,-1 1 0 0 0,0 0 0 0 0,1 0-1 0 0,-1 0 1 0 0,0 0 0 0 0,1 0 0 0 0,-1 0 0 0 0,0 0-1 0 0,1-1 1 0 0,-1 1 0 0 0,0 0 0 0 0,1 0 0 0 0,-1 0-1 0 0,0 0 1 0 0,1 1 0 0 0,-1-1 0 0 0,0 0 0 0 0,0 0 0 0 0,1 0-1 0 0,-1 0 1 0 0,0 0 0 0 0,1 0 0 0 0,-1 0 0 0 0,0 1-1 0 0,1-1 1 0 0,12 9-14 0 0,0 1 0 0 0,-1 0-1 0 0,0 0 1 0 0,-1 1 0 0 0,15 19-1 0 0,-8-11-91 0 0,23 22-1 0 0,-24-26 36 0 0,-12-10 37 0 0,1 0 0 0 0,-1 0 0 0 0,1 0 0 0 0,0-1 0 0 0,0 0 0 0 0,1 0 0 0 0,-1-1 0 0 0,1 1 0 0 0,7 1 0 0 0,-13-4 33 0 0,0-1-1 0 0,0 1 0 0 0,0-1 0 0 0,0 0 0 0 0,0 0 0 0 0,0 0 0 0 0,0 1 0 0 0,0-1 0 0 0,1 0 0 0 0,-1 0 0 0 0,0 0 0 0 0,0-1 0 0 0,0 1 0 0 0,0 0 0 0 0,0 0 1 0 0,0-1-1 0 0,0 1 0 0 0,1 0 0 0 0,-1-1 0 0 0,0 1 0 0 0,0-1 0 0 0,0 0 0 0 0,-1 1 0 0 0,1-1 0 0 0,0 0 0 0 0,0 1 0 0 0,0-1 0 0 0,0 0 0 0 0,-1 0 1 0 0,1 0-1 0 0,0 0 0 0 0,-1 0 0 0 0,1 0 0 0 0,-1 0 0 0 0,1 0 0 0 0,-1 0 0 0 0,1 0 0 0 0,-1 0 0 0 0,0 0 0 0 0,1 0 0 0 0,-1 0 0 0 0,0 0 0 0 0,0-2 0 0 0,0 0-4 0 0,0 0-1 0 0,0 0 0 0 0,0-1 0 0 0,0 1 0 0 0,-1 0 0 0 0,1 0 0 0 0,-1 0 0 0 0,0 0 0 0 0,0 0 0 0 0,0-1 0 0 0,-1 2 0 0 0,1-1 0 0 0,-3-4 0 0 0,2 4 6 0 0,0 1 0 0 0,0-1-1 0 0,-1 1 1 0 0,1-1 0 0 0,-1 1-1 0 0,0 0 1 0 0,1 0 0 0 0,-1 0-1 0 0,0 0 1 0 0,0 0 0 0 0,-1 1-1 0 0,1-1 1 0 0,0 1 0 0 0,0 0-1 0 0,-1 0 1 0 0,1 0-1 0 0,-7-1 1 0 0,5 2-7 0 0,0 0 0 0 0,-1 0 0 0 0,1 1 0 0 0,0 0-1 0 0,-1 0 1 0 0,1 0 0 0 0,0 0 0 0 0,0 1 0 0 0,0 0 0 0 0,-10 4 0 0 0,9-3-4 0 0,0 1 1 0 0,-1 0 0 0 0,1 0 0 0 0,0 0 0 0 0,1 1 0 0 0,-1 0 0 0 0,1 0 0 0 0,0 0 0 0 0,0 1 0 0 0,1-1-1 0 0,0 1 1 0 0,0 0 0 0 0,0 1 0 0 0,1-1 0 0 0,-1 1 0 0 0,1-1 0 0 0,-2 11 0 0 0,4-13-30 0 0,0 0 1 0 0,1 1-1 0 0,-1-1 1 0 0,1 1-1 0 0,0-1 1 0 0,0 0-1 0 0,1 1 1 0 0,-1-1-1 0 0,1 1 1 0 0,0-1-1 0 0,0 0 1 0 0,0 0-1 0 0,1 0 1 0 0,0 1-1 0 0,0-1 1 0 0,0-1-1 0 0,0 1 0 0 0,0 0 1 0 0,1 0-1 0 0,-1-1 1 0 0,1 0-1 0 0,0 1 1 0 0,0-1-1 0 0,1 0 1 0 0,-1 0-1 0 0,1-1 1 0 0,-1 1-1 0 0,1-1 1 0 0,0 0-1 0 0,0 0 1 0 0,0 0-1 0 0,0 0 1 0 0,8 2-1 0 0,-9-4 49 0 0,0 0 1 0 0,0 0-1 0 0,-1 0 0 0 0,1 0 0 0 0,0-1 0 0 0,0 1 1 0 0,0-1-1 0 0,0 0 0 0 0,0 0 0 0 0,-1 0 0 0 0,1 0 0 0 0,0 0 1 0 0,-1 0-1 0 0,1-1 0 0 0,-1 1 0 0 0,1-1 0 0 0,-1 0 1 0 0,0 0-1 0 0,0 0 0 0 0,0 0 0 0 0,0 0 0 0 0,0 0 0 0 0,0-1 1 0 0,0 1-1 0 0,1-5 0 0 0,3-1 84 0 0,-2-1-1 0 0,1 1 1 0 0,-1-1-1 0 0,-1-1 1 0 0,6-18-1 0 0,7-58 1809 0 0,-15 84-1423 0 0,-1 8-413 0 0,1 6-58 0 0,1 1 0 0 0,0 0 0 0 0,1-1 0 0 0,1 1 0 0 0,0-1 0 0 0,10 22 1 0 0,-10-25-28 0 0,1-1 1 0 0,0 0-1 0 0,0 0 1 0 0,0-1-1 0 0,1 0 1 0 0,0 0-1 0 0,1 0 1 0 0,0-1-1 0 0,0 1 1 0 0,0-2-1 0 0,9 6 1 0 0,-15-10 17 0 0,1 0-1 0 0,1 1 1 0 0,-1-1 0 0 0,0 0 0 0 0,0-1 0 0 0,0 1-1 0 0,0 0 1 0 0,1-1 0 0 0,-1 1 0 0 0,0-1 0 0 0,0 0 0 0 0,1 0-1 0 0,-1 1 1 0 0,0-2 0 0 0,1 1 0 0 0,-1 0 0 0 0,0 0-1 0 0,1-1 1 0 0,-1 1 0 0 0,0-1 0 0 0,0 0 0 0 0,0 0-1 0 0,1 0 1 0 0,-1 0 0 0 0,0 0 0 0 0,0 0 0 0 0,0 0-1 0 0,0-1 1 0 0,-1 1 0 0 0,1-1 0 0 0,0 1 0 0 0,-1-1-1 0 0,1 0 1 0 0,-1 0 0 0 0,1 1 0 0 0,1-4 0 0 0,2-3-4 0 0,0-1 1 0 0,0 0-1 0 0,-1 0 0 0 0,0 0 1 0 0,-1-1-1 0 0,5-19 1 0 0,1-30-28 0 0,-2-1 0 0 0,-3-112 0 0 0,-4 144 20 0 0,0 5 6 0 0,-9-249-120 0 0,7 238 133 0 0,-3-16-62 0 0,1 60-68 0 0,0 15 130 0 0,6 11 21 0 0,1 0 0 0 0,2 0-1 0 0,13 53 1 0 0,-12-63-11 0 0,10 37 49 0 0,2-2-1 0 0,4 0 1 0 0,50 104-1 0 0,-61-145-32 0 0,0 0 1 0 0,18 25-1 0 0,-25-41-19 0 0,-1 1 0 0 0,1-1 0 0 0,0 0 0 0 0,0 0 0 0 0,0 0 0 0 0,0 0 0 0 0,1-1 0 0 0,-1 0 0 0 0,1 0 0 0 0,0 0 0 0 0,0 0 0 0 0,0-1 0 0 0,0 0 0 0 0,10 3 0 0 0,-13-5-12 0 0,-1 0-1 0 0,1 0 1 0 0,0 0-1 0 0,0-1 0 0 0,-1 1 1 0 0,1 0-1 0 0,0-1 1 0 0,0 1-1 0 0,-1-1 1 0 0,1 1-1 0 0,0-1 1 0 0,-1 0-1 0 0,1 0 1 0 0,-1 0-1 0 0,1 0 0 0 0,-1 0 1 0 0,1 0-1 0 0,-1 0 1 0 0,0 0-1 0 0,0-1 1 0 0,3-1-1 0 0,18-33-160 0 0,-14 19 86 0 0,-2-1-1 0 0,0-1 1 0 0,-1 1-1 0 0,-1-1 1 0 0,3-29-1 0 0,-3 17 153 0 0,-4 39-40 0 0,1 0-1 0 0,-1-1 0 0 0,2 1 1 0 0,-1 0-1 0 0,1-1 0 0 0,0 1 1 0 0,0-1-1 0 0,1 0 0 0 0,6 13 1 0 0,-4-10-28 0 0,0 0 0 0 0,1 0 1 0 0,0 0-1 0 0,0-1 1 0 0,1 0-1 0 0,1 0 1 0 0,9 9-1 0 0,-13-14-4 0 0,1-1-1 0 0,0 0 1 0 0,-1 1-1 0 0,1-2 1 0 0,0 1-1 0 0,0 0 1 0 0,1-1-1 0 0,-1 0 1 0 0,0 0-1 0 0,1-1 1 0 0,-1 0-1 0 0,1 0 1 0 0,0 0-1 0 0,-1 0 1 0 0,1-1-1 0 0,0 0 1 0 0,-1 0-1 0 0,9-2 1 0 0,-10 1-13 0 0,0 0 0 0 0,1 0-1 0 0,-1-1 1 0 0,0 0 0 0 0,1 0 0 0 0,-1 0 0 0 0,0 0 0 0 0,-1 0-1 0 0,1-1 1 0 0,0 0 0 0 0,-1 0 0 0 0,1 0 0 0 0,-1 0 0 0 0,0-1-1 0 0,0 1 1 0 0,0-1 0 0 0,-1 0 0 0 0,1 1 0 0 0,-1-1 0 0 0,0-1 0 0 0,0 1-1 0 0,3-9 1 0 0,1-14-118 0 0,0-1 0 0 0,-2 0 1 0 0,-1 0-1 0 0,-1-1 0 0 0,-3-41 0 0 0,0 30-64 0 0,3 23 40 0 0,5 11-50 0 0,-6 7 189 0 0,1-1 0 0 0,0 0 0 0 0,-1 1 0 0 0,1 0-1 0 0,0-1 1 0 0,-1 1 0 0 0,1 0 0 0 0,0 0 0 0 0,-1 0 0 0 0,3 2-1 0 0,-2-2 34 0 0,11 9-54 0 0,1 1 1 0 0,-2 1 0 0 0,1 0-1 0 0,13 18 1 0 0,21 20-244 0 0,-39-42 207 0 0,-4-4 22 0 0,1 1-1 0 0,0-1 0 0 0,0 0 1 0 0,0 0-1 0 0,0-1 1 0 0,1 0-1 0 0,9 5 0 0 0,-14-8-1 0 0,3-2-22 0 0,-3 2 67 0 0,0 0 1 0 0,0-1-1 0 0,0 1 0 0 0,0-1 0 0 0,0 0 1 0 0,0 1-1 0 0,0-1 0 0 0,0 0 0 0 0,0 1 0 0 0,0-1 1 0 0,0 0-1 0 0,-1 0 0 0 0,1 0 0 0 0,0 0 0 0 0,-1 0 1 0 0,1 0-1 0 0,0 0 0 0 0,-1 0 0 0 0,1 0 0 0 0,-1-1 1 0 0,1-1-2 0 0,-1 1-1 0 0,0 0 1 0 0,0 0 0 0 0,-1 0 0 0 0,1-1 0 0 0,0 1 0 0 0,-1 0 0 0 0,1 0 0 0 0,-1 0-1 0 0,0 0 1 0 0,0 0 0 0 0,0 0 0 0 0,-1-3 0 0 0,0 2 14 0 0,0 0 0 0 0,0-1 0 0 0,-1 1 0 0 0,1 0 0 0 0,0 0 0 0 0,-1 0 0 0 0,0 0 0 0 0,0 1 0 0 0,0-1 0 0 0,0 1 0 0 0,0 0 0 0 0,-1-1 0 0 0,1 2 1 0 0,-1-1-1 0 0,-4-2 0 0 0,2 2 7 0 0,0 1 0 0 0,0-1 1 0 0,-1 1-1 0 0,1 0 0 0 0,0 0 1 0 0,-1 1-1 0 0,1 0 1 0 0,0 0-1 0 0,-7 1 0 0 0,5 0-5 0 0,0 0-1 0 0,1 1 0 0 0,-1 0 0 0 0,1 0 1 0 0,0 1-1 0 0,0-1 0 0 0,0 1 0 0 0,0 1 1 0 0,0 0-1 0 0,1 0 0 0 0,-1 0 0 0 0,1 1 1 0 0,0-1-1 0 0,0 2 0 0 0,1-1 0 0 0,-7 8 1 0 0,9-9-25 0 0,1 1 1 0 0,-1-1 0 0 0,1 1 0 0 0,0 0-1 0 0,0 0 1 0 0,0 0 0 0 0,0 0-1 0 0,1 1 1 0 0,0-1 0 0 0,0 0 0 0 0,1 0-1 0 0,-1 1 1 0 0,1-1 0 0 0,0 1-1 0 0,0-1 1 0 0,1 0 0 0 0,0 1 0 0 0,0-1-1 0 0,0 0 1 0 0,1 0 0 0 0,-1 0-1 0 0,1 0 1 0 0,0 0 0 0 0,1 0 0 0 0,-1 0-1 0 0,1-1 1 0 0,0 1 0 0 0,0-1-1 0 0,4 5 1 0 0,-2-4-22 0 0,1 1 1 0 0,-1-1-1 0 0,1 0 1 0 0,-1 0-1 0 0,2 0 0 0 0,-1-1 1 0 0,0 0-1 0 0,1 0 0 0 0,0-1 1 0 0,-1 0-1 0 0,2 0 0 0 0,-1-1 1 0 0,0 1-1 0 0,0-2 0 0 0,1 1 1 0 0,-1-1-1 0 0,1 0 0 0 0,-1 0 1 0 0,1-1-1 0 0,9-1 1 0 0,-6-1 25 0 0,-1 0 1 0 0,1 0 0 0 0,0-1 0 0 0,-1-1 0 0 0,0 0-1 0 0,0 0 1 0 0,0-1 0 0 0,0 0 0 0 0,-1-1 0 0 0,0 0-1 0 0,0 0 1 0 0,0-1 0 0 0,-1 0 0 0 0,0-1-1 0 0,0 0 1 0 0,-1 0 0 0 0,10-15 0 0 0,-12 16 52 0 0,-1-1 0 0 0,0 0 0 0 0,0 0 1 0 0,0 0-1 0 0,-1 0 0 0 0,-1 0 0 0 0,1-1 0 0 0,-1 1 0 0 0,-1-1 1 0 0,1 0-1 0 0,-1 1 0 0 0,-1-1 0 0 0,0 0 0 0 0,0 0 0 0 0,-1 1 0 0 0,0-1 1 0 0,0 0-1 0 0,-1 1 0 0 0,0-1 0 0 0,-1 1 0 0 0,0-1 0 0 0,-6-11 1 0 0,7 16-15 0 0,0 0 1 0 0,0 0-1 0 0,0 1 0 0 0,-1-1 1 0 0,0 0-1 0 0,0 1 1 0 0,0 0-1 0 0,0 0 1 0 0,0 0-1 0 0,0 0 1 0 0,-1 0-1 0 0,0 1 0 0 0,1 0 1 0 0,-1 0-1 0 0,0 0 1 0 0,0 0-1 0 0,0 0 1 0 0,0 1-1 0 0,-9-3 1 0 0,7 4-21 0 0,0-1 1 0 0,1 1-1 0 0,-1 0 0 0 0,0 0 1 0 0,1 1-1 0 0,-1 0 1 0 0,0 0-1 0 0,1 0 1 0 0,-1 1-1 0 0,1-1 0 0 0,-1 1 1 0 0,1 1-1 0 0,0-1 1 0 0,0 1-1 0 0,-5 3 1 0 0,6-3-42 0 0,0 0 1 0 0,0 0 0 0 0,0 0-1 0 0,1 1 1 0 0,-1-1 0 0 0,1 1-1 0 0,0 0 1 0 0,0 0 0 0 0,1 0-1 0 0,-1 0 1 0 0,1 1-1 0 0,-3 4 1 0 0,5-7 15 0 0,-1-1 0 0 0,0 1-1 0 0,1 0 1 0 0,0 0 0 0 0,-1-1-1 0 0,1 1 1 0 0,0 0 0 0 0,0 0 0 0 0,0 0-1 0 0,0 0 1 0 0,0 0 0 0 0,0-1 0 0 0,0 1-1 0 0,1 0 1 0 0,-1 0 0 0 0,1 0-1 0 0,-1-1 1 0 0,1 1 0 0 0,0 0 0 0 0,0-1-1 0 0,0 1 1 0 0,0-1 0 0 0,0 1-1 0 0,0-1 1 0 0,0 1 0 0 0,0-1 0 0 0,0 1-1 0 0,1-1 1 0 0,-1 0 0 0 0,1 0-1 0 0,-1 0 1 0 0,1 0 0 0 0,2 2 0 0 0,2-1-5 0 0,0 1 0 0 0,-1-1 1 0 0,1 0-1 0 0,0-1 1 0 0,0 1-1 0 0,0-1 1 0 0,0-1-1 0 0,0 1 0 0 0,0-1 1 0 0,0 0-1 0 0,10-1 1 0 0,7-2 196 0 0,39-12-1 0 0,-27 7 131 0 0,-28 6-275 0 0,1 0-1 0 0,0 1 1 0 0,-1 0-1 0 0,1 1 1 0 0,0 0-1 0 0,0 0 1 0 0,0 0 0 0 0,-1 1-1 0 0,1 0 1 0 0,0 1-1 0 0,-1 0 1 0 0,1 0 0 0 0,-1 1-1 0 0,0-1 1 0 0,0 2-1 0 0,0-1 1 0 0,0 1-1 0 0,0 0 1 0 0,-1 0 0 0 0,1 1-1 0 0,5 5 1 0 0,0 2-11 0 0,-1-1 1 0 0,-1 2 0 0 0,0-1 0 0 0,-1 1-1 0 0,13 24 1 0 0,-12-20 16 0 0,1 0 0 0 0,22 26 0 0 0,-33-42-33 0 0,1-1 0 0 0,-1 0 0 0 0,0 1 0 0 0,1-1 0 0 0,-1 1 0 0 0,1-1 1 0 0,-1 0-1 0 0,1 1 0 0 0,-1-1 0 0 0,1 0 0 0 0,-1 1 0 0 0,1-1 0 0 0,-1 0 0 0 0,1 0 0 0 0,-1 1 0 0 0,1-1 0 0 0,-1 0 0 0 0,1 0 0 0 0,-1 0 0 0 0,1 0 0 0 0,0 0 0 0 0,-1 0 0 0 0,1 0 0 0 0,-1 0 0 0 0,1 0 0 0 0,-1 0 0 0 0,1 0 0 0 0,-1 0 0 0 0,1 0 0 0 0,1-1 0 0 0,-1 0-2 0 0,0 0 1 0 0,0 0-1 0 0,0 0 0 0 0,0 0 1 0 0,0 0-1 0 0,0 0 0 0 0,0 0 1 0 0,0-1-1 0 0,0 1 0 0 0,0 0 1 0 0,0-3-1 0 0,13-40 11 0 0,-14 44-11 0 0,11-47 13 0 0,-3 8 259 0 0,16-46 1 0 0,-24 84-222 0 0,5 2 54 0 0,-4-1-100 0 0,-1 0 0 0 0,1 0 0 0 0,0 0 1 0 0,0 0-1 0 0,0 0 0 0 0,0 0 0 0 0,0 1 0 0 0,0-1 1 0 0,0 0-1 0 0,0 0 0 0 0,0 1 0 0 0,0-1 1 0 0,0 1-1 0 0,-1-1 0 0 0,2 1 0 0 0,15 16 151 0 0,23 31 0 0 0,-28-33-89 0 0,0 0 0 0 0,1 0 0 0 0,1-2 1 0 0,14 13-1 0 0,-22-22-50 0 0,-1-1-1 0 0,0 1 1 0 0,1-1 0 0 0,-1-1-1 0 0,1 1 1 0 0,0-1 0 0 0,0 0-1 0 0,0 0 1 0 0,0 0-1 0 0,0-1 1 0 0,0 0 0 0 0,1 0-1 0 0,-1-1 1 0 0,0 0 0 0 0,0 0-1 0 0,11-2 1 0 0,-12 2-59 0 0,0-1 0 0 0,-1 0 0 0 0,1 0 0 0 0,0-1 0 0 0,-1 1 0 0 0,1-1 0 0 0,-1 0 0 0 0,0 0 0 0 0,1-1 0 0 0,-1 1 0 0 0,0-1 0 0 0,-1 0 0 0 0,1 0 0 0 0,0-1 0 0 0,-1 1 0 0 0,0 0 0 0 0,1-1 0 0 0,2-6 0 0 0,-3 6-272 0 0,-1 0-1 0 0,-1 0 1 0 0,1 0 0 0 0,0 0-1 0 0,-1-1 1 0 0,0 1 0 0 0,0 0 0 0 0,0-1-1 0 0,-1 1 1 0 0,0-1 0 0 0,1 1-1 0 0,-1-1 1 0 0,-1-5 0 0 0,-5-28-2905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1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173 105 7125 0 0,'-48'1'-106'0'0,"10"0"260"0"0,-45-4 0 0 0,80 2 137 0 0,12 2-176 0 0,292-10 328 0 0,-189 2-345 0 0,59-1-1551 0 0,294-54 0 0 0,-419 53-273 0 0,-8 0-60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1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29 5192 0 0,'-14'-5'152'0'0,"1"2"-1"0"0,-1-1 1 0 0,0 2-1 0 0,-15-2 0 0 0,30 4-173 0 0,1 0-1 0 0,-1 0 0 0 0,1 0 1 0 0,-1-1-1 0 0,1 1 0 0 0,-1-1 1 0 0,0 1-1 0 0,1-1 0 0 0,-1 1 1 0 0,0-1-1 0 0,2-1 1 0 0,1-1-61 0 0,0 2-322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36 3792 0 0,'-12'-8'-1572'0'0,"12"6"1805"0"0,7-1-53 0 0,25-4 69 0 0,41-6 107 0 0,-57 11-206 0 0,-1 1 0 0 0,26 1-1 0 0,-37 0-112 0 0,1 1-1 0 0,-1-1 1 0 0,0 1 0 0 0,0 0-1 0 0,0 0 1 0 0,0 0-1 0 0,0 1 1 0 0,0-1-1 0 0,0 1 1 0 0,0 0-1 0 0,0 0 1 0 0,5 4-1 0 0,-8-4-15 0 0,0-1 0 0 0,0 0 0 0 0,0 1-1 0 0,0 0 1 0 0,0-1 0 0 0,0 1 0 0 0,0 0-1 0 0,-1-1 1 0 0,1 1 0 0 0,0 0 0 0 0,-1 0-1 0 0,0 0 1 0 0,1 0 0 0 0,-1-1 0 0 0,0 1-1 0 0,0 0 1 0 0,0 0 0 0 0,0 0 0 0 0,0 0-1 0 0,-1 2 1 0 0,-11 40 252 0 0,8-32-170 0 0,-31 73 329 0 0,34-82-424 0 0,0 0 1 0 0,0 1-1 0 0,0-1 1 0 0,1 1-1 0 0,-1-1 1 0 0,1 0-1 0 0,0 1 1 0 0,0-1-1 0 0,0 1 1 0 0,1-1-1 0 0,-1 1 1 0 0,1-1-1 0 0,0 0 1 0 0,0 1-1 0 0,0-1 1 0 0,0 0-1 0 0,0 1 0 0 0,1-1 1 0 0,0 0-1 0 0,-1 0 1 0 0,1 0-1 0 0,0-1 1 0 0,0 1-1 0 0,1 0 1 0 0,3 3-1 0 0,5 4 22 0 0,2 0 0 0 0,-1 0 0 0 0,1-1 0 0 0,19 9 1 0 0,-11-5 1 0 0,14 6 22 0 0,-26-15-10 0 0,-1 0 0 0 0,0 0 0 0 0,-1 1 0 0 0,1 0 0 0 0,-1 1 0 0 0,0-1 0 0 0,7 9 0 0 0,-13-14-34 0 0,-1 1 1 0 0,0-1-1 0 0,1 1 1 0 0,-1 0-1 0 0,0-1 1 0 0,0 1-1 0 0,0 0 1 0 0,0-1 0 0 0,1 1-1 0 0,-1 0 1 0 0,0-1-1 0 0,0 1 1 0 0,0 0-1 0 0,0-1 1 0 0,0 1-1 0 0,-1-1 1 0 0,1 1 0 0 0,0 0-1 0 0,0-1 1 0 0,0 1-1 0 0,-1 0 1 0 0,1-1-1 0 0,0 1 1 0 0,0-1-1 0 0,-1 1 1 0 0,1-1 0 0 0,-1 1-1 0 0,1 0 1 0 0,0-1-1 0 0,-1 0 1 0 0,0 2-1 0 0,-16 11 134 0 0,2-6-83 0 0,0-1 0 0 0,-1-1 0 0 0,0-1 0 0 0,1 0 1 0 0,-1-1-1 0 0,-24 2 0 0 0,-99-5-320 0 0,112-2-1588 0 0,-49-12-1 0 0,74 14 534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1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210 155 4352 0 0,'-26'5'138'0'0,"-158"27"3965"0"0,308-37-3382 0 0,1592-140-2204 0 0,-1690 143 1266 0 0,268-31-3715 0 0,-264 26 2106 0 0</inkml:trace>
  <inkml:trace contextRef="#ctx0" brushRef="#br0" timeOffset="1">597 305 5300 0 0,'-110'11'221'0'0,"-17"2"663"0"0,125-13-282 0 0,15-1-409 0 0,606-71 611 0 0,152-5-1136 0 0,-442 47-3401 0 0,-286 27 1650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2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79 110 6537 0 0,'-8'-16'-66'0'0,"-2"0"1"0"0,0 1 0 0 0,0 0 0 0 0,-1 0 0 0 0,-17-16 0 0 0,27 30 236 0 0,1 6-72 0 0,1 22 62 0 0,11 48 0 0 0,-1-8-38 0 0,4 92 92 0 0,-6-52-617 0 0,31 143 1 0 0,-25-189-2414 0 0,-14-50 1213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2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78 514 4716 0 0,'-15'-18'0'0'0,"6"9"134"0"0,0-2 1 0 0,1 1 0 0 0,0-1 0 0 0,1 0-1 0 0,-6-13 1 0 0,11 20-84 0 0,1 0 0 0 0,-1-1-1 0 0,1 1 1 0 0,0 0-1 0 0,1 0 1 0 0,-1-1 0 0 0,1 1-1 0 0,-1 0 1 0 0,1-1-1 0 0,1 1 1 0 0,-1 0 0 0 0,1 0-1 0 0,-1-1 1 0 0,1 1 0 0 0,1 0-1 0 0,-1 0 1 0 0,0 0-1 0 0,1 0 1 0 0,0 0 0 0 0,2-4-1 0 0,10-14 83 0 0,0 1 0 0 0,1 1-1 0 0,1 0 1 0 0,1 1 0 0 0,1 1-1 0 0,0 1 1 0 0,1 0 0 0 0,30-19-1 0 0,-17 15 66 0 0,1 2 0 0 0,1 1 0 0 0,0 1 0 0 0,71-23 0 0 0,-81 34-131 0 0,0 1 0 0 0,0 0-1 0 0,1 2 1 0 0,-1 1-1 0 0,1 1 1 0 0,0 1-1 0 0,0 1 1 0 0,-1 1-1 0 0,1 1 1 0 0,24 7-1 0 0,-11 0 0 0 0,0 2-1 0 0,0 1 1 0 0,-1 2-1 0 0,-1 2 1 0 0,49 30-1 0 0,-73-39-88 0 0,0-1 0 0 0,-1 2-1 0 0,0-1 1 0 0,-1 1 0 0 0,16 18-1 0 0,-22-22-293 0 0,0-1-1 0 0,-1 1 1 0 0,0 0-1 0 0,0 0 0 0 0,0 1 1 0 0,-1-1-1 0 0,1 1 0 0 0,-1-1 1 0 0,0 1-1 0 0,-1 0 1 0 0,0 0-1 0 0,0 0 0 0 0,0 0 1 0 0,0 0-1 0 0,-1 8 0 0 0,-2 7-2500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2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114 164 6205 0 0,'0'0'-328'0'0,"-6"-16"-429"0"0,-48-86 2018 0 0,32 63 91 0 0,21 37-1186 0 0,1 2-155 0 0,0 0 0 0 0,0 0 0 0 0,0 0 0 0 0,0-1 0 0 0,0 1 1 0 0,0 0-1 0 0,0 0 0 0 0,0 0 0 0 0,0-1 0 0 0,0 1 0 0 0,0 0 0 0 0,0 0 1 0 0,0 0-1 0 0,0 0 0 0 0,0-1 0 0 0,-1 1 0 0 0,1 0 0 0 0,0 0 0 0 0,0 0 0 0 0,0 0 1 0 0,0 0-1 0 0,0-1 0 0 0,0 1 0 0 0,-1 0 0 0 0,1 0 0 0 0,0 0 0 0 0,0 0 1 0 0,0 0-1 0 0,0 0 0 0 0,0 0 0 0 0,-1-1 0 0 0,1 1 0 0 0,0 0 0 0 0,0 0 1 0 0,0 0-1 0 0,-1 0 0 0 0,1 0 0 0 0,0 0 0 0 0,0 0 0 0 0,0 0 0 0 0,0 0 0 0 0,-1 0 1 0 0,1 0-1 0 0,0 0 0 0 0,0 0 0 0 0,0 0 0 0 0,-1 0 0 0 0,1 0 0 0 0,0 1 1 0 0,0-1-1 0 0,0 0 0 0 0,0 0 0 0 0,-1 0 0 0 0,-4 13 39 0 0,1-1 1 0 0,0 1-1 0 0,1 1 0 0 0,0-1 0 0 0,1 0 1 0 0,0 19-1 0 0,2 88 112 0 0,2-80-114 0 0,3 46-545 0 0,17 86 0 0 0,-21-169 237 0 0,-1 0-1 0 0,1 0 1 0 0,-1 0 0 0 0,0 0-1 0 0,0 0 1 0 0,0 0 0 0 0,-1-1-1 0 0,1 1 1 0 0,-1 0 0 0 0,1 0-1 0 0,-1 0 1 0 0,0 0 0 0 0,0-1-1 0 0,-2 5 1 0 0,-4 2-2047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2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5481 0 0,'1'-16'-44'0'0,"0"1"0"0"0,1-1 0 0 0,1 1 0 0 0,0 0 1 0 0,1-1-1 0 0,1 1 0 0 0,0 1 0 0 0,1-1 0 0 0,1 1 1 0 0,0 0-1 0 0,1 1 0 0 0,0-1 0 0 0,19-21 0 0 0,-19 25 90 0 0,1 1-1 0 0,0-1 1 0 0,1 2-1 0 0,0-1 0 0 0,0 1 1 0 0,0 1-1 0 0,1 0 1 0 0,1 1-1 0 0,-1 0 0 0 0,1 0 1 0 0,0 1-1 0 0,0 1 1 0 0,0 0-1 0 0,1 0 0 0 0,-1 2 1 0 0,27-3-1 0 0,-12 5 1 0 0,0 1 0 0 0,0 1 0 0 0,-1 2 0 0 0,1 0 0 0 0,26 9-1 0 0,126 51 135 0 0,-157-55-179 0 0,-8-4-168 0 0,-1 0 1 0 0,0 1 0 0 0,0 1 0 0 0,16 10 0 0 0,-28-16 80 0 0,0 0 1 0 0,-1-1-1 0 0,1 1 0 0 0,-1 0 1 0 0,1-1-1 0 0,0 1 0 0 0,-1 0 1 0 0,0 0-1 0 0,1-1 1 0 0,-1 1-1 0 0,1 0 0 0 0,-1 0 1 0 0,0 0-1 0 0,0 0 1 0 0,1 0-1 0 0,-1 0 0 0 0,0-1 1 0 0,0 1-1 0 0,0 0 0 0 0,0 0 1 0 0,0 0-1 0 0,0 0 1 0 0,0 0-1 0 0,0 0 0 0 0,-1 0 1 0 0,1 0-1 0 0,0 0 1 0 0,-1 1-1 0 0,-4 7-839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2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106 100 3356 0 0,'-6'-10'-733'0'0,"-44"-42"633"0"0,40 41 472 0 0,-11-10 609 0 0,20 20-855 0 0,-1-4 151 0 0,-2 10 90 0 0,-3 8-40 0 0,7-12-380 0 0,-2 7 125 0 0,1 1-1 0 0,0 0 1 0 0,0 0-1 0 0,1 0 1 0 0,1-1-1 0 0,-1 1 0 0 0,4 14 1 0 0,-1 9 93 0 0,1-1 54 0 0,13 57 0 0 0,0-11 19 0 0,-5-26 672 0 0,-12-50-51 0 0,1-7-753 0 0,15-176-275 0 0,-19 102-3920 0 0,1 69 1995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2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49 5124 0 0,'-18'-33'76'0'0,"17"32"150"0"0,-10-10 925 0 0,3 7 313 0 0,107 240-734 0 0,-13-24-353 0 0,-68-178-468 0 0,-10-20-947 0 0,0 1 1 0 0,9 26 0 0 0,-17-38-881 0 0,-2 2-253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3:2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141 390 5160 0 0,'-11'-5'-73'0'0,"0"-1"-1"0"0,0-1 1 0 0,1 0-1 0 0,0 0 0 0 0,0-1 1 0 0,1 0-1 0 0,-10-12 1 0 0,13 15 193 0 0,1-1 0 0 0,0-1 0 0 0,1 1 0 0 0,0-1 0 0 0,0 1 1 0 0,0-1-1 0 0,1 0 0 0 0,-1-1 0 0 0,2 1 0 0 0,-1-1 1 0 0,1 1-1 0 0,-1-11 0 0 0,3 12-79 0 0,0 1 1 0 0,0-1-1 0 0,1 1 1 0 0,0-1-1 0 0,0 1 1 0 0,1 0-1 0 0,-1-1 1 0 0,1 1-1 0 0,0 0 1 0 0,1 0-1 0 0,-1 0 0 0 0,1 0 1 0 0,0 1-1 0 0,0-1 1 0 0,0 1-1 0 0,1 0 1 0 0,0 0-1 0 0,6-6 1 0 0,4-3 1 0 0,1 1-1 0 0,0 1 1 0 0,1 0 0 0 0,18-9 0 0 0,-18 11-31 0 0,1 1 0 0 0,1 1 0 0 0,-1 0 1 0 0,1 1-1 0 0,1 1 0 0 0,-1 1 0 0 0,0 0 0 0 0,1 2 0 0 0,0 0 1 0 0,0 1-1 0 0,0 1 0 0 0,0 0 0 0 0,-1 2 0 0 0,1 0 1 0 0,0 1-1 0 0,-1 1 0 0 0,0 1 0 0 0,0 0 0 0 0,0 1 0 0 0,0 1 1 0 0,-1 1-1 0 0,0 1 0 0 0,-1 0 0 0 0,0 1 0 0 0,0 1 0 0 0,-1 0 1 0 0,20 20-1 0 0,-18-14-353 0 0,20 29 1 0 0,-31-38-468 0 0,-1 0 0 0 0,-1 0 0 0 0,8 17 0 0 0,-5-8-900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07:54:0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4048,'29'4'-304,"-8"0"-300,-2 3 72,-2 1-120,7 5-16,-3 0 228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0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2152 0 0,'0'0'920'0'0,"-4"-1"-761"0"0,-6-1 464 0 0,10-1-224 0 0,22 0-54 0 0,42-1 45 0 0,728 15 1492 0 0,-516-3-1621 0 0,1547 25 696 0 0,-560-14-618 0 0,-965-17-572 0 0,229 8-1488 0 0,-491-7 1517 0 0,299 6-3487 0 0,-291-12 2969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5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117 198 3972 0 0,'-21'-25'-125'0'0,"-44"-37"-1"0"0,54 53 488 0 0,11 8-348 0 0,0 1 1 0 0,0 0-1 0 0,0-1 1 0 0,-1 1-1 0 0,1 0 0 0 0,0 0 1 0 0,0-1-1 0 0,-1 1 1 0 0,1 0-1 0 0,0 0 0 0 0,-1-1 1 0 0,1 1-1 0 0,0 0 1 0 0,-1 0-1 0 0,1 0 0 0 0,0-1 1 0 0,-1 1-1 0 0,1 0 1 0 0,0 0-1 0 0,-1 0 0 0 0,1 0 1 0 0,0 0-1 0 0,-1 0 1 0 0,1 0-1 0 0,-1 0 0 0 0,1 0 1 0 0,0 0-1 0 0,-1 0 1 0 0,1 0-1 0 0,-1 0 0 0 0,1 0 1 0 0,0 0-1 0 0,-1 0 1 0 0,1 0-1 0 0,-1 1 0 0 0,-1 15 185 0 0,13 35-116 0 0,-8-39 25 0 0,42 223 601 0 0,-37-200-433 0 0,-5-24 895 0 0,-11-31-717 0 0,-9-34-319 0 0,3 0 1 0 0,-13-97 0 0 0,20 110-110 0 0,6 32-37 0 0,0 0 0 0 0,1 0-1 0 0,0 0 1 0 0,0 0 0 0 0,1 0 0 0 0,0 0-1 0 0,4-17 1 0 0,-4 24 5 0 0,-1-1-1 0 0,1 1 0 0 0,0-1 1 0 0,0 1-1 0 0,0-1 0 0 0,0 1 0 0 0,1-1 1 0 0,-1 1-1 0 0,1 0 0 0 0,-1 0 1 0 0,1 0-1 0 0,0 0 0 0 0,0 0 1 0 0,0 0-1 0 0,0 0 0 0 0,0 1 1 0 0,0-1-1 0 0,1 1 0 0 0,-1 0 1 0 0,0-1-1 0 0,1 1 0 0 0,-1 0 1 0 0,1 0-1 0 0,-1 1 0 0 0,1-1 1 0 0,-1 0-1 0 0,1 1 0 0 0,0-1 1 0 0,-1 1-1 0 0,1 0 0 0 0,5 1 1 0 0,0 0-7 0 0,0 0 0 0 0,0 1 0 0 0,0 0 0 0 0,-1 0 0 0 0,1 1 1 0 0,0 0-1 0 0,-1 0 0 0 0,0 1 0 0 0,1 0 0 0 0,-2 1 0 0 0,1-1 0 0 0,8 8 1 0 0,-12-10 9 0 0,-1 1 0 0 0,1-1 1 0 0,-1 0-1 0 0,0 1 1 0 0,0 0-1 0 0,0-1 1 0 0,0 1-1 0 0,0 0 0 0 0,-1 0 1 0 0,1 0-1 0 0,-1 0 1 0 0,0 1-1 0 0,0-1 0 0 0,0 0 1 0 0,0 0-1 0 0,-1 1 1 0 0,1-1-1 0 0,-1 0 1 0 0,0 1-1 0 0,0-1 0 0 0,0 1 1 0 0,0-1-1 0 0,0 0 1 0 0,-1 1-1 0 0,0-1 1 0 0,0 0-1 0 0,0 0 0 0 0,0 1 1 0 0,0-1-1 0 0,0 0 1 0 0,-1 0-1 0 0,0 0 1 0 0,-3 4-1 0 0,-3 4-7 0 0,-1-1 1 0 0,0-1-1 0 0,-1 1 0 0 0,0-1 1 0 0,0-1-1 0 0,-1 0 0 0 0,0 0 1 0 0,-17 7-1 0 0,-12 11-1 0 0,11-10-27 0 0,28-15 12 0 0,-4 3-35 0 0,5-4 59 0 0,0 0 0 0 0,-1 0-1 0 0,1 0 1 0 0,0 0 0 0 0,0 0 0 0 0,0 0 0 0 0,0 0 0 0 0,0 0-1 0 0,0 0 1 0 0,-1 0 0 0 0,1 0 0 0 0,0 1 0 0 0,0-1 0 0 0,0 0-1 0 0,0 0 1 0 0,0 0 0 0 0,0 0 0 0 0,0 0 0 0 0,0 0 0 0 0,0 0 0 0 0,0 1-1 0 0,-1-1 1 0 0,1 0 0 0 0,0 0 0 0 0,0 0 0 0 0,0 0 0 0 0,0 0-1 0 0,0 0 1 0 0,0 1 0 0 0,0-1 0 0 0,0 0 0 0 0,0 0 0 0 0,0 0-1 0 0,0 0 1 0 0,0 0 0 0 0,0 1 0 0 0,0-1 0 0 0,0 0 0 0 0,0 0 0 0 0,0 0-1 0 0,1 0 1 0 0,-1 0 0 0 0,0 0 0 0 0,0 1 0 0 0,0-1 0 0 0,0 0-1 0 0,0 0 1 0 0,0 0 0 0 0,0 0 0 0 0,0 0 0 0 0,1 0 0 0 0,30 10-74 0 0,59 11 1 0 0,-19-6 32 0 0,-48-9 32 0 0,-10-4 27 0 0,-1 1-1 0 0,-1 0 1 0 0,1 1-1 0 0,21 10 1 0 0,-32-14-9 0 0,-1 0 0 0 0,1 1 0 0 0,-1-1 0 0 0,0 0 1 0 0,1 1-1 0 0,-1-1 0 0 0,1 0 0 0 0,-1 1 0 0 0,1-1 0 0 0,-1 0 0 0 0,0 1 0 0 0,1-1 1 0 0,-1 1-1 0 0,0-1 0 0 0,0 1 0 0 0,1-1 0 0 0,-1 1 0 0 0,0-1 0 0 0,0 1 0 0 0,1-1 1 0 0,-1 1-1 0 0,0-1 0 0 0,0 1 0 0 0,0-1 0 0 0,0 1 0 0 0,0-1 0 0 0,0 1 0 0 0,0 0 1 0 0,0 0-1 0 0,-1 0 5 0 0,1 1-1 0 0,-1-1 1 0 0,0 0 0 0 0,1 0 0 0 0,-1 1 0 0 0,0-1 0 0 0,0 0-1 0 0,0 0 1 0 0,0 0 0 0 0,0 0 0 0 0,-1 1 0 0 0,-32 19 172 0 0,19-14-223 0 0,0-1-1 0 0,0-1 1 0 0,0 0-1 0 0,0-1 1 0 0,-1-1-1 0 0,1-1 0 0 0,-1 0 1 0 0,0-1-1 0 0,0 0 1 0 0,0-1-1 0 0,-19-3 1 0 0,34 3-128 0 0,0 0 0 0 0,0-1 0 0 0,0 1 1 0 0,0 0-1 0 0,0 0 0 0 0,0-1 0 0 0,0 1 0 0 0,0 0 0 0 0,1-1 0 0 0,-1 1 1 0 0,0-1-1 0 0,0 1 0 0 0,0-1 0 0 0,1 1 0 0 0,-1-1 0 0 0,0 0 0 0 0,1 1 1 0 0,-2-2-1 0 0,2-7-1887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2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 2824 0 0,'0'-6'349'0'0,"0"5"-285"0"0,-1 4 579 0 0,-5 35-440 0 0,2 0 1 0 0,1 1-1 0 0,3-1 0 0 0,3 43 0 0 0,-1-45-89 0 0,13 306 530 0 0,8 220-62 0 0,71 990 102 0 0,-44-1222-2507 0 0,-40-271 224 0 0,-7-29-43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2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229 306 4368 0 0,'-10'-6'-262'0'0,"5"3"132"0"0,-2-1 0 0 0,1 1 0 0 0,0 1 1 0 0,-8-3-1 0 0,12 4 192 0 0,0 1-19 0 0,157-12 967 0 0,-108 7-890 0 0,723-95 526 0 0,-124 14-237 0 0,111 17 84 0 0,-530 59-228 0 0,306 26 0 0 0,-516-14-238 0 0,1 0-1 0 0,-1 1 1 0 0,0 1 0 0 0,0 1 0 0 0,0 0-1 0 0,19 9 1 0 0,-26-9-14 0 0,1 1-1 0 0,0 1 1 0 0,-1-1 0 0 0,-1 2-1 0 0,1-1 1 0 0,-1 2-1 0 0,0-1 1 0 0,-1 1 0 0 0,14 18-1 0 0,-5 0 8 0 0,-1 0 0 0 0,-1 2 1 0 0,-1-1-1 0 0,-2 2 0 0 0,-1 0 0 0 0,-1 0 0 0 0,8 47 0 0 0,-3 9 39 0 0,5 132-1 0 0,-21 371 160 0 0,-2-462-174 0 0,-9 623 233 0 0,4-442-164 0 0,2 229 59 0 0,7-492-157 0 0,2 270 96 0 0,-3-302-99 0 0,-1 0-1 0 0,0 0 0 0 0,-1 0 0 0 0,0 0 0 0 0,-8 22 1 0 0,8-29-8 0 0,-1-1 1 0 0,0 0 0 0 0,0 1-1 0 0,0-1 1 0 0,0 0 0 0 0,-1-1 0 0 0,0 1-1 0 0,0-1 1 0 0,0 1 0 0 0,-1-1 0 0 0,1-1-1 0 0,-1 1 1 0 0,0 0 0 0 0,-8 3-1 0 0,0 0-8 0 0,-1-2-1 0 0,0 0 1 0 0,0 0-1 0 0,0-1 0 0 0,0-1 1 0 0,-1 0-1 0 0,-26 0 1 0 0,-108-5-79 0 0,101 0 66 0 0,-1423 13-301 0 0,808 47 239 0 0,-292 17 191 0 0,847-73 27 0 0,91-3-147 0 0,14 0-10 0 0,0 1-3 0 0,-10 0-3 0 0,10 0-3 0 0,1 1 1 0 0,-22 4-111 0 0,21-4 110 0 0,3-5-146 0 0,2-32 9 0 0,12-62 0 0 0,-3 26-291 0 0,22-159-2683 0 0,-21 152 1209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2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18 488 4908 0 0,'0'0'-290'0'0,"-3"0"30"0"0,-8 0 34 0 0,8 0 320 0 0,13-2 88 0 0,268-54 414 0 0,-134 29-444 0 0,1172-191 560 0 0,-909 169-615 0 0,525-67-1232 0 0,-847 102-852 0 0,-64 8 1000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2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61 3596 0 0,'-2'-59'592'0'0,"2"58"-503"0"0,1 9 19 0 0,88 1318 1326 0 0,-87-1280-1400 0 0,60 690 473 0 0,62-25-714 0 0,-108-639-94 0 0,33 122-2417 0 0,-37-161 1440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2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10 4148 0 0,'0'-1'-14'0'0,"0"0"0"0"0,-1 1 0 0 0,1-1-1 0 0,-1 1 1 0 0,0-1 0 0 0,1 0 0 0 0,-1 1 0 0 0,1-1-1 0 0,-1 1 1 0 0,0-1 0 0 0,0 1 0 0 0,1-1-1 0 0,-1 1 1 0 0,0 0 0 0 0,0-1 0 0 0,1 1-1 0 0,-1 0 1 0 0,0 0 0 0 0,0 0 0 0 0,0 0-1 0 0,1-1 1 0 0,-1 1 0 0 0,0 0 0 0 0,0 0 0 0 0,0 0-1 0 0,0 1 1 0 0,1-1 0 0 0,-1 0 0 0 0,0 0-1 0 0,0 0 1 0 0,0 1 0 0 0,1-1 0 0 0,-1 0-1 0 0,0 1 1 0 0,0-1 0 0 0,1 0 0 0 0,-1 1 0 0 0,0-1-1 0 0,1 1 1 0 0,-1-1 0 0 0,0 1 0 0 0,1 0-1 0 0,-1-1 1 0 0,1 1 0 0 0,-1 0 0 0 0,1-1-1 0 0,-1 2 1 0 0,-4 5 23 0 0,2 0 0 0 0,-1 0-1 0 0,1 0 1 0 0,-3 10 0 0 0,3-11-31 0 0,-8 29 97 0 0,0 0 0 0 0,3 0 0 0 0,-7 57 0 0 0,1 109 313 0 0,32 616 823 0 0,85 248-180 0 0,-59-761-736 0 0,14 131-723 0 0,-55-366-2682 0 0,-3-62 1792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2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11 314 3864 0 0,'-9'0'-496'0'0,"8"0"599"0"0,8 0 612 0 0,319-21 1099 0 0,-205 10-1480 0 0,1720-153 1465 0 0,-1092 72-3044 0 0,-727 89-180 0 0,30-11 0 0 0,-31 6-757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2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50 5032 0 0,'-3'0'-426'0'0,"-21"-4"-538"0"0,22 4 728 0 0,-1 1-145 0 0,-4 0 294 0 0,1 1 0 0 0,0 0 1 0 0,0 1-1 0 0,0 0 0 0 0,-11 5 0 0 0,17-7 93 0 0,0-1-1 0 0,0 0 0 0 0,-1 0 0 0 0,1 0 1 0 0,0 0-1 0 0,0 1 0 0 0,0-1 0 0 0,-1 0 1 0 0,1 0-1 0 0,0 1 0 0 0,0-1 1 0 0,0 0-1 0 0,0 0 0 0 0,0 1 0 0 0,0-1 1 0 0,-1 0-1 0 0,1 0 0 0 0,0 1 0 0 0,0-1 1 0 0,0 0-1 0 0,0 1 0 0 0,0-1 1 0 0,0 0-1 0 0,0 0 0 0 0,0 1 0 0 0,0-1 1 0 0,0 0-1 0 0,0 1 0 0 0,0-1 0 0 0,0 0 1 0 0,1 0-1 0 0,-1 1 0 0 0,0-1 1 0 0,0 0-1 0 0,0 0 0 0 0,0 1 0 0 0,0-1 1 0 0,1 0-1 0 0,-1 0 0 0 0,0 1 0 0 0,0-1 1 0 0,0 0-1 0 0,0 0 0 0 0,1 0 1 0 0,-1 1-1 0 0,1-1 0 0 0,9 7 206 0 0,-10-7-218 0 0,9 4 83 0 0,0-1 0 0 0,0-1 0 0 0,0 0 0 0 0,0 0 0 0 0,1 0 0 0 0,-1-1 0 0 0,0-1 0 0 0,1 0 0 0 0,12-1 0 0 0,-1 1 5 0 0,748-31 1078 0 0,-330 8-879 0 0,1030-14 266 0 0,-1109 31-675 0 0,-197 4-2828 0 0,-148 2 2117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2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10 291 3512 0 0,'0'0'75'0'0,"-9"-6"-417"0"0,9 6 352 0 0,0 0 0 0 0,0 0 0 0 0,0 0 0 0 0,0 0-1 0 0,0 0 1 0 0,1 0 0 0 0,-1 0 0 0 0,0 0 0 0 0,0 0 0 0 0,0 0-1 0 0,0 0 1 0 0,0-1 0 0 0,0 1 0 0 0,0 0 0 0 0,1 0-1 0 0,-1 0 1 0 0,0 0 0 0 0,0 0 0 0 0,0 0 0 0 0,0 0 0 0 0,0 0-1 0 0,0 0 1 0 0,0 0 0 0 0,0 0 0 0 0,0-1 0 0 0,0 1 0 0 0,1 0-1 0 0,-1 0 1 0 0,0 0 0 0 0,0 0 0 0 0,0 0 0 0 0,0 0 0 0 0,0-1-1 0 0,0 1 1 0 0,0 0 0 0 0,0 0 0 0 0,0 0 0 0 0,0 0-1 0 0,0 0 1 0 0,0 0 0 0 0,0 0 0 0 0,0-1 0 0 0,0 1 0 0 0,0 0-1 0 0,0 0 1 0 0,0 0 0 0 0,0 0 0 0 0,-1 0 0 0 0,1 0 0 0 0,0-1-1 0 0,0 1 1 0 0,0 0 0 0 0,0 0 0 0 0,0 0 0 0 0,0 0 0 0 0,0 0-1 0 0,0 0 1 0 0,0 0 0 0 0,0 0 0 0 0,-1 0 0 0 0,1 0 0 0 0,0-1-1 0 0,156-10 671 0 0,117-10-169 0 0,168-27-62 0 0,636-56 152 0 0,-861 91-577 0 0,688-55-982 0 0,-888 66-230 0 0,30-6 1 0 0,-36 5 247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2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3340 0 0,'38'-3'-426'0'0,"1"-1"0"0"0,0-2 0 0 0,68-20 0 0 0,40-6 271 0 0,-99 25 78 0 0,-18 2-246 0 0,53-3 0 0 0,-68 8 49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50 160 1028 0 0,'-21'-20'337'0'0,"17"17"-74"0"0,0 0-1 0 0,1 0 1 0 0,0 0 0 0 0,0 0 0 0 0,0-1 0 0 0,-3-3-1 0 0,5 5 12 0 0,1 2-234 0 0,0-1 0 0 0,-1 1-1 0 0,1-1 1 0 0,0 0-1 0 0,0 1 1 0 0,0-1 0 0 0,0 0-1 0 0,-1 1 1 0 0,1-1 0 0 0,0 1-1 0 0,0-1 1 0 0,0 0 0 0 0,1 1-1 0 0,-1-1 1 0 0,0 0-1 0 0,0 1 1 0 0,0-2 0 0 0,6-2 28 0 0,0-1 0 0 0,0 1-1 0 0,1 0 1 0 0,-1 1 0 0 0,1 0 0 0 0,0 0 0 0 0,0 0 0 0 0,0 1 0 0 0,0 0 0 0 0,0 0 0 0 0,1 0 0 0 0,-1 1 0 0 0,1 1 0 0 0,-1-1-1 0 0,1 1 1 0 0,-1 0 0 0 0,0 1 0 0 0,1 0 0 0 0,-1 0 0 0 0,0 0 0 0 0,9 4 0 0 0,-14-5-57 0 0,0 1 0 0 0,0 0 0 0 0,-1 0 0 0 0,1 0-1 0 0,0 0 1 0 0,-1 0 0 0 0,1 1 0 0 0,-1-1 0 0 0,1 0 0 0 0,-1 1 0 0 0,1-1 0 0 0,-1 1 0 0 0,0-1 0 0 0,0 1 0 0 0,0 0 0 0 0,0 0-1 0 0,0-1 1 0 0,1 5 0 0 0,-1-3 2 0 0,0 1 0 0 0,0 0 0 0 0,-1 0-1 0 0,1-1 1 0 0,-1 1 0 0 0,0 0 0 0 0,0 0 0 0 0,-1 0-1 0 0,0 5 1 0 0,-3 6 36 0 0,0 0 0 0 0,-2 0 0 0 0,-11 25 0 0 0,16-36-35 0 0,-20 42 57 0 0,21-46-72 0 0,0 0 0 0 0,0 0 0 0 0,0 0 0 0 0,-1 1 1 0 0,1-1-1 0 0,0 0 0 0 0,0 0 0 0 0,0 0 0 0 0,0 1 0 0 0,0-1 0 0 0,0 0 0 0 0,0 0 1 0 0,-1 0-1 0 0,1 1 0 0 0,0-1 0 0 0,0 0 0 0 0,0 0 0 0 0,0 1 0 0 0,0-1 1 0 0,0 0-1 0 0,0 0 0 0 0,0 0 0 0 0,0 1 0 0 0,0-1 0 0 0,0 0 0 0 0,0 0 0 0 0,0 1 1 0 0,1-1-1 0 0,-1 0 0 0 0,0 0 0 0 0,0 1 0 0 0,0-1 0 0 0,0 0 0 0 0,0 0 0 0 0,0 0 1 0 0,1 0-1 0 0,-1 1 0 0 0,0-1 0 0 0,0 0 0 0 0,0 0 0 0 0,0 0 0 0 0,1 0 0 0 0,-1 1 1 0 0,0-1-1 0 0,0 0 0 0 0,0 0 0 0 0,1 0 0 0 0,-1 0 0 0 0,0 0 0 0 0,0 0 1 0 0,1 0-1 0 0,-1 0 0 0 0,0 0 0 0 0,0 0 0 0 0,0 0 0 0 0,1 0 0 0 0,-1 0 0 0 0,0 0 1 0 0,0 0-1 0 0,1 0 0 0 0,-1 0 0 0 0,0 0 0 0 0,0 0 0 0 0,1 0 0 0 0,-1 0 0 0 0,0 0 1 0 0,0 0-1 0 0,1-1 0 0 0,14-1-36 0 0,-6-1 23 0 0,1-2 0 0 0,-1 1 1 0 0,-1-1-1 0 0,1 0 0 0 0,-1-1 0 0 0,0 0 1 0 0,12-11-1 0 0,0 1-19 0 0,20-15 134 0 0,-2-2 0 0 0,-1-1 0 0 0,-2-1 0 0 0,34-46 0 0 0,-68 80 217 0 0,-6 5-267 0 0,-3 3-29 0 0,0 0-1 0 0,1 1 1 0 0,0 1-1 0 0,0-1 1 0 0,1 1-1 0 0,0 0 1 0 0,-6 11 0 0 0,10-17-21 0 0,0 1 0 0 0,1 0 0 0 0,-1 0 0 0 0,0 0 0 0 0,1 0 0 0 0,0 0 0 0 0,0 0 0 0 0,0 0 1 0 0,1 0-1 0 0,-1 1 0 0 0,1-1 0 0 0,0 0 0 0 0,0 0 0 0 0,1 0 0 0 0,-1 1 0 0 0,1-1 0 0 0,0 0 0 0 0,0 0 1 0 0,0 0-1 0 0,1 0 0 0 0,-1 0 0 0 0,4 5 0 0 0,-3-6-9 0 0,1 0 1 0 0,-1-1-1 0 0,1 1 1 0 0,0-1-1 0 0,-1 0 0 0 0,1 0 1 0 0,0 0-1 0 0,0 0 1 0 0,1 0-1 0 0,-1-1 0 0 0,0 1 1 0 0,0-1-1 0 0,1 0 1 0 0,-1 0-1 0 0,1 0 1 0 0,-1-1-1 0 0,7 1 0 0 0,5 1-261 0 0,1-2-1 0 0,24-2 1 0 0,-34 2 134 0 0,36-10-1767 0 0,-34 8 870 0 0,2-1-232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5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54 5320 0 0,'-8'-10'41'0'0,"1"0"0"0"0,-1 1-1 0 0,-10-9 1 0 0,11 11 458 0 0,5 11-434 0 0,0 2-43 0 0,0 1-1 0 0,0-1 1 0 0,1 0 0 0 0,0 0-1 0 0,0 1 1 0 0,0-1-1 0 0,1 10 1 0 0,5 54 120 0 0,-3-43-98 0 0,15 122 39 0 0,-8-83-421 0 0,-9-59-583 0 0,-4-7 366 0 0,-9-17 191 0 0,-15-34 138 0 0,25 45 181 0 0,-10-19 25 0 0,-11-31-1 0 0,23 54 37 0 0,1 1-15 0 0,1 1 0 0 0,-1-1 1 0 0,0 1-1 0 0,0 0 0 0 0,0-1 0 0 0,0 1 1 0 0,0-1-1 0 0,1 1 0 0 0,-1 0 0 0 0,0-1 0 0 0,0 1 1 0 0,0 0-1 0 0,1-1 0 0 0,-1 1 0 0 0,0 0 1 0 0,1-1-1 0 0,-1 1 0 0 0,0 0 0 0 0,1 0 0 0 0,-1-1 1 0 0,0 1-1 0 0,1 0 0 0 0,-1 0 0 0 0,0 0 1 0 0,1 0-1 0 0,-1-1 0 0 0,1 1 0 0 0,-1 0 0 0 0,1 0 1 0 0,56 4 45 0 0,-46-2-24 0 0,1-1 0 0 0,-1 0 0 0 0,1-1 0 0 0,-1 0 0 0 0,1 0 0 0 0,-1-1 0 0 0,0-1 0 0 0,1 0 0 0 0,-1-1 0 0 0,12-4 0 0 0,-18 4 10 0 0,0 0 1 0 0,0 0-1 0 0,0 0 1 0 0,0-1 0 0 0,-1 0-1 0 0,0 0 1 0 0,1 0-1 0 0,-2-1 1 0 0,1 1-1 0 0,0-1 1 0 0,-1 0 0 0 0,0 0-1 0 0,4-9 1 0 0,-3 5 139 0 0,0 1 0 0 0,-1-1 0 0 0,0 0 0 0 0,-1 0 1 0 0,0 0-1 0 0,-1 0 0 0 0,2-18 0 0 0,-2 17 126 0 0,3 16-11 0 0,1 14-153 0 0,6 109 109 0 0,3 23-181 0 0,5-40-3915 0 0,-16-101 2324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3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3900 0 0,'0'0'229'0'0,"1"3"-88"0"0,2 4-64 0 0,0 1 0 0 0,0 0 0 0 0,-1 0 0 0 0,0 1 1 0 0,-1-1-1 0 0,0 0 0 0 0,0 15 0 0 0,3 13 45 0 0,32 114-2673 0 0,-29-130 1949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3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 3324 0 0,'0'0'16'0'0,"-3"0"16"0"0,2 0-77 0 0,0 0 89 0 0,0 0 1 0 0,-1-1-1 0 0,1 1 1 0 0,0 0-1 0 0,0 0 0 0 0,-1-1 1 0 0,1 1-1 0 0,0-1 0 0 0,0 1 1 0 0,0-1-1 0 0,-1 1 0 0 0,1-1 1 0 0,0 0-1 0 0,-1 0 0 0 0,1-1 290 0 0,32 7-204 0 0,8 1 18 0 0,-33-4-110 0 0,-1 0-1 0 0,1 0 1 0 0,-1 0 0 0 0,0 1 0 0 0,1 0 0 0 0,8 7 0 0 0,-12-9-33 0 0,-1 0 1 0 0,0 0 0 0 0,1 0-1 0 0,-1 0 1 0 0,0 1-1 0 0,0-1 1 0 0,0 0-1 0 0,0 1 1 0 0,0-1 0 0 0,0 1-1 0 0,-1-1 1 0 0,1 1-1 0 0,0 0 1 0 0,-1-1 0 0 0,1 1-1 0 0,-1-1 1 0 0,0 1-1 0 0,1 0 1 0 0,-1 0 0 0 0,0-1-1 0 0,0 1 1 0 0,0 0-1 0 0,0-1 1 0 0,0 1 0 0 0,-1 0-1 0 0,1 0 1 0 0,0-1-1 0 0,-1 1 1 0 0,0 1-1 0 0,-7 13 13 0 0,-1-1-1 0 0,0 0 0 0 0,-1 0 0 0 0,0-1 0 0 0,-25 25 0 0 0,22-24-64 0 0,10-9-531 0 0,12-10 458 0 0,14-10 103 0 0,111-89-273 0 0,-50 36 382 0 0,-30 22 1047 0 0,-53 44-770 0 0,-3 5-265 0 0,-5 7-40 0 0,-23 43 193 0 0,27-49-248 0 0,1-1 1 0 0,1 1-1 0 0,-1 0 0 0 0,1 0 0 0 0,-1-1 1 0 0,1 1-1 0 0,1 0 0 0 0,-1 0 0 0 0,1 0 1 0 0,0 7-1 0 0,0-10-19 0 0,1-1-1 0 0,-1 1 1 0 0,1-1 0 0 0,-1 1 0 0 0,1-1 0 0 0,0 1-1 0 0,-1-1 1 0 0,1 0 0 0 0,0 1 0 0 0,0-1-1 0 0,0 0 1 0 0,0 0 0 0 0,0 1 0 0 0,1-1-1 0 0,-1 0 1 0 0,0 0 0 0 0,0 0 0 0 0,1-1 0 0 0,-1 1-1 0 0,0 0 1 0 0,1 0 0 0 0,-1-1 0 0 0,1 1-1 0 0,-1-1 1 0 0,1 1 0 0 0,-1-1 0 0 0,1 0-1 0 0,0 1 1 0 0,-1-1 0 0 0,4 0 0 0 0,3 0-160 0 0,1 0 1 0 0,0 0-1 0 0,-1-1 1 0 0,13-2-1 0 0,-8-1-463 0 0,0 0 0 0 0,0 0-1 0 0,14-8 1 0 0,-15 6-27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3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3208 0 0,'0'0'-14'0'0,"0"0"25"0"0,0 0 0 0 0,0 0-1 0 0,0 0 1 0 0,0 1-1 0 0,-1-1 1 0 0,1 0 0 0 0,0 0-1 0 0,0 0 1 0 0,0 0-1 0 0,0 1 1 0 0,0-1 0 0 0,0 0-1 0 0,-1 0 1 0 0,1 0 0 0 0,0 1-1 0 0,0-1 1 0 0,0 0-1 0 0,0 0 1 0 0,0 0 0 0 0,0 1-1 0 0,0-1 1 0 0,0 0-1 0 0,0 0 1 0 0,0 0 0 0 0,0 1-1 0 0,0-1 1 0 0,0 0 0 0 0,0 0-1 0 0,0 0 1 0 0,0 1-1 0 0,0-1 1 0 0,1 0 0 0 0,-1 0-1 0 0,0 0 1 0 0,0 0 0 0 0,0 1-1 0 0,0-1 1 0 0,0 0-1 0 0,0 0 1 0 0,0 0 0 0 0,1 0-1 0 0,-1 1 1 0 0,0-1-1 0 0,0 0 1 0 0,0 0 0 0 0,0 0-1 0 0,1 0 1 0 0,-1 0 0 0 0,0 0-1 0 0,0 0 1 0 0,0 0-1 0 0,1 1 1 0 0,55 3 666 0 0,-52-4-626 0 0,0 1 0 0 0,-1 0 0 0 0,1 0 0 0 0,0 0 0 0 0,0 0 1 0 0,-1 1-1 0 0,1 0 0 0 0,-1-1 0 0 0,1 1 0 0 0,-1 0 0 0 0,0 1 0 0 0,0-1 0 0 0,5 5 0 0 0,-7-5-25 0 0,0 0 0 0 0,1 0-1 0 0,-2 1 1 0 0,1-1 0 0 0,0 0-1 0 0,0 0 1 0 0,-1 1 0 0 0,1-1-1 0 0,-1 0 1 0 0,1 1 0 0 0,-1-1-1 0 0,0 1 1 0 0,0-1 0 0 0,0 0-1 0 0,-1 1 1 0 0,1-1 0 0 0,-1 1 0 0 0,1-1-1 0 0,-1 0 1 0 0,-1 3 0 0 0,-2 8 57 0 0,-1-1 0 0 0,-10 18 1 0 0,6-14 0 0 0,1 1-43 0 0,2-7-3 0 0,1 1 0 0 0,0 0 0 0 0,1 1 0 0 0,0-1 0 0 0,-3 16 1 0 0,6-26-40 0 0,1-1 1 0 0,0 1 0 0 0,0 0 0 0 0,0 0 0 0 0,0 0 0 0 0,0 0 0 0 0,0 0 0 0 0,0-1 0 0 0,0 1 0 0 0,0 0 0 0 0,0 0 0 0 0,0 0 0 0 0,1 0-1 0 0,-1-1 1 0 0,0 1 0 0 0,1 0 0 0 0,-1 0 0 0 0,0-1 0 0 0,1 1 0 0 0,-1 0 0 0 0,1 0 0 0 0,-1-1 0 0 0,1 1 0 0 0,0-1 0 0 0,-1 1 0 0 0,2 0-1 0 0,0 0-1 0 0,-1 0 0 0 0,1 0 0 0 0,0-1 0 0 0,0 1 0 0 0,-1-1 0 0 0,1 0 0 0 0,0 0 0 0 0,0 1-1 0 0,0-1 1 0 0,1 0 0 0 0,26-2-163 0 0,1-1 1 0 0,31-8-1 0 0,33-4-2787 0 0,-84 13 1987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3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4100 0 0,'0'0'107'0'0,"-3"-1"-22"0"0,0 1 351 0 0,7 0-180 0 0,16 4-110 0 0,-15-3-139 0 0,0 0 0 0 0,0 0 0 0 0,-1 1 0 0 0,1 0 0 0 0,0 0 0 0 0,-1 0 0 0 0,0 1 0 0 0,1-1 0 0 0,6 7 0 0 0,-8-6 4 0 0,0 0-1 0 0,0 1 0 0 0,0 0 0 0 0,-1 0 0 0 0,0 0 0 0 0,1 0 0 0 0,-1 0 0 0 0,-1 0 1 0 0,1 0-1 0 0,-1 1 0 0 0,1-1 0 0 0,-1 1 0 0 0,0-1 0 0 0,-1 1 0 0 0,1-1 0 0 0,-1 1 0 0 0,0 0 1 0 0,0-1-1 0 0,-1 1 0 0 0,1 0 0 0 0,-1-1 0 0 0,0 1 0 0 0,0-1 0 0 0,0 0 0 0 0,-1 1 1 0 0,0-1-1 0 0,1 0 0 0 0,-2 0 0 0 0,1 0 0 0 0,0 0 0 0 0,-1 0 0 0 0,0 0 0 0 0,-4 4 1 0 0,2-2-67 0 0,-24 25-23 0 0,27-30-27 0 0,0 1 0 0 0,0-1 0 0 0,0 1 0 0 0,-1-1 0 0 0,1 1 0 0 0,0-1 0 0 0,-1 0 0 0 0,1 0 0 0 0,0-1 0 0 0,-1 1 0 0 0,1 0 0 0 0,-1-1 0 0 0,-4 1 0 0 0,9-5-890 0 0,1-1 804 0 0,0 0 0 0 0,0 0 1 0 0,1 0-1 0 0,0 1 0 0 0,6-7 0 0 0,6-3-447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3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2168 0 0,'94'-65'170'0'0,"-37"18"3055"0"0,-56 45-2851 0 0,-2 0 83 0 0,2 2-442 0 0,-1 0-1 0 0,0-1 1 0 0,0 1-1 0 0,0 0 1 0 0,0 0-1 0 0,0 0 0 0 0,0-1 1 0 0,0 1-1 0 0,0 0 1 0 0,0 0-1 0 0,0 0 1 0 0,0 0-1 0 0,0-1 1 0 0,-1 1-1 0 0,1 0 1 0 0,0 0-1 0 0,0 0 0 0 0,0 0 1 0 0,0-1-1 0 0,0 1 1 0 0,0 0-1 0 0,0 0 1 0 0,0 0-1 0 0,0 0 1 0 0,-1 0-1 0 0,1 0 1 0 0,0-1-1 0 0,0 1 1 0 0,0 0-1 0 0,0 0 0 0 0,0 0 1 0 0,0 0-1 0 0,-1 0 1 0 0,1 0-1 0 0,0 0 1 0 0,0 0-1 0 0,0 0 1 0 0,0 0-1 0 0,-1 0 1 0 0,1 0-1 0 0,0 0 0 0 0,0-1 1 0 0,0 1-1 0 0,-1 0 1 0 0,1 1-1 0 0,0-1 1 0 0,0 0-1 0 0,0 0 1 0 0,0 0-1 0 0,-1 0 1 0 0,1 0-1 0 0,0 0 1 0 0,0 0-1 0 0,0 0 0 0 0,0 0 1 0 0,0 0-1 0 0,-1 0 1 0 0,1 0-1 0 0,0 0 1 0 0,0 1-1 0 0,0-1 1 0 0,-13 5 135 0 0,0 2 1 0 0,1-1-1 0 0,0 2 0 0 0,-18 14 1 0 0,24-18-116 0 0,1 0-1 0 0,1 1 1 0 0,-1 0 0 0 0,0 0 0 0 0,1 0-1 0 0,0 0 1 0 0,1 1 0 0 0,-1 0 0 0 0,1-1-1 0 0,0 1 1 0 0,0 1 0 0 0,-3 11 0 0 0,6-17-39 0 0,-1 0 1 0 0,1 0 0 0 0,0 0-1 0 0,0 1 1 0 0,0-1 0 0 0,0 0-1 0 0,0 0 1 0 0,0 1 0 0 0,0-1-1 0 0,1 0 1 0 0,-1 0 0 0 0,0 0-1 0 0,1 0 1 0 0,-1 1 0 0 0,1-1-1 0 0,-1 0 1 0 0,1 0 0 0 0,-1 0-1 0 0,1 0 1 0 0,0 0 0 0 0,1 1-1 0 0,-1 0-4 0 0,2-1 0 0 0,-1 1 0 0 0,0 0 0 0 0,0-1 0 0 0,0 0 0 0 0,1 1 0 0 0,-1-1 0 0 0,1 0 0 0 0,3 1 0 0 0,1 0-43 0 0,1 0-1 0 0,0-1 1 0 0,0 1-1 0 0,0-2 1 0 0,13 1-1 0 0,-7-2-462 0 0,-1-1 0 0 0,1 0 0 0 0,0-1 1 0 0,0 0-1 0 0,-1-1 0 0 0,0 0 0 0 0,22-11 0 0 0,-20 6-1551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39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5288 0 0,'0'0'45'0'0,"4"0"31"0"0,55 2 350 0 0,-55-2-411 0 0,0 0-1 0 0,0 0 0 0 0,-1 1 1 0 0,1 0-1 0 0,0 0 0 0 0,0 0 1 0 0,6 3-1 0 0,-9-4-11 0 0,0 1 1 0 0,0-1-1 0 0,0 1 1 0 0,0-1-1 0 0,0 1 1 0 0,0 0-1 0 0,0 0 1 0 0,0-1-1 0 0,0 1 1 0 0,0 0-1 0 0,0 0 1 0 0,-1 0-1 0 0,1 0 1 0 0,0 0-1 0 0,-1 0 0 0 0,1 0 1 0 0,-1 0-1 0 0,1 0 1 0 0,-1 1-1 0 0,1-1 1 0 0,-1 0-1 0 0,0 0 1 0 0,0 0-1 0 0,1 0 1 0 0,-1 1-1 0 0,0-1 1 0 0,0 0-1 0 0,0 0 1 0 0,0 0-1 0 0,-1 1 1 0 0,1-1-1 0 0,0 2 1 0 0,-39 100 39 0 0,38-101-44 0 0,0 1 1 0 0,1-1 0 0 0,0 0-1 0 0,-1 0 1 0 0,1 0-1 0 0,0 1 1 0 0,0-1 0 0 0,0 0-1 0 0,1 0 1 0 0,-1 0-1 0 0,0 0 1 0 0,1 1-1 0 0,-1-1 1 0 0,1 0 0 0 0,0 0-1 0 0,0 0 1 0 0,0 0-1 0 0,0 0 1 0 0,0 0 0 0 0,0-1-1 0 0,0 1 1 0 0,3 2-1 0 0,2 2 7 0 0,0 0-1 0 0,0 0 1 0 0,1-1-1 0 0,9 6 1 0 0,0 0 27 0 0,-9-6-15 0 0,37 33 140 0 0,-44-37-154 0 0,0 0-1 0 0,0-1 0 0 0,1 1 0 0 0,-1-1 1 0 0,0 1-1 0 0,0-1 0 0 0,0 1 0 0 0,0 0 1 0 0,0-1-1 0 0,0 1 0 0 0,0-1 0 0 0,0 1 1 0 0,0-1-1 0 0,0 1 0 0 0,0 0 0 0 0,0-1 1 0 0,-1 1-1 0 0,1-1 0 0 0,0 1 0 0 0,0-1 1 0 0,-1 1-1 0 0,1-1 0 0 0,0 1 0 0 0,-1-1 1 0 0,1 1-1 0 0,0-1 0 0 0,-1 1 0 0 0,-10 12-61 0 0,10-13 47 0 0,-11 11-281 0 0,0-2 0 0 0,-1 1 1 0 0,0-1-1 0 0,-1-1 1 0 0,0-1-1 0 0,-20 9 0 0 0,3-1-853 0 0,-10 4-169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3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60 4164 0 0,'-2'-2'-15'0'0,"-11"-13"-180"0"0,13 15 193 0 0,0-1 0 0 0,0 1 1 0 0,0 0-1 0 0,0 0 0 0 0,0 0 0 0 0,0 0 0 0 0,0-1 0 0 0,0 1 0 0 0,0 0 0 0 0,0 0 0 0 0,0 0 1 0 0,0 0-1 0 0,0-1 0 0 0,0 1 0 0 0,0 0 0 0 0,0 0 0 0 0,0 0 0 0 0,1 0 0 0 0,-1 0 0 0 0,0 0 0 0 0,0-1 1 0 0,0 1-1 0 0,0 0 0 0 0,0 0 0 0 0,1 0 0 0 0,-1 0 0 0 0,0 0 0 0 0,0 0 0 0 0,0 0 0 0 0,0 0 1 0 0,0 0-1 0 0,1 0 0 0 0,-1 0 0 0 0,0-1 0 0 0,0 1 0 0 0,0 0 0 0 0,0 0 0 0 0,1 0 0 0 0,17 1-27 0 0,-10 0 46 0 0,-1 0 0 0 0,0 0 0 0 0,0 1 0 0 0,0 0 0 0 0,-1 1 0 0 0,14 5 0 0 0,-18-7-14 0 0,-1 0 1 0 0,1 1 0 0 0,0-1 0 0 0,-1 0-1 0 0,1 0 1 0 0,-1 1 0 0 0,0-1 0 0 0,1 1-1 0 0,-1-1 1 0 0,0 1 0 0 0,0 0 0 0 0,0 0-1 0 0,0-1 1 0 0,0 1 0 0 0,0 0 0 0 0,-1 0-1 0 0,1 0 1 0 0,-1 0 0 0 0,1 0 0 0 0,-1 0-1 0 0,0 0 1 0 0,0 0 0 0 0,1 0 0 0 0,-1 0-1 0 0,-1 0 1 0 0,1-1 0 0 0,0 1 0 0 0,0 0-1 0 0,-1 0 1 0 0,1 0 0 0 0,-1 0 0 0 0,0 0-1 0 0,-1 3 1 0 0,-1 2 5 0 0,0-1 1 0 0,-1 1-1 0 0,1 0 1 0 0,-2-1-1 0 0,1 0 0 0 0,-1 0 1 0 0,0 0-1 0 0,0 0 1 0 0,-6 4-1 0 0,-9 7 27 0 0,-29 18-1 0 0,6-5 11 0 0,31-22-199 0 0,13-12-101 0 0,15-15 89 0 0,22-18 42 0 0,2 2 1 0 0,71-49 0 0 0,-62 48 307 0 0,37-25 1578 0 0,-105 81-1101 0 0,0 0-1 0 0,-18 26 1 0 0,33-40-639 0 0,0-1 0 0 0,1 1 0 0 0,0 0 0 0 0,0 0 0 0 0,1 1 1 0 0,-1-1-1 0 0,2 1 0 0 0,-3 8 0 0 0,4-12-19 0 0,-1-1 0 0 0,1 0 0 0 0,0 1 0 0 0,0-1 0 0 0,1 0 0 0 0,-1 1 0 0 0,0-1 0 0 0,1 0 0 0 0,-1 1 0 0 0,1-1 0 0 0,0 0 0 0 0,0 0 0 0 0,0 1 0 0 0,0-1 0 0 0,0 0 0 0 0,0 0 0 0 0,1 0 0 0 0,-1 0 0 0 0,0 0 0 0 0,1-1 0 0 0,0 1 1 0 0,-1 0-1 0 0,1-1 0 0 0,0 1 0 0 0,0-1 0 0 0,0 0 0 0 0,3 2 0 0 0,6 2 0 0 0,0 0 1 0 0,1 0-1 0 0,-1-1 1 0 0,1-1 0 0 0,0 0-1 0 0,0-1 1 0 0,0 0-1 0 0,0-1 1 0 0,13 0 0 0 0,-8-1-236 0 0,0-1 1 0 0,0 0 0 0 0,0-2-1 0 0,0 0 1 0 0,31-10 0 0 0,-15-3-2342 0 0,-22 7 713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4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4968 0 0,'5'-7'-201'0'0,"-5"7"215"0"0,0 0-1 0 0,0-1 0 0 0,0 1 1 0 0,0 0-1 0 0,0 0 1 0 0,0 0-1 0 0,0 0 0 0 0,0 0 1 0 0,0-1-1 0 0,0 1 0 0 0,0 0 1 0 0,0 0-1 0 0,0 0 1 0 0,0 0-1 0 0,0 0 0 0 0,0 0 1 0 0,0-1-1 0 0,1 1 1 0 0,-1 0-1 0 0,0 0 0 0 0,0 0 1 0 0,0 0-1 0 0,0 0 0 0 0,0 0 1 0 0,0 0-1 0 0,1 0 1 0 0,-1 0-1 0 0,0-1 0 0 0,0 1 1 0 0,0 0-1 0 0,0 0 0 0 0,0 0 1 0 0,1 0-1 0 0,-1 0 1 0 0,0 0-1 0 0,0 0 0 0 0,0 0 1 0 0,0 0-1 0 0,0 0 1 0 0,1 0-1 0 0,-1 0 0 0 0,0 0 1 0 0,0 0-1 0 0,0 0 0 0 0,0 0 1 0 0,1 1-1 0 0,-1-1 1 0 0,0 0-1 0 0,0 0 0 0 0,0 0 1 0 0,0 0-1 0 0,11 40 359 0 0,2 0 0 0 0,2-2 0 0 0,1 1 0 0 0,2-2 0 0 0,23 38 0 0 0,-34-66-360 0 0,-1 0 0 0 0,1-1 0 0 0,0 0 0 0 0,1 0 0 0 0,0 0 0 0 0,0-1 0 0 0,1 0 0 0 0,0-1 0 0 0,0 0 0 0 0,11 5 0 0 0,-7-5-256 0 0,0-1 0 0 0,0-1 0 0 0,0 0 1 0 0,1-1-1 0 0,-1 0 0 0 0,1-1 0 0 0,23 0 0 0 0,33-3-2120 0 0,-36-1 708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4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4496 0 0,'-9'-5'-163'0'0,"-5"-3"190"0"0,0 0-1 0 0,0 1 1 0 0,-1 1 0 0 0,-20-7-1 0 0,33 13 58 0 0,0 4-6 0 0,0 3-47 0 0,-1 1 0 0 0,1-1 0 0 0,0 1 0 0 0,0-1 0 0 0,1 1 1 0 0,0 0-1 0 0,0 0 0 0 0,1 8 0 0 0,6 69 102 0 0,-5-72-120 0 0,36 214-1121 0 0,-24-179-53 0 0,4-2 232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4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 3448 0 0,'-14'-4'-140'0'0,"11"4"32"0"0,-5-1-33 0 0,6 2 158 0 0,8 0 97 0 0,5 1-57 0 0,0 1 1 0 0,0 0-1 0 0,0 0 0 0 0,19 10 1 0 0,-27-12-36 0 0,0 1 0 0 0,0-1-1 0 0,-1 1 1 0 0,1-1 0 0 0,0 1 0 0 0,-1 0 0 0 0,1 0-1 0 0,-1 0 1 0 0,0 1 0 0 0,0-1 0 0 0,1 1 0 0 0,-2-1-1 0 0,1 1 1 0 0,0-1 0 0 0,0 1 0 0 0,-1 0 0 0 0,0 0-1 0 0,1 0 1 0 0,-1 0 0 0 0,0 0 0 0 0,-1 0 0 0 0,1 0-1 0 0,0 0 1 0 0,-1 1 0 0 0,0 4 0 0 0,-2 5 24 0 0,-1-1 0 0 0,0 1 1 0 0,-1-1-1 0 0,-1 0 1 0 0,0-1-1 0 0,0 1 0 0 0,-1-1 1 0 0,-1 0-1 0 0,-11 16 1 0 0,-21 38 148 0 0,35-58-189 0 0,4-7-9 0 0,0 0 0 0 0,0 0 0 0 0,0 0 0 0 0,0 0 0 0 0,0 0 0 0 0,0 0 0 0 0,1 0 0 0 0,-1 0 0 0 0,0 0 0 0 0,0 0 0 0 0,0-1 0 0 0,0 1 0 0 0,0 0 0 0 0,0 0 0 0 0,1 0 0 0 0,-1 0 0 0 0,0 1 0 0 0,0-1 0 0 0,0 0 1 0 0,0 0-1 0 0,0 0 0 0 0,0 0 0 0 0,0 0 0 0 0,1 0 0 0 0,-1 0 0 0 0,0 0 0 0 0,0 0 0 0 0,0 0 0 0 0,0 0 0 0 0,0 0 0 0 0,0 0 0 0 0,0 0 0 0 0,0 0 0 0 0,0 1 0 0 0,1-1 0 0 0,-1 0 0 0 0,0 0 0 0 0,0 0 0 0 0,0 0 0 0 0,0 0 0 0 0,0 0 0 0 0,0 0 0 0 0,0 1 0 0 0,0-1 0 0 0,0 0 0 0 0,0 0 1 0 0,0 0-1 0 0,0 0 0 0 0,0 0 0 0 0,0 0 0 0 0,0 0 0 0 0,0 1 0 0 0,0-1 0 0 0,0 0 0 0 0,0 0 0 0 0,0 0 0 0 0,0 0 0 0 0,0 0 0 0 0,0 0 0 0 0,0 0 0 0 0,0 1 0 0 0,30-16-51 0 0,0-1 0 0 0,-1-1 0 0 0,0-2 0 0 0,28-24-1 0 0,102-101 565 0 0,-157 141-447 0 0,3-2 145 0 0,0 0 0 0 0,0 0 0 0 0,-1 0 0 0 0,6-9 0 0 0,-10 13 322 0 0,-5 2-508 0 0,1 0 0 0 0,-1 0 1 0 0,1 0-1 0 0,-1 0 0 0 0,1 1 1 0 0,0 0-1 0 0,0 0 0 0 0,-1 0 1 0 0,1 0-1 0 0,1 0 0 0 0,-1 1 0 0 0,0 0 1 0 0,1 0-1 0 0,-1 0 0 0 0,-4 5 1 0 0,-6 8 68 0 0,-23 32 1 0 0,35-46-96 0 0,0 0 1 0 0,0 1-1 0 0,1-1 1 0 0,-1 1-1 0 0,1 0 1 0 0,0-1 0 0 0,0 1-1 0 0,0 0 1 0 0,0 0-1 0 0,0 0 1 0 0,0 0-1 0 0,1-1 1 0 0,0 1-1 0 0,-1 0 1 0 0,1 0 0 0 0,0 0-1 0 0,0 0 1 0 0,1 0-1 0 0,0 3 1 0 0,0-3-3 0 0,0-1-1 0 0,0 0 1 0 0,0 0 0 0 0,1 1 0 0 0,-1-1 0 0 0,1 0 0 0 0,-1 0-1 0 0,1 0 1 0 0,0-1 0 0 0,0 1 0 0 0,0 0 0 0 0,0-1 0 0 0,0 1-1 0 0,0-1 1 0 0,0 0 0 0 0,0 1 0 0 0,1-1 0 0 0,-1 0-1 0 0,0-1 1 0 0,1 1 0 0 0,4 1 0 0 0,4 0-47 0 0,-1 0 1 0 0,0-1-1 0 0,1 0 0 0 0,-1-1 0 0 0,1 0 1 0 0,-1-1-1 0 0,13-2 0 0 0,1-1-1634 0 0,44-15-1 0 0,-55 16 609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5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74 4492 0 0,'-1'-7'146'0'0,"-1"0"0"0"0,0 0 0 0 0,0 1 0 0 0,0-1 0 0 0,-1 1 0 0 0,0-1 1 0 0,0 1-1 0 0,0 0 0 0 0,-6-7 0 0 0,8 12 550 0 0,0 6-596 0 0,-5 27 48 0 0,2 1 0 0 0,0 61 0 0 0,2-30-59 0 0,-3 11-78 0 0,1-28-417 0 0,2 0-1 0 0,2 0 1 0 0,10 82-1 0 0,-4-110-1868 0 0,-6-12 739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4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3704 0 0,'0'0'-93'0'0,"5"-3"82"0"0,-5 3 25 0 0,0 0 0 0 0,0 0-1 0 0,0 0 1 0 0,-1 0 0 0 0,1 0-1 0 0,0 0 1 0 0,0 0-1 0 0,0 0 1 0 0,0 0 0 0 0,0 1-1 0 0,0-1 1 0 0,0 0-1 0 0,0 0 1 0 0,0 0 0 0 0,0 0-1 0 0,0 0 1 0 0,0 0 0 0 0,0 0-1 0 0,1 0 1 0 0,-1 0-1 0 0,0 0 1 0 0,0 1 0 0 0,0-1-1 0 0,0 0 1 0 0,0 0-1 0 0,0 0 1 0 0,0 0 0 0 0,0 0-1 0 0,0 0 1 0 0,0 0 0 0 0,0 0-1 0 0,0 0 1 0 0,0 0-1 0 0,0 0 1 0 0,0 0 0 0 0,0 0-1 0 0,1 0 1 0 0,-1 0-1 0 0,0 1 1 0 0,0-1 0 0 0,0 0-1 0 0,0 0 1 0 0,0 0 0 0 0,0 0-1 0 0,0 0 1 0 0,0 0-1 0 0,0 0 1 0 0,0 0 0 0 0,1 0-1 0 0,-1 0 1 0 0,0 0-1 0 0,0 0 1 0 0,0 0 0 0 0,0 0-1 0 0,0 0 1 0 0,0-1 0 0 0,0 1-1 0 0,0 0 1 0 0,0 0-1 0 0,0 0 1 0 0,1 0 0 0 0,-1 0-1 0 0,0 0 1 0 0,0 0-1 0 0,0 0 1 0 0,-3 10 50 0 0,1 1 0 0 0,0 0 0 0 0,1-1 0 0 0,0 1 0 0 0,1 0 0 0 0,0 0 0 0 0,1-1 0 0 0,0 1 0 0 0,1 0 0 0 0,5 20 0 0 0,-4-19-328 0 0,1 0 0 0 0,1 0 0 0 0,-1-1 1 0 0,2 1-1 0 0,0-1 0 0 0,0 0 0 0 0,1-1 0 0 0,0 1 0 0 0,14 13 0 0 0,-10-15-444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4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24 3116 0 0,'-15'2'-464'0'0,"1"-4"530"0"0,12 2-42 0 0,10 1 5 0 0,0 1 0 0 0,0 0 1 0 0,12 4-1 0 0,-17-5-19 0 0,0 0 0 0 0,0 1 0 0 0,0-1 0 0 0,0 0 0 0 0,0 1 0 0 0,-1 0 0 0 0,1-1 0 0 0,0 1 0 0 0,-1 0 0 0 0,1 1 0 0 0,-1-1 0 0 0,0 0 0 0 0,0 1 0 0 0,0-1 0 0 0,0 1 0 0 0,0 0-1 0 0,-1-1 1 0 0,1 1 0 0 0,-1 0 0 0 0,1 0 0 0 0,0 5 0 0 0,-1-1 8 0 0,-1-1 1 0 0,1 1-1 0 0,-1-1 0 0 0,-1 1 0 0 0,1-1 0 0 0,-1 1 0 0 0,0-1 0 0 0,-1 1 0 0 0,0-1 1 0 0,0 0-1 0 0,-3 7 0 0 0,-5 7 53 0 0,-23 37 0 0 0,9-17-31 0 0,23-39-66 0 0,-3 5 41 0 0,4-6-23 0 0,0 0 1 0 0,0 0 0 0 0,0 0 0 0 0,0 0-1 0 0,0 0 1 0 0,0 0 0 0 0,1 0 0 0 0,-1 0 0 0 0,0 0-1 0 0,0 0 1 0 0,0 0 0 0 0,0 0 0 0 0,0 0 0 0 0,0 0-1 0 0,0 0 1 0 0,0 0 0 0 0,0 0 0 0 0,0-1 0 0 0,1 1-1 0 0,-1 0 1 0 0,0 0 0 0 0,0 0 0 0 0,0 0-1 0 0,0 0 1 0 0,0 0 0 0 0,0 0 0 0 0,0 0 0 0 0,0 1-1 0 0,0-1 1 0 0,0 0 0 0 0,1 0 0 0 0,-1 0 0 0 0,0 0-1 0 0,0 0 1 0 0,0 0 0 0 0,0 0 0 0 0,0 0 0 0 0,0 0-1 0 0,0 0 1 0 0,0 0 0 0 0,0 0 0 0 0,0 0 0 0 0,0 0-1 0 0,1 0 1 0 0,-1 0 0 0 0,0 0 0 0 0,0 1-1 0 0,0-1 1 0 0,0 0 0 0 0,0 0 0 0 0,0 0 0 0 0,0 0-1 0 0,0 0 1 0 0,0 0 0 0 0,0 0 0 0 0,0 0 0 0 0,16-9-46 0 0,0-1 1 0 0,-1 0-1 0 0,-1-1 1 0 0,15-14-1 0 0,55-61-53 0 0,-31 31 99 0 0,-41 43 240 0 0,-1-1 0 0 0,0-1 0 0 0,-1 0 0 0 0,11-19-1 0 0,-21 33-217 0 0,-1 1-1 0 0,1-1 1 0 0,0 0-1 0 0,0 0 0 0 0,0 0 1 0 0,0 0-1 0 0,0 0 1 0 0,-1 0-1 0 0,1 0 1 0 0,0 0-1 0 0,0 0 0 0 0,0 0 1 0 0,0 0-1 0 0,0 0 1 0 0,-1 0-1 0 0,1-1 1 0 0,0 1-1 0 0,0 0 0 0 0,0 0 1 0 0,0 0-1 0 0,0 0 1 0 0,-1 0-1 0 0,1 0 1 0 0,0 0-1 0 0,0 0 0 0 0,0 0 1 0 0,0 0-1 0 0,0-1 1 0 0,0 1-1 0 0,0 0 1 0 0,0 0-1 0 0,0 0 0 0 0,-1 0 1 0 0,1 0-1 0 0,0 0 1 0 0,0-1-1 0 0,0 1 0 0 0,0 0 1 0 0,0 0-1 0 0,0 0 1 0 0,0 0-1 0 0,0 0 1 0 0,0-1-1 0 0,0 1 0 0 0,0 0 1 0 0,0 0-1 0 0,0 0 1 0 0,0 0-1 0 0,0 0 1 0 0,0-1-1 0 0,0 1 0 0 0,-4 3 3 0 0,0 0 0 0 0,1 0 0 0 0,-1 0-1 0 0,1 1 1 0 0,-1-1 0 0 0,1 1 0 0 0,0 0 0 0 0,0 0-1 0 0,1 0 1 0 0,-1 1 0 0 0,1-1 0 0 0,0 0-1 0 0,-3 9 1 0 0,2-3 7 0 0,1 0 1 0 0,0 0-1 0 0,0 0 0 0 0,1 0 0 0 0,0 1 1 0 0,1 19-1 0 0,1-26-36 0 0,-1 0-1 0 0,1 0 1 0 0,0 0-1 0 0,1 0 1 0 0,-1-1-1 0 0,0 1 1 0 0,1-1-1 0 0,0 1 1 0 0,0-1 0 0 0,0 1-1 0 0,0-1 1 0 0,1 0-1 0 0,-1 0 1 0 0,1 0-1 0 0,0 0 1 0 0,-1-1-1 0 0,2 1 1 0 0,-1-1-1 0 0,0 0 1 0 0,0 0 0 0 0,6 3-1 0 0,-3-2-201 0 0,0 0 0 0 0,0-1-1 0 0,0 1 1 0 0,1-2 0 0 0,-1 1 0 0 0,1-1 0 0 0,-1 1-1 0 0,1-2 1 0 0,-1 1 0 0 0,12-1 0 0 0,-1-1-299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4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3012 0 0,'-4'5'-43'0'0,"3"-4"29"0"0,0 1-1 0 0,-1-1 1 0 0,1 1-1 0 0,0-1 1 0 0,0 1-1 0 0,0 0 1 0 0,0-1-1 0 0,0 1 1 0 0,1 0-1 0 0,-1 0 1 0 0,-1 3 0 0 0,3-4 25 0 0,-1 0 1 0 0,1 0-1 0 0,-1 0 1 0 0,1 0-1 0 0,-1 0 0 0 0,1 0 1 0 0,-1 0-1 0 0,1 0 1 0 0,0 0-1 0 0,0 0 1 0 0,-1 0-1 0 0,1-1 1 0 0,0 1-1 0 0,0 0 1 0 0,0 0-1 0 0,0-1 1 0 0,0 1-1 0 0,0-1 1 0 0,0 1-1 0 0,0-1 1 0 0,0 1-1 0 0,2-1 1 0 0,25 9 252 0 0,-10-5-124 0 0,-13-4-97 0 0,0 1 0 0 0,0-1 0 0 0,-1 1 0 0 0,1 0 0 0 0,0 1 0 0 0,0-1 0 0 0,-1 1 0 0 0,1 0 0 0 0,-1 0 0 0 0,0 1 0 0 0,0-1 0 0 0,0 1 0 0 0,4 3 0 0 0,-7-5-34 0 0,0 1-1 0 0,-1 0 1 0 0,1-1 0 0 0,-1 1 0 0 0,1 0 0 0 0,-1-1 0 0 0,0 1-1 0 0,0 0 1 0 0,1 0 0 0 0,-1-1 0 0 0,0 1 0 0 0,-1 0 0 0 0,1 0 0 0 0,0-1-1 0 0,0 1 1 0 0,-1 0 0 0 0,1-1 0 0 0,-1 1 0 0 0,0 0 0 0 0,1-1 0 0 0,-1 1-1 0 0,-1 2 1 0 0,-23 34 76 0 0,22-35-71 0 0,-4 7 12 0 0,-3 3 0 0 0,0 0 0 0 0,1 1 0 0 0,1-1-1 0 0,0 2 1 0 0,-9 21 0 0 0,17-35-35 0 0,-1 1 0 0 0,1-1 0 0 0,-1 1 0 0 0,1-1-1 0 0,0 1 1 0 0,0-1 0 0 0,0 1 0 0 0,0 0 0 0 0,0-1 0 0 0,0 1 0 0 0,0-1 0 0 0,0 1 0 0 0,0-1-1 0 0,1 1 1 0 0,-1-1 0 0 0,1 1 0 0 0,-1-1 0 0 0,1 1 0 0 0,0-1 0 0 0,-1 1 0 0 0,1-1-1 0 0,0 0 1 0 0,0 0 0 0 0,0 1 0 0 0,0-1 0 0 0,0 0 0 0 0,0 0 0 0 0,0 0 0 0 0,1 0 0 0 0,-1 0-1 0 0,0 0 1 0 0,0 0 0 0 0,1 0 0 0 0,-1-1 0 0 0,1 1 0 0 0,-1-1 0 0 0,1 1 0 0 0,2 0 0 0 0,4 1-116 0 0,1 0 1 0 0,-1-1 0 0 0,1 0 0 0 0,0 0 0 0 0,15-1-1 0 0,56-5-1156 0 0,-32-1 970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4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38 113 3020 0 0,'-35'6'280'0'0,"32"-5"1027"0"0,10-3-1206 0 0,8 0-44 0 0,-1 1-1 0 0,1 0 1 0 0,-1 0 0 0 0,0 2 0 0 0,20 2 0 0 0,-27-2-30 0 0,0 0 0 0 0,1 1 1 0 0,-1 0-1 0 0,0 1 0 0 0,-1-1 1 0 0,8 5-1 0 0,-11-6-16 0 0,0 1 0 0 0,0 0 0 0 0,-1 0 0 0 0,1 0 0 0 0,-1 0 0 0 0,1 0 0 0 0,-1 1 0 0 0,0-1 0 0 0,0 1 1 0 0,0-1-1 0 0,0 1 0 0 0,0 0 0 0 0,-1 0 0 0 0,3 4 0 0 0,-4-3-1 0 0,1 0-1 0 0,-1-1 1 0 0,0 1 0 0 0,0 0-1 0 0,0 0 1 0 0,0-1 0 0 0,0 1-1 0 0,-1 0 1 0 0,0 0 0 0 0,0-1-1 0 0,0 1 1 0 0,0 0 0 0 0,0-1 0 0 0,-1 1-1 0 0,0-1 1 0 0,-1 4 0 0 0,-4 5 5 0 0,-1 0 0 0 0,0-1 0 0 0,-9 12 0 0 0,-25 28-331 0 0,41-51 181 0 0,6-2-776 0 0,23-20 703 0 0,0 0-1 0 0,-1-1 0 0 0,43-51 1 0 0,-40 42 121 0 0,2-1 61 0 0,93-107 1925 0 0,-157 152-813 0 0,21-5-1040 0 0,0 0-1 0 0,1 1 1 0 0,1 0-1 0 0,-1 1 1 0 0,1 0 0 0 0,0 0-1 0 0,1 1 1 0 0,0 0-1 0 0,1 0 1 0 0,0 1-1 0 0,-8 17 1 0 0,14-26-50 0 0,-1 0 1 0 0,1 1-1 0 0,0-1 1 0 0,0 0-1 0 0,0 1 1 0 0,1-1-1 0 0,-1 1 1 0 0,1 0-1 0 0,-1-1 0 0 0,1 1 1 0 0,0-1-1 0 0,0 1 1 0 0,0 0-1 0 0,0-1 1 0 0,0 1-1 0 0,1-1 1 0 0,-1 1-1 0 0,1 0 1 0 0,0-1-1 0 0,-1 1 0 0 0,1-1 1 0 0,0 0-1 0 0,1 1 1 0 0,-1-1-1 0 0,0 0 1 0 0,1 1-1 0 0,-1-1 1 0 0,1 0-1 0 0,0 0 0 0 0,-1 0 1 0 0,1-1-1 0 0,0 1 1 0 0,0 0-1 0 0,1-1 1 0 0,-1 1-1 0 0,0-1 1 0 0,4 2-1 0 0,3 2-98 0 0,0-2-1 0 0,-1 1 1 0 0,1-1 0 0 0,1 0-1 0 0,-1-1 1 0 0,0 0-1 0 0,1 0 1 0 0,-1-1 0 0 0,12 0-1 0 0,-7-1-753 0 0,1-1 0 0 0,25-4-1 0 0,-21-1-413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4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4088 0 0,'-1'5'381'0'0,"9"-1"-186"0"0,22 3-107 0 0,1 0 29 0 0,-26-5-92 0 0,1 0 0 0 0,0 0 0 0 0,-1 1 0 0 0,1 0 0 0 0,-1 0 0 0 0,0 0 0 0 0,0 1 0 0 0,0 0 0 0 0,0-1 0 0 0,-1 2 0 0 0,0-1 0 0 0,7 9 0 0 0,-11-12-21 0 0,0 0 0 0 0,1 0-1 0 0,-1 0 1 0 0,0 1-1 0 0,0-1 1 0 0,0 0-1 0 0,-1 0 1 0 0,1 1-1 0 0,0-1 1 0 0,0 0-1 0 0,-1 0 1 0 0,1 1-1 0 0,-1-1 1 0 0,1 0-1 0 0,-2 2 1 0 0,0 3 7 0 0,0-1-2 0 0,1 0-1 0 0,-1-1 1 0 0,-1 1 0 0 0,1-1-1 0 0,0 0 1 0 0,-1 1 0 0 0,0-1 0 0 0,-4 3-1 0 0,4-3-4 0 0,0 0 0 0 0,0 0-1 0 0,0 0 1 0 0,1 0 0 0 0,-1 0 0 0 0,1 1-1 0 0,0-1 1 0 0,0 1 0 0 0,1 0-1 0 0,-3 9 1 0 0,4-12-7 0 0,0 1 0 0 0,1-1-1 0 0,-1 1 1 0 0,0-1 0 0 0,1 1-1 0 0,0-1 1 0 0,-1 1 0 0 0,1-1-1 0 0,0 1 1 0 0,0-1 0 0 0,1 0 0 0 0,-1 0-1 0 0,0 1 1 0 0,1-1 0 0 0,-1 0-1 0 0,1 0 1 0 0,0-1 0 0 0,0 1-1 0 0,-1 0 1 0 0,1 0 0 0 0,1-1-1 0 0,-1 1 1 0 0,0-1 0 0 0,0 0 0 0 0,4 2-1 0 0,11 6 1 0 0,0-1-1 0 0,28 9 1 0 0,-13-5 203 0 0,-31-12-192 0 0,-1 0 0 0 0,0 0 0 0 0,1 0 0 0 0,-1 0 1 0 0,0 0-1 0 0,0 0 0 0 0,1 1 0 0 0,-1-1 1 0 0,0 0-1 0 0,0 0 0 0 0,1 0 0 0 0,-1 0 1 0 0,0 1-1 0 0,0-1 0 0 0,0 0 0 0 0,1 0 1 0 0,-1 0-1 0 0,0 1 0 0 0,0-1 0 0 0,0 0 1 0 0,0 0-1 0 0,1 1 0 0 0,-1-1 0 0 0,0 0 1 0 0,0 0-1 0 0,0 1 0 0 0,0-1 0 0 0,0 0 1 0 0,0 1-1 0 0,0-1 0 0 0,0 0 0 0 0,0 0 1 0 0,0 1-1 0 0,0-1 0 0 0,0 0 0 0 0,0 1 1 0 0,0-1-1 0 0,0 0 0 0 0,0 0 0 0 0,0 1 1 0 0,0-1-1 0 0,0 0 0 0 0,-1 0 0 0 0,1 1 1 0 0,0-1-1 0 0,0 0 0 0 0,0 0 0 0 0,0 1 1 0 0,-1-1-1 0 0,1 0 0 0 0,0 0 0 0 0,0 1 1 0 0,-1-1-1 0 0,-33 16-237 0 0,-1-1-1 0 0,0-2 1 0 0,-54 13 0 0 0,27-9-1874 0 0,45-12 1049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4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3816 0 0,'-63'10'-466'0'0,"60"-9"503"0"0,0-1 14 0 0,156 13 892 0 0,-135-12-890 0 0,0 1-1 0 0,0 0 0 0 0,0 2 1 0 0,0 0-1 0 0,28 11 1 0 0,-45-15-47 0 0,0 1-1 0 0,1-1 1 0 0,-1 1 0 0 0,0 0 0 0 0,0-1 0 0 0,0 1-1 0 0,0 0 1 0 0,0 0 0 0 0,0 0 0 0 0,0 0-1 0 0,0 0 1 0 0,0 0 0 0 0,0 0 0 0 0,0 0 0 0 0,-1 0-1 0 0,1 0 1 0 0,0 1 0 0 0,-1-1 0 0 0,1 0 0 0 0,-1 0-1 0 0,1 1 1 0 0,-1-1 0 0 0,0 0 0 0 0,1 3 0 0 0,-1-1 3 0 0,-1 0 1 0 0,1 0-1 0 0,-1-1 1 0 0,1 1-1 0 0,-1 0 1 0 0,0 0-1 0 0,0 0 1 0 0,0 0-1 0 0,0-1 1 0 0,-3 6-1 0 0,-2 2 16 0 0,-1-1 0 0 0,0 1 0 0 0,-1-1-1 0 0,-14 14 1 0 0,9-8 32 0 0,7-5-305 0 0,33-23 137 0 0,-1-2 1 0 0,29-20 0 0 0,24-15 5 0 0,-65 43 363 0 0,-1-2-1 0 0,19-13 0 0 0,-31 21 76 0 0,-4 5-262 0 0,-21 20 27 0 0,9-10-55 0 0,2 1-1 0 0,-22 29 0 0 0,34-44-46 0 0,0 1 0 0 0,1 0 0 0 0,0-1-1 0 0,-1 1 1 0 0,1 0 0 0 0,-1-1 0 0 0,1 1-1 0 0,0 0 1 0 0,-1 0 0 0 0,1-1 0 0 0,0 1-1 0 0,0 0 1 0 0,0 0 0 0 0,0 0 0 0 0,-1-1-1 0 0,1 1 1 0 0,0 0 0 0 0,0 0 0 0 0,1 0 0 0 0,-1-1-1 0 0,0 1 1 0 0,0 0 0 0 0,0 0 0 0 0,0 0-1 0 0,1-1 1 0 0,-1 1 0 0 0,0 0 0 0 0,1-1-1 0 0,-1 1 1 0 0,1 0 0 0 0,-1-1 0 0 0,0 1 0 0 0,1 0-1 0 0,0-1 1 0 0,-1 1 0 0 0,1-1 0 0 0,-1 1-1 0 0,1-1 1 0 0,0 1 0 0 0,-1-1 0 0 0,1 1-1 0 0,0-1 1 0 0,-1 0 0 0 0,1 1 0 0 0,0-1-1 0 0,0 0 1 0 0,-1 1 0 0 0,1-1 0 0 0,0 0 0 0 0,0 0-1 0 0,0 0 1 0 0,-1 0 0 0 0,2 0 0 0 0,6 1-11 0 0,-1 0 1 0 0,0-1 0 0 0,1 0-1 0 0,10-1 1 0 0,13-2-513 0 0,0-2-1 0 0,-1-1 1 0 0,0-2-1 0 0,36-13 1 0 0,-42 11-523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4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4056 0 0,'0'0'29'0'0,"-2"4"-22"0"0,-4 15-15 0 0,4-14 13 0 0,2-5-4 0 0,0 0 0 0 0,-1 1 0 0 0,1-1 0 0 0,-1 0 0 0 0,1 1 0 0 0,0-1 1 0 0,-1 1-1 0 0,1-1 0 0 0,0 0 0 0 0,-1 1 0 0 0,1-1 0 0 0,0 1 0 0 0,0-1 0 0 0,-1 1 0 0 0,1-1 0 0 0,0 1 0 0 0,0-1 0 0 0,0 1 0 0 0,0 0 0 0 0,0-1 0 0 0,0 1 1 0 0,0-1-1 0 0,0 1 0 0 0,0-1 0 0 0,0 1 0 0 0,0-1 0 0 0,0 1 0 0 0,0-1 0 0 0,0 1 0 0 0,0 0 0 0 0,0-1 0 0 0,1 1 0 0 0,-1-1 0 0 0,1 1 0 0 0,4 19 43 0 0,-2-15-28 0 0,0-1-1 0 0,0 1 1 0 0,0-1 0 0 0,1 0 0 0 0,-1 1 0 0 0,1-1 0 0 0,0-1-1 0 0,0 1 1 0 0,0-1 0 0 0,1 1 0 0 0,-1-1 0 0 0,1-1 0 0 0,0 1 0 0 0,0-1-1 0 0,0 1 1 0 0,0-1 0 0 0,0-1 0 0 0,6 2 0 0 0,11 2 28 0 0,0-1 0 0 0,1-1 1 0 0,22 0-1 0 0,-35-2-26 0 0,43 1-1232 0 0,102-10-1 0 0,-137 6 834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4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2992 0 0,'-5'1'11'0'0,"-1"1"0"0"0,1-1 0 0 0,0 1 0 0 0,0 0 0 0 0,0 0-1 0 0,0 1 1 0 0,0-1 0 0 0,0 1 0 0 0,1 0 0 0 0,-1 1 0 0 0,1-1 0 0 0,0 1 0 0 0,0-1-1 0 0,0 1 1 0 0,0 1 0 0 0,1-1 0 0 0,0 0 0 0 0,0 1 0 0 0,0 0 0 0 0,0-1 0 0 0,1 1-1 0 0,0 0 1 0 0,0 1 0 0 0,-2 4 0 0 0,-1 10 58 0 0,0 0-1 0 0,1 0 1 0 0,1 0-1 0 0,0 1 1 0 0,2 23-1 0 0,4 225-445 0 0,1-127-1019 0 0,-2-68 710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4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 2416 0 0,'0'0'6'0'0,"0"-1"0"0"0,0 1 0 0 0,0 0 0 0 0,0-1 0 0 0,0 1 0 0 0,0 0 0 0 0,0-1-1 0 0,0 1 1 0 0,0 0 0 0 0,-1-1 0 0 0,1 1 0 0 0,0 0 0 0 0,0-1 0 0 0,0 1 0 0 0,-1 0 0 0 0,1-1 0 0 0,0 1-1 0 0,0 0 1 0 0,-1 0 0 0 0,1-1 0 0 0,0 1 0 0 0,-1 0 0 0 0,1 0 0 0 0,0 0 0 0 0,-1 0 0 0 0,1-1 0 0 0,0 1 0 0 0,-1 0-1 0 0,1 0 1 0 0,-6 9 96 0 0,5-5-60 0 0,0 0 0 0 0,0 1 0 0 0,1-1-1 0 0,0 0 1 0 0,0 8 0 0 0,32 175 797 0 0,-12-90-516 0 0,122 991 1490 0 0,-110-509-1327 0 0,-31 3-266 0 0,-34-251-695 0 0,-16-110-2262 0 0,46-212 2416 0 0,-7 30-917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5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72 3800 0 0,'3'0'-61'0'0,"0"0"-1"0"0,0-1 1 0 0,-1 0-1 0 0,1 1 1 0 0,0-1-1 0 0,0 0 1 0 0,-1 0-1 0 0,1-1 1 0 0,-1 1-1 0 0,1 0 1 0 0,-1-1-1 0 0,0 0 0 0 0,0 1 1 0 0,3-4-1 0 0,-4 5 88 0 0,-1-1 0 0 0,1 0-1 0 0,-1 1 1 0 0,1-1 0 0 0,-1 0 0 0 0,0 0-1 0 0,1 0 1 0 0,-1 1 0 0 0,0-1-1 0 0,1 0 1 0 0,-1 0 0 0 0,0 0-1 0 0,0 0 1 0 0,0 1 0 0 0,0-1 0 0 0,0 0-1 0 0,0 0 1 0 0,0 0 0 0 0,0-1-1 0 0,-1 0 15 0 0,0 0 0 0 0,1 1 0 0 0,-1-1 0 0 0,0 1 0 0 0,0-1 0 0 0,0 1 0 0 0,0-1 1 0 0,0 1-1 0 0,0 0 0 0 0,-1 0 0 0 0,1-1 0 0 0,0 1 0 0 0,-3-1 0 0 0,1 0 1 0 0,-1 0 1 0 0,1 0-1 0 0,-1 1 1 0 0,1-1-1 0 0,-1 1 1 0 0,0 0-1 0 0,1 0 1 0 0,-1 0-1 0 0,0 1 1 0 0,0-1-1 0 0,1 1 1 0 0,-1 0-1 0 0,0 0 1 0 0,-5 1-1 0 0,-7 1 68 0 0,-31 8 0 0 0,43-9-95 0 0,-25 8 54 0 0,0 1 0 0 0,1 1-1 0 0,0 1 1 0 0,1 1 0 0 0,0 2-1 0 0,-44 32 1 0 0,54-34-39 0 0,0 1 1 0 0,1 0-1 0 0,1 1 0 0 0,0 0 1 0 0,2 2-1 0 0,-1 0 0 0 0,2 0 1 0 0,0 1-1 0 0,2 0 0 0 0,-14 31 1 0 0,20-41-18 0 0,1 1 0 0 0,1 1 0 0 0,-1-1 0 0 0,1 0 0 0 0,1 1 0 0 0,0-1 1 0 0,0 1-1 0 0,1-1 0 0 0,0 1 0 0 0,3 17 0 0 0,-2-20-7 0 0,1 0 0 0 0,0 0 0 0 0,1 0 1 0 0,0 0-1 0 0,0-1 0 0 0,0 0 0 0 0,1 1 0 0 0,-1-1 0 0 0,2 0 0 0 0,-1-1 0 0 0,1 1 0 0 0,-1-1 1 0 0,1 0-1 0 0,1 0 0 0 0,7 6 0 0 0,6 1 3 0 0,-1-1 1 0 0,2-1-1 0 0,-1 0 1 0 0,1-2-1 0 0,1 0 1 0 0,-1-1-1 0 0,1-1 1 0 0,1-1-1 0 0,39 4 1 0 0,-18-6-33 0 0,1-1 0 0 0,0-2 0 0 0,85-12 0 0 0,-105 8-541 0 0,0-1 1 0 0,0-1-1 0 0,-1-1 0 0 0,41-17 1 0 0,-47 17-564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5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2 280 4524 0 0,'0'0'-119'0'0,"-2"-24"-64"0"0,4 22 195 0 0,0-1 0 0 0,0 0 0 0 0,0 1 0 0 0,0-1 0 0 0,1 1 0 0 0,-1-1 0 0 0,0 1 0 0 0,1 0 0 0 0,0 0 0 0 0,5-3 0 0 0,36-18 37 0 0,-26 15-38 0 0,66-32 120 0 0,92-30 1 0 0,92-15-1997 0 0,-267 85 1124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4:59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300 560 3848 0 0,'0'0'-138'0'0,"-1"-3"36"0"0,-2-3 130 0 0,0 0-1 0 0,0 1 0 0 0,0-1 1 0 0,-1 1-1 0 0,0 0 0 0 0,0 0 0 0 0,0 0 1 0 0,-7-5-1 0 0,-44-37 704 0 0,52 46-704 0 0,0-2 2 0 0,0 1-1 0 0,-1 0 1 0 0,1 0 0 0 0,-1 0 0 0 0,0 1-1 0 0,0-1 1 0 0,0 1 0 0 0,0 0 0 0 0,0 0-1 0 0,0 0 1 0 0,0 1 0 0 0,0-1 0 0 0,0 1-1 0 0,0 0 1 0 0,0 0 0 0 0,0 1 0 0 0,0-1-1 0 0,0 1 1 0 0,0 0 0 0 0,0 0 0 0 0,0 0-1 0 0,0 0 1 0 0,1 1 0 0 0,-1-1 0 0 0,0 1-1 0 0,1 0 1 0 0,-4 3 0 0 0,0-1-16 0 0,0 1 0 0 0,0 0 0 0 0,1 1 0 0 0,0-1-1 0 0,0 1 1 0 0,0 0 0 0 0,1 1 0 0 0,0 0 0 0 0,0-1 0 0 0,0 1 0 0 0,1 1 0 0 0,-4 9 0 0 0,5-10-7 0 0,0 0 1 0 0,1 1-1 0 0,0-1 1 0 0,1 1 0 0 0,-1-1-1 0 0,2 1 1 0 0,-1 0-1 0 0,1-1 1 0 0,0 1 0 0 0,0 0-1 0 0,1-1 1 0 0,2 9-1 0 0,-2-10-14 0 0,1-1-1 0 0,0 1 0 0 0,0-1 1 0 0,1 0-1 0 0,0 0 0 0 0,0 0 1 0 0,0 0-1 0 0,0 0 0 0 0,1-1 0 0 0,0 1 1 0 0,0-1-1 0 0,0 0 0 0 0,0 0 1 0 0,1-1-1 0 0,-1 1 0 0 0,10 4 1 0 0,-5-3-14 0 0,0-1 1 0 0,0 0 0 0 0,1 0 0 0 0,0-1 0 0 0,0-1 0 0 0,0 0 0 0 0,0 0 0 0 0,0-1 0 0 0,0 0 0 0 0,0 0 0 0 0,1-2 0 0 0,-1 1 0 0 0,16-3 0 0 0,-13 0 30 0 0,-1 1 0 0 0,0-1 0 0 0,0-1 0 0 0,0 0 0 0 0,-1-1 0 0 0,1 0 0 0 0,-1-1 0 0 0,-1 0 1 0 0,1-1-1 0 0,18-15 0 0 0,-27 20 18 0 0,1-1 1 0 0,0 1 0 0 0,-1-1-1 0 0,1 0 1 0 0,-1 0 0 0 0,0 0-1 0 0,0 0 1 0 0,0-1-1 0 0,0 1 1 0 0,0-1 0 0 0,-1 1-1 0 0,0-1 1 0 0,0 1 0 0 0,0-1-1 0 0,0 0 1 0 0,0 1 0 0 0,-1-1-1 0 0,1 0 1 0 0,-1 0-1 0 0,0 0 1 0 0,-1 1 0 0 0,1-1-1 0 0,0 0 1 0 0,-1 0 0 0 0,0 1-1 0 0,0-1 1 0 0,0 0-1 0 0,0 1 1 0 0,-1-1 0 0 0,-3-5-1 0 0,3 5 11 0 0,-1 0 1 0 0,1 1-1 0 0,-1-1 0 0 0,0 1 0 0 0,0 0 0 0 0,0 0 0 0 0,-1 0 1 0 0,1 0-1 0 0,-1 1 0 0 0,1-1 0 0 0,-1 1 0 0 0,0 0 0 0 0,0 0 1 0 0,0 0-1 0 0,0 1 0 0 0,0-1 0 0 0,-1 1 0 0 0,1 0 0 0 0,0 0 1 0 0,-1 1-1 0 0,1-1 0 0 0,0 1 0 0 0,-1 0 0 0 0,1 0 0 0 0,-1 0 1 0 0,-5 2-1 0 0,1 0 8 0 0,-1 0 0 0 0,1 1 1 0 0,0 0-1 0 0,-15 8 1 0 0,21-10-41 0 0,1 0 0 0 0,-1 0-1 0 0,1 1 1 0 0,0-1 0 0 0,-1 1 0 0 0,1 0 0 0 0,0 0 0 0 0,0 0 0 0 0,0 0 0 0 0,0 0 0 0 0,0 0 0 0 0,1 0 0 0 0,-1 1 0 0 0,1-1 0 0 0,-1 1 0 0 0,1-1 0 0 0,0 1 0 0 0,0-1 0 0 0,0 1 0 0 0,-1 4 0 0 0,2-5-15 0 0,0 0 0 0 0,1 1 0 0 0,-1-1 0 0 0,0 0 0 0 0,1 1 0 0 0,-1-1 1 0 0,1 0-1 0 0,0 0 0 0 0,0 0 0 0 0,0 0 0 0 0,0 0 0 0 0,0 0 0 0 0,0 0 0 0 0,0 0 0 0 0,1 0 0 0 0,-1 0 0 0 0,1 0 0 0 0,0-1 0 0 0,-1 1 0 0 0,1-1 0 0 0,0 1 1 0 0,0-1-1 0 0,0 0 0 0 0,0 1 0 0 0,0-1 0 0 0,4 1 0 0 0,2 2-48 0 0,1-1-1 0 0,0 1 1 0 0,0-2 0 0 0,0 1 0 0 0,12 0-1 0 0,-1 0-18 0 0,2-2-1 0 0,-1 0 1 0 0,0-2 0 0 0,0 0-1 0 0,0-1 1 0 0,0-1-1 0 0,-1-1 1 0 0,22-7-1 0 0,-28 6 49 0 0,1 0 0 0 0,-1-1 0 0 0,-1 0-1 0 0,1-1 1 0 0,-1 0 0 0 0,0-2 0 0 0,-1 1 0 0 0,0-1-1 0 0,0-1 1 0 0,-1 0 0 0 0,20-23 0 0 0,-27 27 63 0 0,1-1 0 0 0,-1 0 0 0 0,0 0 1 0 0,5-13-1 0 0,-8 17 7 0 0,0 1 0 0 0,0-1 1 0 0,-1 1-1 0 0,1-1 0 0 0,-1 1 1 0 0,1-1-1 0 0,-1 0 0 0 0,0 1 1 0 0,0-1-1 0 0,0 0 0 0 0,0 1 1 0 0,0-1-1 0 0,-1 0 0 0 0,1 1 1 0 0,-1-1-1 0 0,0 1 0 0 0,-1-4 1 0 0,1 5-25 0 0,1 0 0 0 0,-1 0 1 0 0,0 1-1 0 0,0-1 0 0 0,0 0 0 0 0,0 0 1 0 0,1 1-1 0 0,-1-1 0 0 0,0 0 1 0 0,0 1-1 0 0,0-1 0 0 0,-1 1 1 0 0,1-1-1 0 0,0 1 0 0 0,0-1 1 0 0,0 1-1 0 0,0 0 0 0 0,0 0 1 0 0,-2-1-1 0 0,-21 2 124 0 0,21-1-116 0 0,-4 1-6 0 0,1 1 1 0 0,-1 0-1 0 0,0 0 1 0 0,1 1-1 0 0,-1 0 1 0 0,1 0-1 0 0,0 0 1 0 0,0 1-1 0 0,0-1 1 0 0,1 2-1 0 0,-1-1 1 0 0,1 1-1 0 0,0-1 1 0 0,0 1-1 0 0,0 1 1 0 0,1-1 0 0 0,-4 7-1 0 0,5-7-14 0 0,0 0 1 0 0,0 1-1 0 0,0 0 0 0 0,1 0 1 0 0,0-1-1 0 0,0 1 0 0 0,1 0 1 0 0,0 1-1 0 0,0-1 0 0 0,0 0 1 0 0,1 0-1 0 0,-1 0 0 0 0,2 1 1 0 0,-1-1-1 0 0,1 0 0 0 0,0 0 1 0 0,0 0-1 0 0,0 0 0 0 0,1 0 1 0 0,0 0-1 0 0,0 0 0 0 0,1 0 1 0 0,0-1-1 0 0,0 1 0 0 0,5 7 1 0 0,-2-5-4 0 0,0 1 0 0 0,1-1 0 0 0,0 0 0 0 0,0 0 0 0 0,1-1 0 0 0,0 0 0 0 0,0-1 0 0 0,1 1 0 0 0,-1-1 0 0 0,1-1-1 0 0,1 0 1 0 0,-1 0 0 0 0,1-1 0 0 0,16 5 0 0 0,-3-5 6 0 0,-1 0 0 0 0,1-2 0 0 0,0-1 0 0 0,0-1 0 0 0,0 0-1 0 0,-1-2 1 0 0,1-1 0 0 0,0 0 0 0 0,-1-2 0 0 0,0-1-1 0 0,0 0 1 0 0,0-2 0 0 0,-1 0 0 0 0,0-2 0 0 0,-1 0 0 0 0,23-16-1 0 0,-31 18 0 0 0,0-1-1 0 0,0 0 0 0 0,-2-1 0 0 0,1-1 0 0 0,-1 1 0 0 0,-1-2 0 0 0,1 1 0 0 0,-2-1 1 0 0,0-1-1 0 0,8-16 0 0 0,-8 11-11 0 0,-1 0-1 0 0,0 0 1 0 0,-2-1 0 0 0,0 0 0 0 0,-1 0 0 0 0,2-39 0 0 0,-6 14 118 0 0,-1 0 0 0 0,-3 0 0 0 0,-2 1 0 0 0,-1 0 0 0 0,-2 0 0 0 0,-18-50 0 0 0,26 90-89 0 0,0 0 0 0 0,0 0 0 0 0,0 1 0 0 0,0-1 0 0 0,-1 0 0 0 0,1 1 0 0 0,-1-1 0 0 0,1 1 0 0 0,-4-4 0 0 0,4 5 40 0 0,-2 5-9 0 0,-1 1-45 0 0,1 1 0 0 0,0-1 1 0 0,0 1-1 0 0,0 0 0 0 0,1 0 1 0 0,0 0-1 0 0,0 0 1 0 0,0 0-1 0 0,0 8 0 0 0,-6 67 35 0 0,7-60-39 0 0,-13 497 160 0 0,18-412-140 0 0,5-1 0 0 0,42 196 0 0 0,-51-300-27 0 0,25 89 12 0 0,-21-78-8 0 0,1-1-1 0 0,0 1 1 0 0,1-1-1 0 0,0 0 1 0 0,9 12 0 0 0,-14-22-4 0 0,-1 0 0 0 0,1 0 1 0 0,0 0-1 0 0,-1 0 1 0 0,1 0-1 0 0,0 0 1 0 0,0 0-1 0 0,0-1 0 0 0,0 1 1 0 0,-1 0-1 0 0,1-1 1 0 0,0 1-1 0 0,0 0 0 0 0,0-1 1 0 0,1 1-1 0 0,-1-1 1 0 0,0 0-1 0 0,0 1 1 0 0,0-1-1 0 0,0 0 0 0 0,0 1 1 0 0,0-1-1 0 0,1 0 1 0 0,-1 0-1 0 0,0 0 1 0 0,0 0-1 0 0,0 0 0 0 0,0-1 1 0 0,0 1-1 0 0,1 0 1 0 0,-1 0-1 0 0,0-1 0 0 0,0 1 1 0 0,0 0-1 0 0,0-1 1 0 0,0 0-1 0 0,1 0 1 0 0,7-7-12 0 0,0-1 0 0 0,-1 0 0 0 0,0-1 1 0 0,0 0-1 0 0,-1 0 0 0 0,0-1 1 0 0,-1 0-1 0 0,-1 0 0 0 0,1 0 0 0 0,-2-1 1 0 0,1 0-1 0 0,2-15 0 0 0,2-11-41 0 0,-1 0 1 0 0,5-70-1 0 0,-11 76 35 0 0,-2-1 0 0 0,-3-34 0 0 0,2 56 16 0 0,-1 0 0 0 0,1 1 0 0 0,-2-1-1 0 0,0 1 1 0 0,0 0 0 0 0,-1 0-1 0 0,0 0 1 0 0,0 0 0 0 0,-1 0-1 0 0,-7-9 1 0 0,9 16-1 0 0,0 0 0 0 0,0 0 0 0 0,0 0 0 0 0,-1 1 0 0 0,1-1 0 0 0,0 1 0 0 0,-1 0 0 0 0,0 0 0 0 0,1 0 0 0 0,-1 1 0 0 0,0-1 0 0 0,0 1 0 0 0,0 0 0 0 0,0 0 0 0 0,0 0 0 0 0,0 1 0 0 0,-6-1 0 0 0,6 1-5 0 0,-1 0 0 0 0,1 0 0 0 0,-1 0 0 0 0,1 1 1 0 0,-1-1-1 0 0,1 1 0 0 0,0 0 0 0 0,-1 0 0 0 0,1 1 0 0 0,0-1 0 0 0,0 1 0 0 0,0 0 0 0 0,0 0 0 0 0,0 0 0 0 0,-5 5 1 0 0,8-7 0 0 0,1 0 0 0 0,0 1 0 0 0,-1-1 1 0 0,1 0-1 0 0,0 1 0 0 0,-1-1 1 0 0,1 1-1 0 0,0-1 0 0 0,-1 1 0 0 0,1-1 1 0 0,0 1-1 0 0,0-1 0 0 0,-1 1 1 0 0,1-1-1 0 0,0 1 0 0 0,0-1 1 0 0,0 1-1 0 0,0-1 0 0 0,0 1 0 0 0,0-1 1 0 0,0 1-1 0 0,0-1 0 0 0,0 1 1 0 0,0-1-1 0 0,0 1 0 0 0,0-1 1 0 0,0 1-1 0 0,0-1 0 0 0,0 1 0 0 0,1-1 1 0 0,-1 1-1 0 0,0-1 0 0 0,0 1 1 0 0,1-1-1 0 0,-1 1 0 0 0,0-1 0 0 0,1 1 1 0 0,-1-1-1 0 0,1 1 0 0 0,18 11-172 0 0,-10-10 139 0 0,-1-1-1 0 0,1 1 0 0 0,-1-1 1 0 0,1-1-1 0 0,0 0 0 0 0,-1 0 0 0 0,1-1 1 0 0,-1 0-1 0 0,1 0 0 0 0,-1-1 0 0 0,1 0 1 0 0,-1 0-1 0 0,12-6 0 0 0,-1 0-13 0 0,-1-1 0 0 0,1 0 0 0 0,-1-2 0 0 0,24-18 0 0 0,-28 16 28 0 0,0 0-1 0 0,0 0 1 0 0,-1-1-1 0 0,-1 0 1 0 0,-1-1 0 0 0,0-1-1 0 0,-1 0 1 0 0,0 0-1 0 0,-2-1 1 0 0,0 0-1 0 0,-1-1 1 0 0,0 0 0 0 0,4-19-1 0 0,-4 6 52 0 0,-1 0 1 0 0,-2-1-1 0 0,-1 1 0 0 0,-1-1 1 0 0,-2 0-1 0 0,-7-61 0 0 0,6 86 18 0 0,-6-30 168 0 0,7 35-191 0 0,0 0-1 0 0,-1 0 0 0 0,0 0 0 0 0,1 1 0 0 0,-1-1 0 0 0,0 0 0 0 0,0 0 0 0 0,0 1 0 0 0,0-1 0 0 0,-1 1 0 0 0,1-1 0 0 0,0 1 0 0 0,-1-1 0 0 0,-2-1 0 0 0,3 2 48 0 0,-3 6-12 0 0,-2 3-45 0 0,1 0 1 0 0,0 0-1 0 0,0 1 1 0 0,1 0-1 0 0,0 0 1 0 0,0 0 0 0 0,1 0-1 0 0,1 0 1 0 0,-1 1-1 0 0,0 10 1 0 0,-9 108 65 0 0,11-99-63 0 0,-3 60 17 0 0,4 1-1 0 0,3 0 1 0 0,5-1 0 0 0,4 0 0 0 0,3-1-1 0 0,4-1 1 0 0,48 133 0 0 0,-59-200-28 0 0,0 0 1 0 0,14 22-1 0 0,-20-37-1 0 0,1 0 0 0 0,0 0 0 0 0,1-1 0 0 0,-1 0 0 0 0,1 0 0 0 0,-1 0 0 0 0,1 0 0 0 0,1 0 0 0 0,-1-1 0 0 0,0 1 0 0 0,1-1 0 0 0,0 0 0 0 0,9 4 0 0 0,-11-7-1 0 0,0 1 0 0 0,0-1 0 0 0,0 1 0 0 0,0-1 0 0 0,1 0 0 0 0,-1 0 0 0 0,0 0 0 0 0,0-1 0 0 0,0 1 0 0 0,0-1 0 0 0,0 0 0 0 0,0 1 0 0 0,0-1 0 0 0,0-1 0 0 0,0 1 0 0 0,0 0 0 0 0,0-1 0 0 0,-1 1 0 0 0,1-1 0 0 0,-1 0 0 0 0,5-4 0 0 0,3-3-8 0 0,0-1 0 0 0,0 0 0 0 0,11-18 1 0 0,1-2 1 0 0,-2 0 1 0 0,17-35 0 0 0,-28 46 31 0 0,0 0 0 0 0,-1-1 1 0 0,-2 0-1 0 0,0-1 0 0 0,4-21 0 0 0,-10 39-13 0 0,1 0 0 0 0,0-1 0 0 0,-1 1 0 0 0,0-1 0 0 0,0 1 0 0 0,0-1 0 0 0,0 1 0 0 0,-1 0 0 0 0,1-1 0 0 0,-1 1 0 0 0,0-1 0 0 0,0 1 0 0 0,0 0 0 0 0,-1 0 1 0 0,1-1-1 0 0,-1 1 0 0 0,1 0 0 0 0,-1 0 0 0 0,0 1 0 0 0,0-1 0 0 0,-3-3 0 0 0,0 3 1 0 0,0-1 0 0 0,0 0 1 0 0,0 1-1 0 0,0 0 0 0 0,-1 1 1 0 0,1-1-1 0 0,-1 1 0 0 0,0 0 1 0 0,0 0-1 0 0,0 1 1 0 0,-6-1-1 0 0,-10-1 62 0 0,-12 2-57 0 0,30 2-23 0 0,-6 2-10 0 0,6-1-51 0 0,0-1 1 0 0,0 1 0 0 0,0-1-1 0 0,0 1 1 0 0,1 0 0 0 0,-8 5-1 0 0,10-5-90 0 0,18-5-557 0 0,1 0 581 0 0,-1-1 1 0 0,0-1 0 0 0,0 0-1 0 0,-1-1 1 0 0,18-10 0 0 0,14-3-285 0 0,132-53-3451 0 0,-155 65 2245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0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78 4544 0 0,'-121'8'-428'0'0,"-162"18"272"0"0,364-23 1522 0 0,429-35-335 0 0,-323 16-810 0 0,759-44 559 0 0,3 54-2417 0 0,-850 9-656 0 0,-72-2 721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0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274 246 4692 0 0,'-256'36'55'0'0,"239"-32"112"0"0,17-4-161 0 0,0 0 1 0 0,0 0-1 0 0,0 0 0 0 0,0 0 1 0 0,0 0-1 0 0,0 0 1 0 0,0 0-1 0 0,0 0 0 0 0,0 0 1 0 0,0 0-1 0 0,0 0 0 0 0,1 0 1 0 0,-1 0-1 0 0,0 0 1 0 0,0 0-1 0 0,0 0 0 0 0,0 0 1 0 0,0 0-1 0 0,0 0 1 0 0,0 0-1 0 0,0 1 0 0 0,0-1 1 0 0,0 0-1 0 0,0 0 1 0 0,0 0-1 0 0,0 0 0 0 0,0 0 1 0 0,0 0-1 0 0,0 0 0 0 0,0 0 1 0 0,0 0-1 0 0,0 0 1 0 0,0 0-1 0 0,0 0 0 0 0,0 1 1 0 0,0-1-1 0 0,0 0 1 0 0,0 0-1 0 0,0 0 0 0 0,0 0 1 0 0,0 0-1 0 0,0 0 1 0 0,0 0-1 0 0,0 0 0 0 0,0 0 1 0 0,0 0-1 0 0,0 0 0 0 0,0 0 1 0 0,0 1-1 0 0,0-1 1 0 0,0 0-1 0 0,0 0 0 0 0,0 0 1 0 0,0 0-1 0 0,0 0 1 0 0,-1 0-1 0 0,1 0 0 0 0,0 0 1 0 0,0 0-1 0 0,0 0 1 0 0,0 0-1 0 0,0 0 0 0 0,0 0 1 0 0,0 0-1 0 0,0 0 0 0 0,0 0 1 0 0,0 0-1 0 0,-1 0 1 0 0,33 4 354 0 0,23-5-112 0 0,88-14 0 0 0,-60 5-132 0 0,1268-176-181 0 0,-1291 176-158 0 0,224-41-2340 0 0,-210 32 935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0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248 108 4340 0 0,'-35'-1'-418'0'0,"-69"9"0"0"0,-5 0 1798 0 0,384-23 479 0 0,-133 5-1620 0 0,1103-26 790 0 0,-600 25-795 0 0,97-7-33 0 0,-568 14-240 0 0,1625-25-1052 0 0,-1645 35-2327 0 0,-124-3 1376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0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225 112 4904 0 0,'3'-23'-350'0'0,"-2"14"454"0"0,1 1-1 0 0,-1-1 1 0 0,-1 0-1 0 0,0 0 0 0 0,0 0 1 0 0,0 0-1 0 0,-4-17 1 0 0,3 25 97 0 0,-3 4-108 0 0,-1 1-72 0 0,0 1 0 0 0,0 0 1 0 0,0 0-1 0 0,1 0 0 0 0,-1 1 1 0 0,1 0-1 0 0,-3 7 0 0 0,-25 50 67 0 0,28-54-80 0 0,-28 68 113 0 0,4 1 1 0 0,-35 160-1 0 0,55-197-88 0 0,1 1 1 0 0,2 1-1 0 0,3-1 1 0 0,0 1-1 0 0,3-1 0 0 0,2 0 1 0 0,16 84-1 0 0,-14-103-19 0 0,2-1-1 0 0,0 0 1 0 0,1-1-1 0 0,2 0 1 0 0,0 0-1 0 0,1-1 1 0 0,1 0-1 0 0,0 0 1 0 0,2-2-1 0 0,0 0 1 0 0,1 0-1 0 0,1-2 1 0 0,1 0-1 0 0,0 0 1 0 0,1-2-1 0 0,22 14 1 0 0,-11-11-16 0 0,0-2 1 0 0,1-1 0 0 0,1-1 0 0 0,0-2 0 0 0,1-1 0 0 0,46 8-1 0 0,201 15-1122 0 0,-121-19-1228 0 0,-106-7 890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0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97 410 4400 0 0,'-2'-4'3'0'0,"1"0"0"0"0,-1-1 0 0 0,1 1-1 0 0,-1 0 1 0 0,-1 0 0 0 0,1 0 0 0 0,0 1-1 0 0,-1-1 1 0 0,0 0 0 0 0,0 1 0 0 0,0 0-1 0 0,-6-6 1 0 0,1 3 358 0 0,1 0 0 0 0,-1 1 1 0 0,0 0-1 0 0,-14-7 0 0 0,20 11 14 0 0,-1 15-198 0 0,3-13-168 0 0,-1 1 0 0 0,1-1 0 0 0,-1 1 0 0 0,1-1 0 0 0,0 1 0 0 0,0-1 0 0 0,0 1 0 0 0,0 0 0 0 0,0-1 0 0 0,0 3 0 0 0,13 63 217 0 0,2-1 0 0 0,3-1 0 0 0,49 114 0 0 0,-49-145 2041 0 0,-17-31-2277 0 0,-1-3 10 0 0,0 1 0 0 0,0-1 0 0 0,0 0 0 0 0,0 0 0 0 0,0 0 0 0 0,0 1 0 0 0,0-1 0 0 0,0 0 0 0 0,0 0 0 0 0,0 0 0 0 0,0 0 0 0 0,0 1 0 0 0,0-1 0 0 0,0 0 0 0 0,0 0 0 0 0,0 0 0 0 0,0 1 0 0 0,1-1 0 0 0,-1 0 0 0 0,0 0 0 0 0,0 0 0 0 0,0 0 0 0 0,0 1 0 0 0,0-1 0 0 0,0 0 0 0 0,0 0 0 0 0,1 0 0 0 0,-1 0 0 0 0,0 0 0 0 0,0 0 0 0 0,0 1 0 0 0,0-1 0 0 0,1 0 0 0 0,-1 0 0 0 0,0 0 0 0 0,0 0 0 0 0,0 0 0 0 0,1 0 0 0 0,-1 0 0 0 0,0 0 0 0 0,0 0 0 0 0,0 0 0 0 0,1 0 0 0 0,-1 0 0 0 0,4 1 3 0 0,25-3 23 0 0,-10-1-33 0 0,-1-1 0 0 0,1-1 0 0 0,-1 0 0 0 0,0-2 0 0 0,-1 0 0 0 0,0-1 0 0 0,0 0 0 0 0,22-16 0 0 0,-18 10-25 0 0,-1-1 1 0 0,-1-1-1 0 0,0-1 1 0 0,-2 0-1 0 0,31-39 1 0 0,-36 39 14 0 0,-1-1 1 0 0,0 0-1 0 0,-1-1 0 0 0,-2 0 1 0 0,0-1-1 0 0,-1 0 1 0 0,0 0-1 0 0,-2 0 0 0 0,0-1 1 0 0,-2 0-1 0 0,0 1 1 0 0,-2-1-1 0 0,0-1 0 0 0,-1 1 1 0 0,-1 0-1 0 0,-1 0 1 0 0,-1 0-1 0 0,0 1 0 0 0,-2-1 1 0 0,-14-38-1 0 0,16 51 30 0 0,-1 0 0 0 0,0 0-1 0 0,0 1 1 0 0,0 0 0 0 0,-1-1-1 0 0,0 2 1 0 0,-1-1 0 0 0,0 0-1 0 0,0 1 1 0 0,0 0 0 0 0,0 1-1 0 0,-1-1 1 0 0,0 1 0 0 0,-9-5-1 0 0,15 10-12 0 0,0 0-1 0 0,0-1 1 0 0,0 1 0 0 0,0 0-1 0 0,0 0 1 0 0,0-1-1 0 0,0 1 1 0 0,0 0 0 0 0,0 0-1 0 0,-1 0 1 0 0,1 0 0 0 0,0 0-1 0 0,0 1 1 0 0,0-1-1 0 0,0 0 1 0 0,0 0 0 0 0,0 1-1 0 0,0-1 1 0 0,0 1-1 0 0,1-1 1 0 0,-1 1 0 0 0,0-1-1 0 0,0 1 1 0 0,0-1-1 0 0,0 1 1 0 0,1 0 0 0 0,-1-1-1 0 0,0 1 1 0 0,0 0-1 0 0,1 0 1 0 0,-1 0 0 0 0,1 0-1 0 0,-1-1 1 0 0,1 1-1 0 0,-1 0 1 0 0,1 0 0 0 0,-1 0-1 0 0,1 0 1 0 0,0 0 0 0 0,0 0-1 0 0,-1 0 1 0 0,1 0-1 0 0,0 0 1 0 0,0 0 0 0 0,0 0-1 0 0,0 0 1 0 0,0 1-1 0 0,0-1 1 0 0,0 0 0 0 0,1 0-1 0 0,-1 0 1 0 0,0 0-1 0 0,1 0 1 0 0,-1 0 0 0 0,1 1-1 0 0,2 5-1 0 0,1 0 1 0 0,-1 0-1 0 0,1 0 0 0 0,1 0 0 0 0,-1-1 1 0 0,1 0-1 0 0,0 0 0 0 0,1 0 0 0 0,0 0 1 0 0,-1-1-1 0 0,2 0 0 0 0,7 5 0 0 0,-3-3-10 0 0,-1-2-1 0 0,1 0 0 0 0,0 0 1 0 0,0-1-1 0 0,1 0 1 0 0,-1-1-1 0 0,19 3 0 0 0,-8-3-7 0 0,0-2 0 0 0,0 0 0 0 0,0-1 0 0 0,0-2 0 0 0,-1 0 0 0 0,1-1 0 0 0,0-1 0 0 0,31-11 0 0 0,-37 10 74 0 0,0 0-1 0 0,-1-2 0 0 0,0 0 1 0 0,0 0-1 0 0,-1-2 1 0 0,24-17-1 0 0,-31 18 257 0 0,-14 10-121 0 0,-13 8-118 0 0,9 0-58 0 0,1 0 0 0 0,1 1 0 0 0,0-1 0 0 0,0 2-1 0 0,1-1 1 0 0,1 1 0 0 0,-9 18 0 0 0,11-20-7 0 0,0 0-1 0 0,1 0 1 0 0,0 0 0 0 0,1 1-1 0 0,0-1 1 0 0,1 1-1 0 0,0 0 1 0 0,0 0 0 0 0,1 0-1 0 0,1 0 1 0 0,0 0 0 0 0,0 0-1 0 0,4 15 1 0 0,-3-19-7 0 0,1 0 1 0 0,0 0-1 0 0,0 0 0 0 0,1 0 0 0 0,0 0 1 0 0,0 0-1 0 0,1-1 0 0 0,0 1 1 0 0,0-1-1 0 0,0 0 0 0 0,1 0 0 0 0,0-1 1 0 0,0 1-1 0 0,0-1 0 0 0,1 0 1 0 0,0-1-1 0 0,0 1 0 0 0,0-1 0 0 0,0 0 1 0 0,1-1-1 0 0,7 4 0 0 0,1-2-8 0 0,1 0-1 0 0,1 0 0 0 0,-1-2 0 0 0,1 0 1 0 0,-1-1-1 0 0,1 0 0 0 0,0-2 1 0 0,24-1-1 0 0,136-23-262 0 0,-162 21 238 0 0,49-9-405 0 0,77-26 0 0 0,-105 25-2011 0 0,57-28-1 0 0,-80 34 23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0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286 395 5817 0 0,'-191'44'-341'0'0,"96"-23"416"0"0,206-60 931 0 0,734-165 240 0 0,5 49-1209 0 0,-705 130-428 0 0,74-8-3336 0 0,-191 29 1861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43 3532 0 0,'-1'-2'-19'0'0,"1"1"-1"0"0,-1-1 0 0 0,1 1 1 0 0,-1-1-1 0 0,0 1 0 0 0,0 0 1 0 0,0-1-1 0 0,0 1 1 0 0,0 0-1 0 0,0 0 0 0 0,0 0 1 0 0,0 0-1 0 0,0 0 0 0 0,-2-2 1 0 0,1 2 177 0 0,-21-15 2428 0 0,23 16-2579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1 0 0,1 0-1 0 0,-1 0 0 0 0,0 0 0 0 0,0 0 0 0 0,0 0 0 0 0,0 0 0 0 0,0 0 0 0 0,0 0 0 0 0,0 0 0 0 0,0 0 0 0 0,0 0 0 0 0,0 0 0 0 0,0 0 0 0 0,1 0 0 0 0,-1 0 0 0 0,0 0 0 0 0,0 0 0 0 0,0 0 0 0 0,0 0 0 0 0,12-2 91 0 0,23 3-89 0 0,-34-1 14 0 0,443 24 332 0 0,419 15-177 0 0,-389-20-111 0 0,34 0-11 0 0,-401-17-55 0 0,313 1 32 0 0,-209 1-29 0 0,-40 1-25 0 0,529-15 76 0 0,-573 7-52 0 0,490 7-11 0 0,-180 2 31 0 0,-45-1-3 0 0,395 12-46 0 0,-20 32-353 0 0,-271-43-2363 0 0,-446-8 1504 0 0,-2-2 152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1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34 133 4492 0 0,'0'0'-302'0'0,"-3"0"26"0"0,-4 1-19 0 0,6-1 233 0 0,-1 0 1 0 0,1 0-1 0 0,0 0 0 0 0,0 0 1 0 0,-1 0-1 0 0,1 0 0 0 0,0 0 0 0 0,-1 1 1 0 0,1-1-1 0 0,0 0 0 0 0,0 1 1 0 0,0-1-1 0 0,-1 1 0 0 0,1 0 0 0 0,0-1 1 0 0,0 1-1 0 0,-1 1 0 0 0,1-1 326 0 0,5 0-138 0 0,13 4 128 0 0,1 0-1 0 0,0-1 0 0 0,0-1 1 0 0,32 1-1 0 0,79-6 362 0 0,-71 1-446 0 0,685-26 798 0 0,-677 24-929 0 0,594-25 236 0 0,284-34-49 0 0,-544 37-234 0 0,-242 20 9 0 0,270 0 52 0 0,-290 5-3 0 0,-12 1 16 0 0,125-2 36 0 0,143-3 13 0 0,-290 4-80 0 0,60-1 73 0 0,152 2 175 0 0,-11 5-149 0 0,-200 1-85 0 0,108 4 546 0 0,-181-9 118 0 0,-29-2-610 0 0,28 0-2322 0 0,-28-1 75 0 0,11-2-471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20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77 5797 0 0,'-78'-29'-1011'0'0,"53"21"958"0"0,1-1 1 0 0,-41-21-1 0 0,64 29 237 0 0,9 2-60 0 0,7-1-82 0 0,1301 45 2416 0 0,-618-48-1674 0 0,-197-1-457 0 0,388 53-123 0 0,-525-29-2840 0 0,-330-21 666 0 0,-2-3-319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5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2640 0 0,'-1'0'-6'0'0,"-1"0"0"0"0,0 0-1 0 0,0 0 1 0 0,0 0 0 0 0,0 0 0 0 0,0 0-1 0 0,1 1 1 0 0,-1-1 0 0 0,0 1-1 0 0,0-1 1 0 0,0 1 0 0 0,1 0 0 0 0,-1 0-1 0 0,0 0 1 0 0,1 0 0 0 0,-1 0-1 0 0,1 0 1 0 0,-1 0 0 0 0,1 0 0 0 0,-2 2-1 0 0,3-1 39 0 0,1 0 1 0 0,-1 0-1 0 0,1 1 0 0 0,-1-1 0 0 0,1 0 0 0 0,0 0 0 0 0,0 0 0 0 0,0 0 0 0 0,1 2 1 0 0,15 18 189 0 0,1-1 0 0 0,1-1 1 0 0,34 28-1 0 0,-36-32-143 0 0,105 79 539 0 0,0 0-2562 0 0,-110-84 1328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2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5444 0 0,'-44'2'-942'0'0,"150"10"1325"0"0,114-1-1 0 0,-102-7-237 0 0,193 10 148 0 0,1061 29 1064 0 0,-1093-41-2695 0 0,-274-2-469 0 0,13-2-254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2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4880 0 0,'0'0'-416'0'0,"-2"0"-264"0"0,-7 0 418 0 0,6 0 23 0 0,1 0-163 0 0,-22 4-549 0 0,22-4 867 0 0,-8 5 640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2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58 301 2868 0 0,'0'0'-234'0'0,"-2"0"16"0"0,-8 0 38 0 0,8 0 26 0 0,-1 0 36 0 0,-2 1 103 0 0,-17 1-129 0 0,21-2 162 0 0,1 0 1 0 0,-1 0-1 0 0,1 0 1 0 0,-1 0-1 0 0,0 1 1 0 0,1-1 0 0 0,-1 0-1 0 0,1 0 1 0 0,-1 0-1 0 0,1 1 1 0 0,-1-1 0 0 0,1 0-1 0 0,-1 1 1 0 0,1-1-1 0 0,-1 0 1 0 0,1 1-1 0 0,-1-1 1 0 0,1 0 0 0 0,-1 1-1 0 0,1-1 1 0 0,0 1-1 0 0,-1-1 1 0 0,1 1 0 0 0,0-1-1 0 0,-1 1 1 0 0,1-1-1 0 0,0 2 1 0 0,16 5 272 0 0,-10-5-189 0 0,0 0 1 0 0,1 0-1 0 0,-1-1 0 0 0,1 0 1 0 0,-1 0-1 0 0,1-1 1 0 0,11 0-1 0 0,6 1 88 0 0,71 3 269 0 0,170-16 0 0 0,-163 5-334 0 0,206-14 99 0 0,728-31 236 0 0,-547 52-298 0 0,93-2-53 0 0,-513-3-69 0 0,-39 3 34 0 0,0 0 0 0 0,39 4 0 0 0,-61-1 59 0 0,-1-1 0 0 0,1 0 0 0 0,-1 0 0 0 0,1-1 0 0 0,9-1 0 0 0,-9 0 80 0 0,-6 2-51 0 0,2 0-2 0 0,10 0-11 0 0,-10 0 133 0 0,12 0-2 0 0,-13 0 180 0 0,158-14 185 0 0,-78 4-626 0 0,536-28-58 0 0,-566 38 38 0 0,263-11-99 0 0,-313 11 118 0 0,0 0-4 0 0,2 0 7 0 0,-1 0 0 0 0,1-1 0 0 0,-1 1 0 0 0,1-1 0 0 0,-1 0 0 0 0,8-3-1 0 0,-11 3 7 0 0,17-26 110 0 0,-18 25-144 0 0,2-1 4 0 0,20 0-52 0 0,412-12 3 0 0,2 34 17 0 0,-392-16 22 0 0,180 18-23 0 0,18 0-26 0 0,273-23-16 0 0,-296-4 81 0 0,892 13-9 0 0,-1099-7 4 0 0,1051-7-157 0 0,-738-16 144 0 0,426-6-9 0 0,-657 26 26 0 0,126-12-155 0 0,11 1 60 0 0,100 10 39 0 0,199-9 34 0 0,-510 12 19 0 0,362-13-26 0 0,-340 15 11 0 0,259 5 62 0 0,-3-21-349 0 0,-265 11 64 0 0,127-18-4064 0 0,-137 17 2609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2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10 4440 0 0,'-26'-6'-865'0'0,"24"5"639"0"0,-1 1 34 0 0,-21-2-133 0 0,22 2 397 0 0,0 0-26 0 0,-2 0-215 0 0,-8 2 1329 0 0,10 0-1091 0 0,0-1 75 0 0,4-1-130 0 0,0 0 0 0 0,-1 0 0 0 0,1 1 0 0 0,-1-1-1 0 0,1 1 1 0 0,-1-1 0 0 0,0 1 0 0 0,1 0 0 0 0,-1 0 0 0 0,0-1-1 0 0,1 1 1 0 0,0 2 0 0 0,5 1 25 0 0,10 1 78 0 0,1 0 0 0 0,0-1 0 0 0,0 0 0 0 0,37 1 0 0 0,-26-3-39 0 0,479 26 624 0 0,-504-28-698 0 0,495-6 542 0 0,-15-3-5 0 0,-325-1-322 0 0,104-1 142 0 0,245 9-145 0 0,-55 4-107 0 0,-269-4-56 0 0,-81 2 2 0 0,-101 0-43 0 0,1 0 23 0 0,8 0 24 0 0,-8 0 18 0 0,12 2 365 0 0,11-1-264 0 0,-24 0-102 0 0,0-2-45 0 0,38-1 369 0 0,-37 3 780 0 0,29-1-925 0 0,408 8-126 0 0,74 20-60 0 0,21-25-64 0 0,431-19-27 0 0,-512 27 4 0 0,-263-5 28 0 0,352-14-61 0 0,-444 6 49 0 0,-51 2 0 0 0,25 4 35 0 0,-71-4-15 0 0,2 0 0 0 0,18-2 364 0 0,0 0-1456 0 0,-10 2-3903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28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 6873 0 0,'-56'-12'-1602'0'0,"54"12"1399"0"0,-4-2-17 0 0,4 2 149 0 0,6 1-379 0 0,830 107 1213 0 0,-442-80-96 0 0,748-43-1 0 0,-648-9-106 0 0,12-2-307 0 0,214-23-94 0 0,-237 42-121 0 0,-328 8-54 0 0,313 5 10 0 0,-387-7 7 0 0,80 2-10 0 0,85 8 44 0 0,-68-9-31 0 0,-142 0-118 0 0,-7 1-1103 0 0,-1-2 0 0 0,30-4 1 0 0,-44 3-606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3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63 844 4748 0 0,'-14'-12'-466'0'0,"-9"-9"-274"0"0,21 19 749 0 0,-1 0 0 0 0,1 0 0 0 0,0 0 0 0 0,-1 1-1 0 0,1 0 1 0 0,-1-1 0 0 0,0 1 0 0 0,-2-1 0 0 0,8 9 61 0 0,1 0 0 0 0,0 0-1 0 0,1-1 1 0 0,-1 1 0 0 0,1-1-1 0 0,1 0 1 0 0,-1-1 0 0 0,1 1 0 0 0,0-1-1 0 0,0 0 1 0 0,1-1 0 0 0,-1 1-1 0 0,1-1 1 0 0,0-1 0 0 0,0 1-1 0 0,0-1 1 0 0,1 0 0 0 0,13 3 0 0 0,-4-2 72 0 0,0-1 1 0 0,0-1 0 0 0,0-1-1 0 0,0 0 1 0 0,0-1 0 0 0,0 0-1 0 0,0-2 1 0 0,20-4 0 0 0,33-9 139 0 0,0-4 1 0 0,76-32 0 0 0,130-69 187 0 0,-239 103-410 0 0,365-176 347 0 0,317-136-843 0 0,-448 235-404 0 0,-203 76-228 0 0,1 2-1 0 0,72-6 1 0 0,-74 18-611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3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82 729 4340 0 0,'-3'-1'-357'0'0,"-41"-9"-808"0"0,41 10 1079 0 0,3 0 77 0 0,-1-1 0 0 0,1 1 1 0 0,-1 0-1 0 0,1-1 1 0 0,0 1-1 0 0,-1 0 0 0 0,1 0 1 0 0,-1-1-1 0 0,1 1 0 0 0,-1 0 1 0 0,1 0-1 0 0,-1 0 1 0 0,1 0-1 0 0,-1 0 0 0 0,1 0 1 0 0,-1 0-1 0 0,1 0 1 0 0,-1 0-1 0 0,1 0 0 0 0,-1 0 1 0 0,1 0-1 0 0,-1 0 0 0 0,1 0 1 0 0,-1 0-1 0 0,-1 2 22 0 0,0-1-1 0 0,1 0 1 0 0,-1 1-1 0 0,1-1 1 0 0,0 1-1 0 0,0 0 1 0 0,-1-1-1 0 0,1 1 1 0 0,0 0-1 0 0,0 0 1 0 0,0 0-1 0 0,1 0 1 0 0,-1 0-1 0 0,0 0 1 0 0,1 0-1 0 0,-1 0 1 0 0,1 0-1 0 0,0 0 1 0 0,0 0-1 0 0,-1 0 1 0 0,1 0-1 0 0,1 0 1 0 0,-1 0-1 0 0,0 2 1 0 0,1 6 55 0 0,1-1-1 0 0,-1 1 1 0 0,2-1 0 0 0,-1 0 0 0 0,1 0 0 0 0,1 0-1 0 0,-1 0 1 0 0,1 0 0 0 0,1-1 0 0 0,0 0 0 0 0,7 10-1 0 0,-8-13-4 0 0,0-1-1 0 0,0 1 1 0 0,1-1-1 0 0,-1 0 1 0 0,1 0 0 0 0,0 0-1 0 0,0-1 1 0 0,0 1-1 0 0,1-1 1 0 0,-1-1-1 0 0,1 1 1 0 0,0-1-1 0 0,0 0 1 0 0,0 0-1 0 0,0-1 1 0 0,0 1-1 0 0,0-1 1 0 0,9 0-1 0 0,2-1 60 0 0,1-1-1 0 0,-1-1 1 0 0,0 0-1 0 0,0-2 1 0 0,20-5-1 0 0,86-36 317 0 0,133-82 177 0 0,-4-21-198 0 0,85-45-23 0 0,-147 99-565 0 0,213-72 0 0 0,10 42-3412 0 0,-327 104 1941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32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1087 4332 0 0,'-9'-7'-152'0'0,"-1"0"0"0"0,1 0 0 0 0,-1 1-1 0 0,-1 1 1 0 0,1 0 0 0 0,-1 0-1 0 0,0 1 1 0 0,0 0 0 0 0,-14-2 0 0 0,23 6 203 0 0,-1 1 7 0 0,1-1-44 0 0,1 1 0 0 0,-1-1 0 0 0,1 1 0 0 0,-1 0 0 0 0,1-1 0 0 0,0 1 0 0 0,-1 0-1 0 0,1 0 1 0 0,0 0 0 0 0,0 0 0 0 0,0 0 0 0 0,-1 0 0 0 0,1 0 0 0 0,0 0 0 0 0,0 0 0 0 0,0 1 0 0 0,1-1 0 0 0,-1 0 0 0 0,0 1 0 0 0,0-1 0 0 0,1 1 0 0 0,-1-1 0 0 0,1 1 0 0 0,-1-1 0 0 0,1 1-1 0 0,0-1 1 0 0,-1 1 0 0 0,1-1 0 0 0,0 1 0 0 0,0-1 0 0 0,0 1 0 0 0,0-1 0 0 0,1 1 0 0 0,-1 0 0 0 0,0-1 0 0 0,1 1 0 0 0,-1-1 0 0 0,0 1 0 0 0,1-1 0 0 0,0 0 0 0 0,-1 1 0 0 0,1-1-1 0 0,0 1 1 0 0,0-1 0 0 0,2 2 0 0 0,0 2 39 0 0,1 0-1 0 0,-1-1 0 0 0,1 1 1 0 0,1-1-1 0 0,-1 0 0 0 0,0 0 1 0 0,1-1-1 0 0,0 1 1 0 0,0-1-1 0 0,0 0 0 0 0,0 0 1 0 0,7 2-1 0 0,-3-2 44 0 0,0 0-1 0 0,1-1 1 0 0,-1 0 0 0 0,0 0 0 0 0,1-1-1 0 0,-1-1 1 0 0,10 0 0 0 0,8-2 117 0 0,-1-1 0 0 0,0-1 1 0 0,0-2-1 0 0,38-13 0 0 0,12-9 108 0 0,-2-2 0 0 0,96-56-1 0 0,132-99 158 0 0,-140 83-270 0 0,-95 61-157 0 0,526-306 130 0 0,-469 283-875 0 0,3 5 0 0 0,251-77 0 0 0,-327 122-542 0 0,66-8-1 0 0,-40 14-305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3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43 4256 0 0,'-45'-10'-1123'0'0,"43"9"1135"0"0,-29-9 3836 0 0,75 2-3339 0 0,0 2 0 0 0,66-1 1 0 0,99 10 8 0 0,-105 0-363 0 0,702 61 435 0 0,-487-24-462 0 0,429 34 70 0 0,-270-70-133 0 0,91 4-63 0 0,-443 0-3 0 0,319 3 27 0 0,-102-52-43 0 0,-269 29-22 0 0,-31 3-620 0 0,-20-2-4437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3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18 216 5509 0 0,'-16'-10'-1848'0'0,"15"9"1614"0"0,5 0-939 0 0,26-4 1343 0 0,-1 2 0 0 0,38 0 0 0 0,-1 0 25 0 0,154-15 256 0 0,909-65 1026 0 0,-570 38-904 0 0,-295 7 780 0 0,-242 35-1211 0 0,1 2 1 0 0,-1 0 0 0 0,41 5-1 0 0,68 17-49 0 0,-3-1-47 0 0,486 29 7 0 0,-115-10-38 0 0,-93-4 22 0 0,-235-25-47 0 0,631 28 1 0 0,-69-13 60 0 0,65-15-5 0 0,-311 17-46 0 0,-312-15 28 0 0,-65-5-33 0 0,376 21 20 0 0,1-21 41 0 0,-83-30-22 0 0,-84 2 8 0 0,244 1 174 0 0,229-67 184 0 0,-492 45-444 0 0,-199 25-1010 0 0,-38-2-2525 0 0,-45 10 1621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3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110 329 6217 0 0,'-84'-165'400'0'0,"69"137"249"0"0,14 26-202 0 0,-1 8-354 0 0,-1 9-38 0 0,1 0 1 0 0,1-1-1 0 0,0 1 0 0 0,1 24 0 0 0,10 70 112 0 0,-4-54-116 0 0,7 38 128 0 0,34 127 0 0 0,-47-220-177 0 0,0 0 1 0 0,0 0-1 0 0,-1 0 0 0 0,1 1 1 0 0,0-1-1 0 0,0 0 0 0 0,0 0 1 0 0,0 0-1 0 0,0 0 0 0 0,0 0 0 0 0,0 1 1 0 0,0-1-1 0 0,0 0 0 0 0,0 0 1 0 0,0 0-1 0 0,0 0 0 0 0,0 0 1 0 0,0 1-1 0 0,0-1 0 0 0,0 0 0 0 0,1 0 1 0 0,-1 0-1 0 0,0 0 0 0 0,0 0 1 0 0,0 0-1 0 0,0 1 0 0 0,0-1 1 0 0,0 0-1 0 0,0 0 0 0 0,0 0 0 0 0,0 0 1 0 0,1 0-1 0 0,-1 0 0 0 0,0 0 1 0 0,0 0-1 0 0,0 1 0 0 0,0-1 1 0 0,0 0-1 0 0,0 0 0 0 0,1 0 0 0 0,-1 0 1 0 0,0 0-1 0 0,0 0 0 0 0,0 0 1 0 0,0 0-1 0 0,0 0 0 0 0,1 0 1 0 0,-1 0-1 0 0,0 0 0 0 0,0 0 1 0 0,0 0-1 0 0,4-11 28 0 0,-3-22-7 0 0,-12-98-107 0 0,5-1 0 0 0,12-135-1 0 0,-5 258 76 0 0,0 0 0 0 0,0 0 0 0 0,1 1 1 0 0,0-1-1 0 0,1 1 0 0 0,0 0 0 0 0,0 0 0 0 0,0 0 0 0 0,1 0 0 0 0,1 0 0 0 0,6-9 0 0 0,-9 14 5 0 0,1 0 0 0 0,0 0-1 0 0,0 0 1 0 0,1 0 0 0 0,-1 1-1 0 0,0-1 1 0 0,1 1 0 0 0,0 0-1 0 0,-1 0 1 0 0,1 0 0 0 0,0 0-1 0 0,0 1 1 0 0,0-1 0 0 0,0 1-1 0 0,0 0 1 0 0,1 1-1 0 0,-1-1 1 0 0,0 1 0 0 0,0-1-1 0 0,0 1 1 0 0,1 1 0 0 0,-1-1-1 0 0,0 0 1 0 0,8 3 0 0 0,-4-1 3 0 0,0 1 0 0 0,0 0 1 0 0,0 1-1 0 0,0 0 0 0 0,-1 0 1 0 0,1 1-1 0 0,-1-1 0 0 0,0 2 0 0 0,0-1 1 0 0,-1 1-1 0 0,0 0 0 0 0,0 0 1 0 0,0 1-1 0 0,-1 0 0 0 0,6 8 1 0 0,-7-9 2 0 0,-1 0 0 0 0,0-1 1 0 0,0 2-1 0 0,-1-1 1 0 0,0 0-1 0 0,0 0 1 0 0,0 1-1 0 0,-1-1 1 0 0,1 8-1 0 0,-1-9 2 0 0,-1-1 0 0 0,0 0-1 0 0,-1 1 1 0 0,1-1 0 0 0,-1 0 0 0 0,0 1-1 0 0,0-1 1 0 0,0 0 0 0 0,0 0-1 0 0,-1 0 1 0 0,0 0 0 0 0,0 0 0 0 0,0 0-1 0 0,-4 6 1 0 0,-1-2 2 0 0,1 0 0 0 0,-2 0 0 0 0,1-1-1 0 0,-1 0 1 0 0,0 0 0 0 0,0-1 0 0 0,-1 0 0 0 0,0 0 0 0 0,0-1-1 0 0,-14 6 1 0 0,17-8-287 0 0,0-1 0 0 0,-1 0 0 0 0,0 0-1 0 0,1-1 1 0 0,-1 1 0 0 0,0-2 0 0 0,0 1-1 0 0,0-1 1 0 0,1 0 0 0 0,-1 0 0 0 0,0-1-1 0 0,0 0 1 0 0,0 0 0 0 0,1 0 0 0 0,-1-1-1 0 0,-11-4 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307 496 1768 0 0,'-169'-234'3036'0'0,"159"221"-2676"0"0,10 13-330 0 0,0 0 0 0 0,-1-1 0 0 0,1 1 0 0 0,0 0 0 0 0,0 0 0 0 0,0-1 0 0 0,0 1 0 0 0,-1 0 0 0 0,1-1 0 0 0,0 1 0 0 0,0 0 0 0 0,0 0 0 0 0,-1-1 0 0 0,1 1 0 0 0,0 0 0 0 0,0 0 0 0 0,-1 0 0 0 0,1-1 0 0 0,0 1 0 0 0,-1 0 1 0 0,1 0-1 0 0,0 0 0 0 0,-1 0 0 0 0,1 0 0 0 0,0 0 0 0 0,-1 0 0 0 0,1 0 0 0 0,0 0 0 0 0,-1-1 0 0 0,1 1 0 0 0,0 1 0 0 0,-1-1 0 0 0,1 0 0 0 0,0 0 0 0 0,-1 0 0 0 0,1 0 0 0 0,0 0 0 0 0,-1 0 0 0 0,1 0 0 0 0,-2 7 11 0 0,0 0 1 0 0,1 0-1 0 0,0 0 0 0 0,0 0 0 0 0,1-1 0 0 0,-1 1 0 0 0,2 0 1 0 0,1 14-1 0 0,16 62 143 0 0,-6-35-105 0 0,-3-10 104 0 0,25 64-1 0 0,-34-101-68 0 0,2-6-55 0 0,0-7-36 0 0,1-1 0 0 0,-2 1 0 0 0,0-1 0 0 0,0 0 0 0 0,-1 1 0 0 0,-2-19-1 0 0,-16-85 34 0 0,6 50-2 0 0,-11-50 217 0 0,8 49 8 0 0,15 66-266 0 0,-2-10 3 0 0,2 11-14 0 0,0 0 1 0 0,0 0-1 0 0,0 0 0 0 0,0-1 0 0 0,0 1 1 0 0,0 0-1 0 0,0 0 0 0 0,0 0 1 0 0,0 0-1 0 0,0-1 0 0 0,0 1 0 0 0,0 0 1 0 0,0 0-1 0 0,0 0 0 0 0,0 0 0 0 0,0-1 1 0 0,0 1-1 0 0,0 0 0 0 0,0 0 0 0 0,0 0 1 0 0,0 0-1 0 0,1 0 0 0 0,-1-1 0 0 0,0 1 1 0 0,0 0-1 0 0,0 0 0 0 0,0 0 0 0 0,0 0 1 0 0,0 0-1 0 0,0 0 0 0 0,1-1 0 0 0,-1 1 1 0 0,0 0-1 0 0,0 0 0 0 0,0 0 1 0 0,0 0-1 0 0,1 0 0 0 0,-1 0 0 0 0,0 0 1 0 0,0 0-1 0 0,0 0 0 0 0,0 0 0 0 0,1 0 1 0 0,-1 0-1 0 0,0 0 0 0 0,0 0 0 0 0,0 0 1 0 0,0 0-1 0 0,1 0 0 0 0,-1 0 0 0 0,0 0 1 0 0,0 0-1 0 0,0 0 0 0 0,0 0 0 0 0,0 0 1 0 0,1 0-1 0 0,-1 0 0 0 0,0 0 0 0 0,0 1 1 0 0,0-1-1 0 0,0 0 0 0 0,0 0 1 0 0,1 0-1 0 0,88 63 48 0 0,12 8-33 0 0,177 76-58 0 0,-216-116-5 0 0,-52-26 35 0 0,-2-2-20 0 0,-1 0 0 0 0,1 1 0 0 0,-1 0 0 0 0,0 1-1 0 0,0-1 1 0 0,-1 2 0 0 0,1-1 0 0 0,8 10 0 0 0,-15-15 28 0 0,1 1-1 0 0,-1 0 1 0 0,0-1-1 0 0,1 1 1 0 0,-1 0 0 0 0,0-1-1 0 0,0 1 1 0 0,0 0-1 0 0,1 0 1 0 0,-1-1-1 0 0,0 1 1 0 0,0 0 0 0 0,0 0-1 0 0,0 0 1 0 0,0-1-1 0 0,0 1 1 0 0,-1 0-1 0 0,1 0 1 0 0,0-1 0 0 0,0 1-1 0 0,-1 0 1 0 0,1-1-1 0 0,0 1 1 0 0,-1 0-1 0 0,1 0 1 0 0,0-1 0 0 0,-1 1-1 0 0,1-1 1 0 0,-1 1-1 0 0,1 0 1 0 0,-1-1-1 0 0,1 1 1 0 0,-2 0 0 0 0,-26 17-50 0 0,25-16 45 0 0,-36 18-26 0 0,0-2-1 0 0,-1-1 1 0 0,-56 14 0 0 0,-130 22-2 0 0,200-47 45 0 0,-9 2 12 0 0,1-1 0 0 0,-2-2 0 0 0,1-1 0 0 0,-36-1 0 0 0,69-3-22 0 0,1 0 0 0 0,0 0 0 0 0,0 0 0 0 0,-1 0 1 0 0,1 0-1 0 0,0 0 0 0 0,-1-1 0 0 0,1 1 0 0 0,0 0 0 0 0,0-1 0 0 0,0 1 0 0 0,-1-1 0 0 0,1 0 0 0 0,0 1 0 0 0,0-1 1 0 0,0 0-1 0 0,0 1 0 0 0,0-1 0 0 0,0 0 0 0 0,0 0 0 0 0,-1-1 0 0 0,2 1-1 0 0,0 0 0 0 0,-1 0-1 0 0,1-1 1 0 0,0 1 0 0 0,0 0-1 0 0,0 0 1 0 0,0 0 0 0 0,0 0 0 0 0,0 0-1 0 0,0 0 1 0 0,0-1 0 0 0,0 1 0 0 0,0 0-1 0 0,1 0 1 0 0,-1 0 0 0 0,0 0-1 0 0,1 0 1 0 0,0-2 0 0 0,4-6-8 0 0,1 1 0 0 0,0 0 0 0 0,0 0 0 0 0,9-9 0 0 0,-15 17 10 0 0,35-37-42 0 0,78-62 0 0 0,51-19-6 0 0,-123 90 34 0 0,315-208-104 0 0,-317 214 97 0 0,-11 6 95 0 0,29-22 0 0 0,-53 34-56 0 0,-12 6 127 0 0,-29 16-113 0 0,1 2 1 0 0,0 2 0 0 0,2 1-1 0 0,0 1 1 0 0,2 2 0 0 0,0 2-1 0 0,-43 49 1 0 0,27-21-111 0 0,2 3 0 0 0,3 1-1 0 0,-55 101 1 0 0,83-130-597 0 0,0 0-1 0 0,2 0 1 0 0,2 2-1 0 0,1-1 1 0 0,-8 45-1 0 0,13-40-1260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1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11 4512 0 0,'-49'-8'-1256'0'0,"46"8"1055"0"0,0-1 56 0 0,-25 0-11 0 0,25 1 278 0 0,3 0-116 0 0,0 1 1 0 0,0-1 0 0 0,0 1 0 0 0,0 0 0 0 0,0-1 0 0 0,0 1 0 0 0,0-1-1 0 0,1 1 1 0 0,-1 0 0 0 0,0-1 0 0 0,0 1 0 0 0,0-1 0 0 0,1 1 0 0 0,-1-1-1 0 0,0 1 1 0 0,0-1 0 0 0,1 1 0 0 0,-1-1 0 0 0,0 1 0 0 0,1-1 0 0 0,-1 1-1 0 0,1-1 1 0 0,-1 1 0 0 0,1 0 0 0 0,68 17 340 0 0,-1-3 0 0 0,110 9 0 0 0,145-7 149 0 0,-41-4-110 0 0,-39 5-134 0 0,240 21 182 0 0,188-6-131 0 0,-82-7-136 0 0,523 59-8 0 0,-22-38-127 0 0,-193-72 1 0 0,-626 9-54 0 0,471-9 2 0 0,64 44 25 0 0,-252-39-238 0 0,-248 4-5 0 0,-212 12 58 0 0,132-3-2565 0 0,-199 7 1676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1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15 504 3776 0 0,'0'-1'19'0'0,"0"1"1"0"0,0-1-1 0 0,1 0 0 0 0,-1 1 0 0 0,0-1 0 0 0,0 0 0 0 0,0 1 0 0 0,0-1 0 0 0,0 0 0 0 0,0 1 1 0 0,0-1-1 0 0,0 0 0 0 0,0 1 0 0 0,-1-1 0 0 0,1 0 0 0 0,0 1 0 0 0,0-1 0 0 0,0 1 0 0 0,-1-1 0 0 0,1 0 1 0 0,0 1-1 0 0,-1-1 0 0 0,1 1 0 0 0,-1-1 0 0 0,1 1 0 0 0,0-1 0 0 0,-1 1 0 0 0,1-1 0 0 0,-1 1 1 0 0,1 0-1 0 0,-1-1 0 0 0,0 1 0 0 0,1 0 0 0 0,-1-1 0 0 0,1 1 0 0 0,-1 0 0 0 0,0 0 0 0 0,1-1 1 0 0,-1 1-1 0 0,0 0 0 0 0,-1-1 546 0 0,6 1-536 0 0,35 2 81 0 0,-35-2-82 0 0,1 0 4 0 0,6 0-4 0 0,0-2 0 0 0,-1 1 1 0 0,1-1-1 0 0,-1-1 0 0 0,1 0 0 0 0,-1-1 0 0 0,12-5 1 0 0,73-41 160 0 0,-67 34-143 0 0,279-145 315 0 0,-215 118-261 0 0,137-42 0 0 0,-127 56-34 0 0,2 5-1 0 0,0 5 1 0 0,195-11 0 0 0,-131 27-1881 0 0,282 32 0 0 0,-378-20 692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1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76 393 3988 0 0,'-3'-2'-73'0'0,"1"1"0"0"0,-1-1 0 0 0,0 0 0 0 0,0 1 0 0 0,0-1 0 0 0,0 1 0 0 0,0 0 0 0 0,0 0 0 0 0,0 0 0 0 0,0 1-1 0 0,0-1 1 0 0,-5 0 0 0 0,7 2 66 0 0,-1-1 0 0 0,1 0-1 0 0,0 1 1 0 0,-1-1-1 0 0,1 1 1 0 0,0-1 0 0 0,-1 1-1 0 0,1 0 1 0 0,0-1 0 0 0,-1 1-1 0 0,1 0 1 0 0,0 0-1 0 0,0 0 1 0 0,0 0 0 0 0,0 0-1 0 0,0 0 1 0 0,0 0-1 0 0,0 1 1 0 0,1-1 0 0 0,-1 0-1 0 0,0 0 1 0 0,0 1 0 0 0,1-1-1 0 0,-1 1 1 0 0,1-1-1 0 0,0 0 1 0 0,-1 1 0 0 0,1-1-1 0 0,0 3 1 0 0,-2 0 8 0 0,2 0 1 0 0,-1 0-1 0 0,0 0 0 0 0,1 0 0 0 0,0 0 1 0 0,0 0-1 0 0,0 0 0 0 0,0 0 1 0 0,1 0-1 0 0,-1 0 0 0 0,1 0 1 0 0,0-1-1 0 0,0 1 0 0 0,1 0 1 0 0,-1 0-1 0 0,1-1 0 0 0,0 1 0 0 0,0 0 1 0 0,0-1-1 0 0,0 0 0 0 0,1 0 1 0 0,-1 1-1 0 0,1-1 0 0 0,3 3 1 0 0,-2-3 7 0 0,1 0 0 0 0,-1 0 0 0 0,1-1 0 0 0,-1 1 0 0 0,1-1 0 0 0,0 0 0 0 0,0 0 1 0 0,0-1-1 0 0,0 1 0 0 0,0-1 0 0 0,0 0 0 0 0,0-1 0 0 0,0 1 0 0 0,1-1 0 0 0,-1 0 1 0 0,0 0-1 0 0,0-1 0 0 0,9-1 0 0 0,-4 0 15 0 0,1-1 0 0 0,-1-1 0 0 0,0 1-1 0 0,0-1 1 0 0,-1-1 0 0 0,1 0 0 0 0,-1 0 0 0 0,0-1 0 0 0,12-10 0 0 0,-9 5 3 0 0,-1 0 1 0 0,0-1 0 0 0,-1 0 0 0 0,0 0 0 0 0,15-26 0 0 0,-12 13 64 0 0,-1 0 1 0 0,-1-1-1 0 0,-1 0 1 0 0,-1-1-1 0 0,-2 0 0 0 0,8-52 1 0 0,-14 63 137 0 0,0 0 0 0 0,-1 1 1 0 0,-1-1-1 0 0,-1 0 0 0 0,0 1 1 0 0,-1 0-1 0 0,-6-18 1 0 0,9 31 25 0 0,3 6-235 0 0,8 5-24 0 0,-1-1 1 0 0,1 0 0 0 0,1 0-1 0 0,-1-1 1 0 0,1-1-1 0 0,0 0 1 0 0,15 5-1 0 0,97 27-60 0 0,-54-22 75 0 0,81 7-1 0 0,-134-18 87 0 0,-17-5-97 0 0,0 0 0 0 0,0 1 0 0 0,0-1 0 0 0,0 0 0 0 0,1 0 0 0 0,-1 0 0 0 0,0 1 0 0 0,0-1 0 0 0,0 0 0 0 0,0 0-1 0 0,0 1 1 0 0,0-1 0 0 0,0 0 0 0 0,0 0 0 0 0,0 1 0 0 0,0-1 0 0 0,0 0 0 0 0,0 0 0 0 0,0 1 0 0 0,0-1 0 0 0,0 0 0 0 0,0 0 0 0 0,0 1 0 0 0,0-1 0 0 0,0 0 0 0 0,0 0 0 0 0,0 0 0 0 0,0 1 0 0 0,0-1 0 0 0,0 0-1 0 0,-1 0 1 0 0,1 1 0 0 0,0-1 0 0 0,-23 19-10 0 0,16-14 17 0 0,-24 18-1 0 0,-35 34 0 0 0,55-46-7 0 0,0 1-1 0 0,1 0 1 0 0,0 0-1 0 0,1 2 1 0 0,-14 25 0 0 0,21-36 3 0 0,0 1 0 0 0,1-1 1 0 0,-1 0-1 0 0,1 1 0 0 0,0-1 1 0 0,0 1-1 0 0,0-1 0 0 0,1 1 1 0 0,-1 0-1 0 0,1-1 0 0 0,0 1 1 0 0,0 0-1 0 0,0-1 0 0 0,1 1 1 0 0,-1 0-1 0 0,1-1 0 0 0,0 1 1 0 0,0-1-1 0 0,0 1 1 0 0,0-1-1 0 0,0 1 0 0 0,4 4 1 0 0,-2-5 12 0 0,0 1 0 0 0,0-1 1 0 0,0 0-1 0 0,0 0 1 0 0,1 0-1 0 0,-1 0 1 0 0,1-1-1 0 0,0 1 0 0 0,0-1 1 0 0,0 0-1 0 0,0 0 1 0 0,0 0-1 0 0,1-1 1 0 0,-1 1-1 0 0,0-1 0 0 0,1 0 1 0 0,7 0-1 0 0,16 1 67 0 0,-1-1 0 0 0,0-1 0 0 0,0-2-1 0 0,0-1 1 0 0,0-1 0 0 0,0-1 0 0 0,45-15-1 0 0,-10-2 74 0 0,-1-3 0 0 0,60-34 0 0 0,-104 50-165 0 0,26-19 1 0 0,-21 9-2543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5:4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114 200 432 0 0,'-11'-8'618'0'0,"9"7"-498"0"0,0 0-1 0 0,1 0 1 0 0,-1 0-1 0 0,1 0 1 0 0,-1 0-1 0 0,0 0 0 0 0,1-1 1 0 0,0 1-1 0 0,-1 0 1 0 0,1-1-1 0 0,0 0 0 0 0,-1-1 1 0 0,6 1 3 0 0,15-7-41 0 0,0 0 0 0 0,1 2 1 0 0,33-9-1 0 0,70-8 60 0 0,-77 16-101 0 0,749-80 231 0 0,-532 78-255 0 0,-2 22 22 0 0,-224-7-14 0 0,64 17-1 0 0,-84-17-20 0 0,0 1 0 0 0,0 0 0 0 0,-1 2 0 0 0,0 0 0 0 0,28 18-1 0 0,-38-21 3 0 0,-1 1 0 0 0,1-1-1 0 0,-1 1 1 0 0,0 0 0 0 0,0 0-1 0 0,-1 0 1 0 0,0 1-1 0 0,0 0 1 0 0,0 0 0 0 0,-1 0-1 0 0,0 0 1 0 0,0 0 0 0 0,-1 1-1 0 0,0-1 1 0 0,0 1 0 0 0,-1 0-1 0 0,1 9 1 0 0,0 13 52 0 0,-2 1-1 0 0,-6 60 1 0 0,5-83-52 0 0,-8 51 83 0 0,-3 1-1 0 0,-2-2 1 0 0,-39 101-1 0 0,50-150-96 0 0,-3 9 146 0 0,-1-1 0 0 0,-16 28-1 0 0,20-39-90 0 0,-1-1 0 0 0,0 0-1 0 0,0 0 1 0 0,0 0 0 0 0,-1 0-1 0 0,0-1 1 0 0,0 0-1 0 0,0 0 1 0 0,0 0 0 0 0,0 0-1 0 0,-10 4 1 0 0,-16 5 26 0 0,-1-2 0 0 0,-1 0 0 0 0,1-3 0 0 0,-1 0 0 0 0,-1-2 0 0 0,0-2 0 0 0,-36 1 0 0 0,-6-4-8 0 0,0-4 0 0 0,-81-13 0 0 0,29-5-25 0 0,0-6 1 0 0,-142-50-1 0 0,-233-122 206 0 0,483 190-186 0 0,0-1 0 0 0,1-1 0 0 0,-25-19 0 0 0,36 24-35 0 0,0 0 0 0 0,1-1 1 0 0,0 1-1 0 0,1-2 0 0 0,-1 1 0 0 0,1-1 0 0 0,1 0 1 0 0,0 0-1 0 0,0 0 0 0 0,-4-10 0 0 0,7 13-20 0 0,1 0 0 0 0,-1 0-1 0 0,1 0 1 0 0,1 0 0 0 0,-1 0 0 0 0,1 0-1 0 0,0 0 1 0 0,0 0 0 0 0,0 0 0 0 0,1 1-1 0 0,0-1 1 0 0,-1 0 0 0 0,2 0-1 0 0,-1 0 1 0 0,1 0 0 0 0,0 1 0 0 0,0-1-1 0 0,0 1 1 0 0,0-1 0 0 0,1 1 0 0 0,0 0-1 0 0,0 0 1 0 0,0 0 0 0 0,6-6-1 0 0,2-1-4 0 0,1 0 0 0 0,0 1-1 0 0,0 0 1 0 0,2 1-1 0 0,-1 0 1 0 0,22-10 0 0 0,2 2-3 0 0,2 2 0 0 0,0 1 1 0 0,0 2-1 0 0,59-9 0 0 0,-33 11-117 0 0,1 3 0 0 0,68 2 0 0 0,127 17-1543 0 0,-146-5-301 0 0,-55-5 804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1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21 3548 0 0,'-74'-18'1226'0'0,"59"16"-611"0"0,46 11-385 0 0,22 1-56 0 0,0-3 1 0 0,99 2-1 0 0,-115-7-130 0 0,485-8-1820 0 0,-489 3 441 0 0,-10-1 116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1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24 4604 0 0,'-51'-21'631'0'0,"50"20"-499"0"0,-2 0 5 0 0,3 1-122 0 0,0 0 1 0 0,-1 0 0 0 0,1 0-1 0 0,0 0 1 0 0,-1 0-1 0 0,1-1 1 0 0,0 1-1 0 0,0 0 1 0 0,-1 0-1 0 0,1 0 1 0 0,0 0 0 0 0,-1 0-1 0 0,1 0 1 0 0,0 0-1 0 0,-1 0 1 0 0,1 0-1 0 0,0 0 1 0 0,0 0-1 0 0,-1 0 1 0 0,1 0 0 0 0,0 1-1 0 0,-1-1 1 0 0,1 0-1 0 0,0 0 1 0 0,0 0-1 0 0,-1 0 1 0 0,1 0-1 0 0,0 1 1 0 0,0-1 0 0 0,-1 0-1 0 0,1 0 1 0 0,0 0-1 0 0,0 1 1 0 0,0-1-1 0 0,-1 0 1 0 0,1 0-1 0 0,0 1 1 0 0,0-1 0 0 0,0 1-1 0 0,2 14 229 0 0,1-11-224 0 0,0 1 0 0 0,0-1 1 0 0,0 0-1 0 0,1 0 0 0 0,-1 0 0 0 0,1 0 1 0 0,0-1-1 0 0,0 1 0 0 0,0-1 0 0 0,6 3 1 0 0,4 4 17 0 0,27 20 114 0 0,90 47 0 0 0,7 5-2 0 0,-133-79-138 0 0,-1 0 1 0 0,0 0-1 0 0,0 1 1 0 0,0-1-1 0 0,0 1 1 0 0,-1 0-1 0 0,1 0 1 0 0,3 7-1 0 0,-6-9-6 0 0,0 0 0 0 0,0 0 1 0 0,0 0-1 0 0,-1 0 0 0 0,1 0 0 0 0,-1 1 0 0 0,1-1 0 0 0,-1 0 0 0 0,0 0 0 0 0,0 0 0 0 0,0 0 1 0 0,0 1-1 0 0,0-1 0 0 0,-1 0 0 0 0,1 0 0 0 0,-1 0 0 0 0,1 0 0 0 0,-1 0 0 0 0,0 1 1 0 0,0-1-1 0 0,0-1 0 0 0,0 1 0 0 0,-2 3 0 0 0,-5 8-1 0 0,-2-1 1 0 0,0 0-1 0 0,0 0 0 0 0,-1-1 1 0 0,-1 0-1 0 0,-15 12 1 0 0,-83 51-267 0 0,101-68 223 0 0,-37 21-239 0 0,12-7-912 0 0,0 2-1 0 0,-57 49 0 0 0,64-45-191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3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65 443 220 0 0,'-25'-3'683'0'0,"22"3"-446"0"0,-2 0 73 0 0,1-1 0 0 0,0 1 0 0 0,-1 0 0 0 0,1 0 0 0 0,-7 1 0 0 0,12-1-469 0 0,-5 0 281 0 0,5 4-43 0 0,0 0-1 0 0,0 0 1 0 0,0-1 0 0 0,1 1 0 0 0,0-1 0 0 0,-1 1-1 0 0,4 3 1 0 0,3 8 129 0 0,23 63 594 0 0,28 117 0 0 0,-39-119-235 0 0,55 132 0 0 0,-70-198-534 0 0,11 26 177 0 0,1-1-1 0 0,26 36 1 0 0,-36-60-142 0 0,1-1-1 0 0,1 0 0 0 0,0 0 0 0 0,0-1 1 0 0,1 0-1 0 0,0-1 0 0 0,0 0 1 0 0,1 0-1 0 0,0-2 0 0 0,15 9 0 0 0,-6-7 32 0 0,1-1-1 0 0,0 0 0 0 0,0-2 0 0 0,0 0 1 0 0,44 4-1 0 0,109-7 197 0 0,-162-2-282 0 0,420-29 376 0 0,0-21-155 0 0,-205 22-110 0 0,1721-175 662 0 0,-697 77-641 0 0,-472 54-295 0 0,-237 33-32 0 0,-502 37 164 0 0,-1 2 1 0 0,0 1-1 0 0,78 14 1 0 0,-16-1 52 0 0,-88-13-9 0 0,0-1-1 0 0,0 0 0 0 0,-1-1 1 0 0,1 0-1 0 0,0-1 0 0 0,24-6 1 0 0,75-32 239 0 0,-70 24-217 0 0,-22 8-22 0 0,10-3 41 0 0,40-9-1 0 0,-67 19-33 0 0,0 0 0 0 0,0 1-1 0 0,0-1 1 0 0,0 0-1 0 0,-1-1 1 0 0,1 1 0 0 0,0 0-1 0 0,-1-1 1 0 0,1 0-1 0 0,-1 1 1 0 0,1-1 0 0 0,-1 0-1 0 0,0 0 1 0 0,1-1-1 0 0,-1 1 1 0 0,3-5 0 0 0,-4 3-11 0 0,1 1 1 0 0,-1-1 0 0 0,0 0-1 0 0,0 1 1 0 0,0-1-1 0 0,-1 0 1 0 0,0 0 0 0 0,1 1-1 0 0,-1-1 1 0 0,0 0 0 0 0,-1 0-1 0 0,1 0 1 0 0,-1 0 0 0 0,-2-6-1 0 0,-4-17 20 0 0,-1 1 0 0 0,-2 1 0 0 0,-14-29 0 0 0,-44-71 50 0 0,42 81-59 0 0,-1 2 0 0 0,-2 0 0 0 0,-39-42 0 0 0,53 68-569 0 0,0 1 0 0 0,-1 0-1 0 0,0 2 1 0 0,-1 0 0 0 0,-1 0-1 0 0,0 2 1 0 0,-1 0 0 0 0,0 1 0 0 0,-40-14-1 0 0,36 16-1728 0 0,0 1-337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3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300 735 6033 0 0,'-82'-21'-523'0'0,"50"12"852"0"0,-46-6-1 0 0,61 13 147 0 0,15 1-441 0 0,1 0 1 0 0,-1 1-1 0 0,0 0 0 0 0,1-1 0 0 0,-1 1 1 0 0,0 0-1 0 0,1 0 0 0 0,-1 0 0 0 0,0 0 0 0 0,0 0 1 0 0,1 0-1 0 0,-1 1 0 0 0,0-1 0 0 0,1 0 1 0 0,-1 1-1 0 0,0-1 0 0 0,1 1 0 0 0,-1 0 1 0 0,1 0-1 0 0,-1 0 0 0 0,1-1 0 0 0,-1 1 0 0 0,1 0 1 0 0,-1 1-1 0 0,1-1 0 0 0,0 0 0 0 0,0 0 1 0 0,0 1-1 0 0,-1-1 0 0 0,1 0 0 0 0,1 1 1 0 0,-1-1-1 0 0,-1 4 0 0 0,-5 6 112 0 0,1 0-1 0 0,0 0 0 0 0,1 1 1 0 0,0 0-1 0 0,-4 16 1 0 0,9-26 17 0 0,-1 1 141 0 0,0 0-262 0 0,1-6 820 0 0,33-288 228 0 0,33-103-439 0 0,-61 341-653 0 0,-5 41-1115 0 0,1 0 0 0 0,5-24 1 0 0,-5 34 330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3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155 429 5717 0 0,'-20'4'-12'0'0,"0"-2"0"0"0,0 0 0 0 0,0 0 0 0 0,0-2 0 0 0,-28-3 0 0 0,48 3 23 0 0,-1 0 0 0 0,1 0 1 0 0,0 0-1 0 0,0-1 0 0 0,-1 1 1 0 0,1 0-1 0 0,0 0 0 0 0,-1 0 1 0 0,1 0-1 0 0,0 0 1 0 0,0-1-1 0 0,-1 1 0 0 0,1 0 1 0 0,0 0-1 0 0,0 0 0 0 0,-1-1 1 0 0,1 1-1 0 0,0 0 1 0 0,0 0-1 0 0,0-1 0 0 0,0 1 1 0 0,-1 0-1 0 0,1 0 0 0 0,0-1 1 0 0,0 1-1 0 0,0 0 1 0 0,0-1-1 0 0,0 1 0 0 0,0 0 1 0 0,0-1-1 0 0,0 1 0 0 0,0 0 1 0 0,0 0-1 0 0,0-1 1 0 0,0 1-1 0 0,0 0 0 0 0,0-1 1 0 0,0 1-1 0 0,0 0 0 0 0,0-1 1 0 0,0 1-1 0 0,0 0 1 0 0,1-1-1 0 0,4-11 124 0 0,-4 11-126 0 0,7-10 85 0 0,0 0-1 0 0,1 1 0 0 0,1 0 1 0 0,-1 0-1 0 0,22-15 1 0 0,-14 11-9 0 0,49-40 318 0 0,119-73 0 0 0,-138 99-210 0 0,2 3-1 0 0,0 1 1 0 0,88-27 0 0 0,-128 48-159 0 0,1 0 0 0 0,-1 1-1 0 0,1 1 1 0 0,0-1 0 0 0,0 2 0 0 0,-1-1 0 0 0,1 1-1 0 0,0 1 1 0 0,0 0 0 0 0,0 0 0 0 0,-1 1 0 0 0,1 0-1 0 0,-1 1 1 0 0,14 5 0 0 0,-11-2-5 0 0,0 1 0 0 0,0 0 0 0 0,0 1 0 0 0,-1 0 0 0 0,0 1 0 0 0,-1 0 0 0 0,0 0 0 0 0,0 1 0 0 0,13 19 0 0 0,13 22-105 0 0,-2 3 0 0 0,-3 0 1 0 0,-2 2-1 0 0,31 84 0 0 0,-49-107-1370 0 0,-1-1-1 0 0,10 53 0 0 0,-16-60-1287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3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92 299 5068 0 0,'-6'1'18'0'0,"0"-1"-1"0"0,0 0 0 0 0,0 0 0 0 0,1 0 0 0 0,-12-2 1 0 0,-9-1 773 0 0,25 3-777 0 0,1 0-1 0 0,-1 0 1 0 0,0 0 0 0 0,1 0-1 0 0,-1 0 1 0 0,0 0 0 0 0,1 0-1 0 0,-1 0 1 0 0,0 0 0 0 0,1 0-1 0 0,-1 0 1 0 0,0 1-1 0 0,1-1 1 0 0,-1 0 0 0 0,1 0-1 0 0,-1 1 1 0 0,0-1 0 0 0,1 1-1 0 0,-1-1 1 0 0,1 0-1 0 0,-1 1 1 0 0,1-1 0 0 0,-1 1-1 0 0,1-1 1 0 0,0 1 0 0 0,-1 0-1 0 0,1-1 1 0 0,-1 2 0 0 0,0 0 4 0 0,1 0 0 0 0,0-1 0 0 0,-1 1 1 0 0,1 0-1 0 0,0 0 0 0 0,0 0 0 0 0,0 0 1 0 0,0 0-1 0 0,0 0 0 0 0,1 2 0 0 0,1 4 20 0 0,0-1-1 0 0,0 1 0 0 0,0-1 1 0 0,5 8-1 0 0,-4-9-24 0 0,0 0 0 0 0,1-1 0 0 0,-1 1 0 0 0,1-1-1 0 0,0 0 1 0 0,0 0 0 0 0,1-1 0 0 0,0 1 0 0 0,0-1 0 0 0,0 0 0 0 0,0 0 0 0 0,0-1 0 0 0,1 0 0 0 0,-1 0-1 0 0,1 0 1 0 0,9 3 0 0 0,-9-4-13 0 0,0-1 0 0 0,-1 0 0 0 0,1-1 0 0 0,0 1 0 0 0,0-1 0 0 0,-1 0 0 0 0,1-1 0 0 0,0 1 0 0 0,-1-1 0 0 0,1 0-1 0 0,0 0 1 0 0,-1-1 0 0 0,1 0 0 0 0,-1 0 0 0 0,0 0 0 0 0,0-1 0 0 0,1 1 0 0 0,7-7 0 0 0,-3 1-5 0 0,-1 0 0 0 0,0 0 0 0 0,-1 0 0 0 0,1-1 0 0 0,-2-1 0 0 0,1 1 0 0 0,-1-1 0 0 0,-1 0-1 0 0,0-1 1 0 0,0 0 0 0 0,-1 0 0 0 0,-1 0 0 0 0,0 0 0 0 0,0-1 0 0 0,-1 1 0 0 0,0-1 0 0 0,1-16 0 0 0,-3 17 14 0 0,0 0 0 0 0,-1 0-1 0 0,0 0 1 0 0,-1 1 0 0 0,0-1 0 0 0,0 0 0 0 0,-1 1 0 0 0,-1-1 0 0 0,0 1-1 0 0,0-1 1 0 0,-1 1 0 0 0,0 0 0 0 0,-1 1 0 0 0,0-1 0 0 0,0 1 0 0 0,-1 0-1 0 0,-1 0 1 0 0,1 1 0 0 0,-14-14 0 0 0,16 20 3 0 0,1 0 1 0 0,-1-1-1 0 0,1 2 1 0 0,-1-1-1 0 0,0 0 1 0 0,-5-1-1 0 0,7 3 14 0 0,2 0-25 0 0,0 0-1 0 0,0 0 1 0 0,-1 1-1 0 0,1-1 1 0 0,0 0-1 0 0,0 1 1 0 0,0-1-1 0 0,0 0 1 0 0,0 0-1 0 0,0 1 1 0 0,-1-1-1 0 0,1 0 1 0 0,0 0-1 0 0,0 1 0 0 0,0-1 1 0 0,-1 0-1 0 0,1 0 1 0 0,0 0-1 0 0,0 1 1 0 0,-1-1-1 0 0,1 0 1 0 0,0 0-1 0 0,0 0 1 0 0,-1 0-1 0 0,1 0 1 0 0,0 0-1 0 0,-1 0 1 0 0,1 0-1 0 0,0 1 1 0 0,0-1-1 0 0,-1 0 1 0 0,0 0-1 0 0,1 0 1 0 0,-1 0 0 0 0,1 0-1 0 0,-1 0 1 0 0,1 0 0 0 0,-1 0-1 0 0,1 1 1 0 0,-1-1 0 0 0,1 0-1 0 0,0 0 1 0 0,-1 1 0 0 0,1-1-1 0 0,-1 0 1 0 0,1 1 0 0 0,0-1-1 0 0,-1 0 1 0 0,1 1 0 0 0,0-1-1 0 0,-1 1 1 0 0,1-1 0 0 0,0 0-1 0 0,0 1 1 0 0,-1-1 0 0 0,1 1-1 0 0,0-1 1 0 0,0 2 0 0 0,-1-1-1 0 0,1 1 0 0 0,0 0 0 0 0,0 0 1 0 0,0 0-1 0 0,0 0 0 0 0,0-1 0 0 0,0 1 0 0 0,0 0 1 0 0,1 0-1 0 0,-1-1 0 0 0,1 1 0 0 0,-1 0 0 0 0,1 0 1 0 0,0-1-1 0 0,0 1 0 0 0,0 0 0 0 0,0-1 0 0 0,0 1 1 0 0,2 1-1 0 0,-1 0-7 0 0,1 0 1 0 0,1-1 0 0 0,-1 1-1 0 0,0-1 1 0 0,0 0-1 0 0,1 0 1 0 0,-1 0-1 0 0,8 2 1 0 0,1 1-38 0 0,0-2 0 0 0,1 0 0 0 0,0 0 0 0 0,25 1 0 0 0,-20-4 7 0 0,-1 0-1 0 0,1-1 1 0 0,0-1 0 0 0,-1-1-1 0 0,34-9 1 0 0,-43 11 621 0 0,-11 7-432 0 0,-14 10-245 0 0,15-13 154 0 0,-8 7-40 0 0,0 1-1 0 0,1 1 0 0 0,1-1 1 0 0,0 2-1 0 0,0-1 1 0 0,2 1-1 0 0,-1 0 0 0 0,2 0 1 0 0,-1 1-1 0 0,2 0 1 0 0,0 0-1 0 0,1 0 0 0 0,-2 15 1 0 0,4-22-17 0 0,0 1 1 0 0,1-1-1 0 0,0 1 1 0 0,1-1-1 0 0,0 1 1 0 0,0-1-1 0 0,0 0 1 0 0,1 1 0 0 0,0-1-1 0 0,1 0 1 0 0,-1 0-1 0 0,1 0 1 0 0,1 0-1 0 0,-1-1 1 0 0,9 12-1 0 0,-10-15-7 0 0,1 0-1 0 0,-1 0 1 0 0,1 0-1 0 0,0 0 0 0 0,0-1 1 0 0,0 1-1 0 0,0-1 0 0 0,1 1 1 0 0,-1-1-1 0 0,1-1 1 0 0,-1 1-1 0 0,1 0 0 0 0,0-1 1 0 0,0 0-1 0 0,-1 1 1 0 0,1-2-1 0 0,0 1 0 0 0,0 0 1 0 0,0-1-1 0 0,0 0 0 0 0,0 0 1 0 0,0 0-1 0 0,0 0 1 0 0,0 0-1 0 0,0-1 0 0 0,0 0 1 0 0,0 0-1 0 0,0 0 1 0 0,-1 0-1 0 0,8-4 0 0 0,-1 0-7 0 0,1-1-1 0 0,-1 0 1 0 0,-1-1 0 0 0,1 0-1 0 0,-1 0 1 0 0,0-1-1 0 0,0 0 1 0 0,-1-1-1 0 0,-1 0 1 0 0,1 0-1 0 0,-1-1 1 0 0,-1 0-1 0 0,10-18 1 0 0,-9 12 50 0 0,0 0 1 0 0,-1-1-1 0 0,-1 0 0 0 0,0 0 0 0 0,-1 0 1 0 0,-1-1-1 0 0,-1 0 0 0 0,1-27 1 0 0,-3 43-1 0 0,0 0 1 0 0,0-1 0 0 0,0 1-1 0 0,0-1 1 0 0,0 1 0 0 0,-1 0-1 0 0,1 0 1 0 0,-1-1 0 0 0,1 1-1 0 0,-1 0 1 0 0,0 0 0 0 0,0-1-1 0 0,0 1 1 0 0,0 0-1 0 0,0 0 1 0 0,-2-2 0 0 0,2 3 198 0 0,-3 5-173 0 0,-1 0-45 0 0,1 2 1 0 0,0-1-1 0 0,1 0 0 0 0,-1 1 1 0 0,1-1-1 0 0,0 1 0 0 0,1 0 1 0 0,-1 0-1 0 0,1 0 0 0 0,0 0 1 0 0,1 0-1 0 0,-2 11 0 0 0,1-2 5 0 0,1-1-1 0 0,0 1 1 0 0,1 0 0 0 0,0 0-1 0 0,1-1 1 0 0,4 19-1 0 0,-4-27-17 0 0,1 1 0 0 0,0-1 0 0 0,0 0 0 0 0,1 0 0 0 0,-1-1-1 0 0,1 1 1 0 0,6 8 0 0 0,-7-11-4 0 0,0 0 0 0 0,1-1 0 0 0,-1 1 0 0 0,1-1 0 0 0,-1 0 0 0 0,1 0 0 0 0,0 0-1 0 0,0 0 1 0 0,0 0 0 0 0,0-1 0 0 0,0 1 0 0 0,0-1 0 0 0,0 0 0 0 0,7 2 0 0 0,-4-2-9 0 0,0-1 0 0 0,1 1 0 0 0,-1-1-1 0 0,0-1 1 0 0,0 1 0 0 0,0-1 0 0 0,1 0 0 0 0,-1-1 0 0 0,0 1 0 0 0,0-1 0 0 0,-1 0 0 0 0,1-1-1 0 0,0 1 1 0 0,-1-1 0 0 0,1 0 0 0 0,-1-1 0 0 0,0 1 0 0 0,0-1 0 0 0,0 0 0 0 0,4-5 0 0 0,0 0-11 0 0,0 0 0 0 0,-1-1 0 0 0,0 1 0 0 0,-1-2 0 0 0,0 1 0 0 0,-1-1 0 0 0,0 0 0 0 0,8-22-1 0 0,-5 1-34 0 0,-1-1 0 0 0,-2 0 0 0 0,3-43 0 0 0,-9 62 38 0 0,0 12 5 0 0,0-1 1 0 0,0 1 0 0 0,0 0 0 0 0,0-1 0 0 0,0 1-1 0 0,1 0 1 0 0,-1 0 0 0 0,1-1 0 0 0,-1 1 0 0 0,1 0-1 0 0,0 0 1 0 0,0 0 0 0 0,0 0 0 0 0,0 0 0 0 0,3-4-1 0 0,-3 5-13 0 0,8 4-10 0 0,-1 1 21 0 0,1 0 0 0 0,-1 0-1 0 0,0 1 1 0 0,0 0 0 0 0,0 0 0 0 0,9 9-1 0 0,-7-6-67 0 0,0 0 0 0 0,0-1 1 0 0,16 8-1 0 0,-17-11-7 0 0,14 6-410 0 0,-23-10 490 0 0,1 0-1 0 0,-1 0 1 0 0,1 0 0 0 0,-1 0 0 0 0,1 0 0 0 0,-1 0 0 0 0,0 0 0 0 0,1-1 0 0 0,-1 1-1 0 0,1 0 1 0 0,-1 0 0 0 0,1 0 0 0 0,-1 0 0 0 0,0-1 0 0 0,1 1 0 0 0,-1 0-1 0 0,1 0 1 0 0,-1-1 0 0 0,0 1 0 0 0,1 0 0 0 0,-1-1 0 0 0,0 1 0 0 0,1 0 0 0 0,-1-1-1 0 0,0 1 1 0 0,0-1 0 0 0,0 1 0 0 0,1 0 0 0 0,-1-1 0 0 0,0 1 0 0 0,0-1-1 0 0,0 1 1 0 0,0-1 0 0 0,0 1 0 0 0,1-1 0 0 0,-1 1 0 0 0,0-1 0 0 0,0 1-1 0 0,0 0 1 0 0,0-1 0 0 0,-1 1 0 0 0,1-1 0 0 0,0 1 0 0 0,0-1 0 0 0,-1-1 3 0 0,0 1 0 0 0,0 0 0 0 0,0 0 0 0 0,0-1 1 0 0,0 1-1 0 0,-1 0 0 0 0,1 0 0 0 0,0 0 0 0 0,-1 1 1 0 0,-1-2-1 0 0,2 1 0 0 0,-2-1 17 0 0,-1 0 1 0 0,0 0-1 0 0,-1 0 0 0 0,1 1 0 0 0,0-1 0 0 0,-1 1 0 0 0,1 0 0 0 0,0 0 1 0 0,-1 0-1 0 0,1 1 0 0 0,-1 0 0 0 0,1 0 0 0 0,-1 0 0 0 0,1 0 0 0 0,-1 1 0 0 0,1-1 1 0 0,-1 1-1 0 0,1 0 0 0 0,-1 1 0 0 0,1-1 0 0 0,0 1 0 0 0,0 0 0 0 0,-4 2 0 0 0,-2 1 17 0 0,0 0-1 0 0,1 1 1 0 0,0 0-1 0 0,0 1 1 0 0,0 0-1 0 0,1 0 1 0 0,0 1-1 0 0,-9 11 1 0 0,14-14-20 0 0,0 0 0 0 0,0 0 0 0 0,0-1 1 0 0,1 1-1 0 0,-1 1 0 0 0,1-1 0 0 0,0 0 0 0 0,1 1 1 0 0,0-1-1 0 0,-1 1 0 0 0,2-1 0 0 0,-1 1 0 0 0,1 8 0 0 0,0-6 0 0 0,1 0 0 0 0,0 0 0 0 0,0 0-1 0 0,1 0 1 0 0,0 0 0 0 0,1 0-1 0 0,0 0 1 0 0,7 12 0 0 0,-6-11-2 0 0,1 0 0 0 0,1-1 0 0 0,0 0 0 0 0,0 0 0 0 0,1 0 0 0 0,0-1 0 0 0,0 0 1 0 0,0 0-1 0 0,1-1 0 0 0,0 0 0 0 0,0 0 0 0 0,1-1 0 0 0,0 0 0 0 0,0 0 0 0 0,14 4 0 0 0,-9-5 1 0 0,1-2 0 0 0,0 1 0 0 0,-1-2 0 0 0,1 0 0 0 0,0-1 0 0 0,-1 0-1 0 0,1-1 1 0 0,0-1 0 0 0,20-5 0 0 0,-4-1-7 0 0,1-2 0 0 0,-1-1 0 0 0,32-17 0 0 0,-50 22 6 0 0,0-1-1 0 0,-1 0 1 0 0,1-1 0 0 0,-2-1-1 0 0,1 0 1 0 0,17-19-1 0 0,-26 25 2 0 0,1-1-1 0 0,-1 1 1 0 0,0-1-1 0 0,0 0 0 0 0,-1 0 1 0 0,1 0-1 0 0,-1-1 1 0 0,0 1-1 0 0,0 0 0 0 0,0-1 1 0 0,-1 1-1 0 0,1-1 1 0 0,-1 0-1 0 0,0 0 0 0 0,0 1 1 0 0,-1-1-1 0 0,0 0 1 0 0,0 0-1 0 0,0 0 1 0 0,0 1-1 0 0,-1-1 0 0 0,1 0 1 0 0,-4-8-1 0 0,3 10 6 0 0,0 0-1 0 0,-1 0 1 0 0,1 1-1 0 0,-1-1 1 0 0,1 1-1 0 0,-1-1 1 0 0,0 1-1 0 0,0-1 1 0 0,0 1-1 0 0,-1 0 1 0 0,1 0-1 0 0,0 0 1 0 0,-1 0-1 0 0,1 1 1 0 0,-1-1-1 0 0,0 1 1 0 0,0-1-1 0 0,1 1 1 0 0,-1 0-1 0 0,0 0 1 0 0,0 0-1 0 0,0 1 1 0 0,0-1-1 0 0,0 1 1 0 0,0-1-1 0 0,0 1 1 0 0,0 0-1 0 0,0 0 1 0 0,-5 1-1 0 0,2 0-3 0 0,0 0 0 0 0,1 0 0 0 0,-1 0 0 0 0,0 1 0 0 0,1-1 0 0 0,-1 2 0 0 0,1-1 0 0 0,-1 0 0 0 0,1 1 0 0 0,0 0 0 0 0,0 0 0 0 0,0 1 0 0 0,1 0 0 0 0,-8 6 0 0 0,7-3-6 0 0,-1 0 0 0 0,1 0 0 0 0,0 0-1 0 0,1 1 1 0 0,0 0 0 0 0,0 0 0 0 0,0 0 0 0 0,1 0 0 0 0,0 0-1 0 0,1 1 1 0 0,0-1 0 0 0,0 1 0 0 0,1 0 0 0 0,0 0 0 0 0,1-1-1 0 0,0 1 1 0 0,0 0 0 0 0,1 0 0 0 0,0 0 0 0 0,0-1-1 0 0,1 1 1 0 0,0 0 0 0 0,1-1 0 0 0,0 0 0 0 0,0 1 0 0 0,1-1-1 0 0,0 0 1 0 0,0-1 0 0 0,1 1 0 0 0,0-1 0 0 0,0 0 0 0 0,1 0-1 0 0,11 11 1 0 0,-11-13-2 0 0,0 0 0 0 0,0-1 1 0 0,1 0-1 0 0,-1 0 0 0 0,1-1 0 0 0,0 1 0 0 0,0-1 0 0 0,0-1 0 0 0,0 0 1 0 0,1 0-1 0 0,-1 0 0 0 0,1-1 0 0 0,11 1 0 0 0,-8-2-10 0 0,0 0 1 0 0,0-1-1 0 0,0-1 0 0 0,0 0 0 0 0,0-1 0 0 0,0 0 0 0 0,-1 0 1 0 0,20-10-1 0 0,-17 7-3 0 0,0 0-1 0 0,0-1 1 0 0,-1-1 0 0 0,0 0-1 0 0,-1-1 1 0 0,0 0 0 0 0,11-11-1 0 0,-19 17-172 0 0,0 0 0 0 0,0-1 0 0 0,-1 1 0 0 0,1-1-1 0 0,-1 0 1 0 0,0 0 0 0 0,0 0 0 0 0,0 0-1 0 0,-1 0 1 0 0,1 0 0 0 0,-1 0 0 0 0,0-1-1 0 0,0 1 1 0 0,0-1 0 0 0,-1 1 0 0 0,0 0-1 0 0,0-1 1 0 0,0 1 0 0 0,0-1 0 0 0,0 1-1 0 0,-1-1 1 0 0,0 1 0 0 0,0 0 0 0 0,0 0 0 0 0,-1-1-1 0 0,-3-7 1 0 0,-7-9-2466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5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60 122 5080 0 0,'-60'19'1033'0'0,"61"-19"-1033"0"0,80 3 164 0 0,-69-2-114 0 0,0 0-1 0 0,0 1 1 0 0,0 1 0 0 0,-1 0-1 0 0,21 8 1 0 0,-30-10-41 0 0,0 0 1 0 0,0 0 0 0 0,-1 0-1 0 0,1 1 1 0 0,0-1 0 0 0,-1 1 0 0 0,1 0-1 0 0,-1-1 1 0 0,1 1 0 0 0,-1 0-1 0 0,0 0 1 0 0,0 0 0 0 0,0 0-1 0 0,0 0 1 0 0,0 0 0 0 0,0 0 0 0 0,-1 0-1 0 0,1 0 1 0 0,-1 0 0 0 0,1 1-1 0 0,-1-1 1 0 0,0 0 0 0 0,0 0-1 0 0,0 0 1 0 0,0 1 0 0 0,0-1 0 0 0,0 0-1 0 0,-1 0 1 0 0,1 0 0 0 0,-1 3-1 0 0,-3 7 34 0 0,1 1 0 0 0,-2-1 0 0 0,-10 21 0 0 0,12-27-20 0 0,-67 118 193 0 0,67-117-648 0 0,5-7 141 0 0,15-10 17 0 0,28-26 149 0 0,-40 32 54 0 0,317-301-162 0 0,-261 244 687 0 0,-48 47 113 0 0,-13 14-553 0 0,0 0 1 0 0,0 0-1 0 0,0 0 0 0 0,0 0 1 0 0,-1 0-1 0 0,1 0 0 0 0,0 0 1 0 0,0 0-1 0 0,0 0 0 0 0,0 0 0 0 0,0 0 1 0 0,0 0-1 0 0,0 0 0 0 0,0 0 1 0 0,0-1-1 0 0,0 1 0 0 0,0 0 1 0 0,0 0-1 0 0,0 0 0 0 0,0 0 1 0 0,0 0-1 0 0,0 0 0 0 0,0 0 0 0 0,0 0 1 0 0,0 0-1 0 0,0 0 0 0 0,0 0 1 0 0,0 0-1 0 0,0 0 0 0 0,0 0 1 0 0,0 0-1 0 0,0 0 0 0 0,0-1 1 0 0,0 1-1 0 0,0 0 0 0 0,0 0 0 0 0,0 0 1 0 0,0 0-1 0 0,0 0 0 0 0,0 0 1 0 0,0 0-1 0 0,0 0 0 0 0,0 0 1 0 0,0 0-1 0 0,0 0 0 0 0,0 0 1 0 0,0 0-1 0 0,0 0 0 0 0,-24 15 458 0 0,23-14-513 0 0,-41 28 327 0 0,-57 51-1 0 0,82-65-237 0 0,1 2 0 0 0,1 0 0 0 0,0 0 0 0 0,1 2 0 0 0,-19 33 0 0 0,32-50-50 0 0,-1 1 0 0 0,1 0 0 0 0,0-1 0 0 0,0 1 0 0 0,0 0 0 0 0,0-1 1 0 0,1 1-1 0 0,-1 0 0 0 0,1 0 0 0 0,0 0 0 0 0,-1-1 0 0 0,1 1 0 0 0,1 0 0 0 0,-1 0 0 0 0,0 0 0 0 0,1 0 0 0 0,0 3 0 0 0,0-3-1 0 0,0-1 0 0 0,1 0 0 0 0,-1 0 0 0 0,0 0 0 0 0,1-1-1 0 0,-1 1 1 0 0,1 0 0 0 0,0 0 0 0 0,-1-1 0 0 0,1 1 0 0 0,0-1 0 0 0,0 1 0 0 0,0-1 0 0 0,0 0 0 0 0,0 0-1 0 0,0 0 1 0 0,1 0 0 0 0,-1 0 0 0 0,0-1 0 0 0,0 1 0 0 0,5 0 0 0 0,5 1-10 0 0,1-1 0 0 0,0 0 1 0 0,0 0-1 0 0,-1-2 0 0 0,14-1 1 0 0,64-13-115 0 0,-75 12 94 0 0,95-22-2304 0 0,183-67-1 0 0,-245 74 336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5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5789 0 0,'-1'2'51'0'0,"0"1"1"0"0,-1-1-1 0 0,1 0 1 0 0,-1 0 0 0 0,0 1-1 0 0,0-1 1 0 0,1-1 0 0 0,-1 1-1 0 0,0 0 1 0 0,-1 0 0 0 0,1-1-1 0 0,0 1 1 0 0,0-1 0 0 0,-1 0-1 0 0,-2 2 1 0 0,-9 5 118 0 0,9-5-112 0 0,0 1 0 0 0,1-1 1 0 0,-1 1-1 0 0,1 0 0 0 0,0 0 1 0 0,0 0-1 0 0,0 0 0 0 0,0 1 1 0 0,1 0-1 0 0,0 0 0 0 0,0 0 1 0 0,0 0-1 0 0,1 0 0 0 0,0 0 1 0 0,0 1-1 0 0,0-1 0 0 0,0 1 1 0 0,1 0-1 0 0,0-1 0 0 0,0 1 1 0 0,1 0-1 0 0,0 7 0 0 0,0-7-32 0 0,1 1 0 0 0,0-1 0 0 0,0 0 0 0 0,1 0 0 0 0,0 0 0 0 0,0 0 0 0 0,0 0 0 0 0,1-1 0 0 0,0 1 0 0 0,0-1 0 0 0,0 1 0 0 0,1-1 0 0 0,-1 0 0 0 0,1-1 0 0 0,0 1 0 0 0,1 0 0 0 0,-1-1 0 0 0,1 0 0 0 0,0 0 0 0 0,10 5 0 0 0,3 1-17 0 0,-1-2 0 0 0,2 0 0 0 0,-1-1 0 0 0,1-1 0 0 0,0-1 0 0 0,0-1 0 0 0,1 0 0 0 0,-1-1 0 0 0,1-2 0 0 0,-1 0 0 0 0,40-3 0 0 0,-15-2-593 0 0,-1-3 1 0 0,1-2-1 0 0,-2-1 0 0 0,55-21 0 0 0,-66 19-1287 0 0,-6 0-263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5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6209 0 0,'-12'2'73'0'0,"0"0"1"0"0,0 0-1 0 0,0 1 1 0 0,0 1-1 0 0,1 0 1 0 0,-14 7-1 0 0,20-9-50 0 0,1 1-1 0 0,-1 0 1 0 0,1 0-1 0 0,0 0 1 0 0,0 1-1 0 0,0-1 1 0 0,1 1-1 0 0,-1 0 1 0 0,1 0-1 0 0,0 1 1 0 0,0-1-1 0 0,0 0 1 0 0,1 1 0 0 0,0 0-1 0 0,-1-1 1 0 0,2 1-1 0 0,-3 8 1 0 0,0 6-13 0 0,1 0 0 0 0,1 0 0 0 0,1 0 0 0 0,0 1 0 0 0,2-1 0 0 0,0 0 0 0 0,1 0 0 0 0,1 0 0 0 0,1 0 0 0 0,11 32 0 0 0,6 8-1848 0 0,57 110 1 0 0,-47-111 129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5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4416 0 0,'0'0'-180'0'0,"-7"1"-48"0"0,-41 8 459 0 0,46-8 318 0 0,-2-2-231 0 0,-10 0-6 0 0,10 1 1885 0 0,12 3-2111 0 0,14 6-39 0 0,0-1 51 0 0,31 18 1 0 0,-48-24-84 0 0,-1 1 0 0 0,1 0 1 0 0,-1 0-1 0 0,1 0 0 0 0,-1 1 0 0 0,0-1 1 0 0,0 1-1 0 0,0 0 0 0 0,-1 0 1 0 0,1 1-1 0 0,-1-1 0 0 0,5 9 0 0 0,-8-10-10 0 0,1 1-1 0 0,0-1 1 0 0,-1 0-1 0 0,1 1 1 0 0,-1-1-1 0 0,0 1 1 0 0,0-1-1 0 0,-1 1 0 0 0,1-1 1 0 0,-1 1-1 0 0,0-1 1 0 0,0 0-1 0 0,0 1 1 0 0,0-1-1 0 0,0 0 0 0 0,-1 0 1 0 0,1 0-1 0 0,-1 0 1 0 0,0 0-1 0 0,0 0 1 0 0,0 0-1 0 0,-3 3 1 0 0,-7 7-12 0 0,0 0 0 0 0,-27 22 0 0 0,36-33 6 0 0,-28 22-64 0 0,-42 23-1 0 0,17-12-521 0 0,54-33 431 0 0,10-7-309 0 0,90-57 123 0 0,229-131 216 0 0,-236 142 1258 0 0,-90 50-238 0 0,-11 4-775 0 0,-3 0-81 0 0,5-1-16 0 0,0 0 1 0 0,0 0 0 0 0,1 1-1 0 0,0-1 1 0 0,-1 2-1 0 0,-8 5 1 0 0,-1 1 12 0 0,0 1-1 0 0,0 0 1 0 0,-24 24-1 0 0,36-31-47 0 0,1 0 0 0 0,0 0-1 0 0,0 1 1 0 0,0-1 0 0 0,1 1 0 0 0,-1 0 0 0 0,1 0-1 0 0,1 0 1 0 0,-1 0 0 0 0,1 0 0 0 0,-1 1-1 0 0,1-1 1 0 0,1 1 0 0 0,-1-1 0 0 0,1 1 0 0 0,0 0-1 0 0,0 9 1 0 0,2-11 2 0 0,-1 0 0 0 0,1 0-1 0 0,1 0 1 0 0,-1-1 0 0 0,0 1 0 0 0,1 0-1 0 0,0-1 1 0 0,0 1 0 0 0,0-1 0 0 0,0 0-1 0 0,1 0 1 0 0,-1 1 0 0 0,1-2 0 0 0,0 1-1 0 0,0 0 1 0 0,0 0 0 0 0,0-1 0 0 0,0 0-1 0 0,0 0 1 0 0,1 0 0 0 0,-1 0 0 0 0,5 2-1 0 0,7 2-6 0 0,-1 0 0 0 0,1-1-1 0 0,1-1 1 0 0,18 4-1 0 0,-5-2-356 0 0,-1-2 0 0 0,1-1-1 0 0,0-1 1 0 0,0-2-1 0 0,0 0 1 0 0,46-8-1 0 0,-58 3-1441 0 0,-2-1-189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5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 6269 0 0,'0'-13'2830'0'0,"-2"18"-2567"0"0,-3 8-96 0 0,1 1 0 0 0,0 0-1 0 0,1 0 1 0 0,-2 25 0 0 0,0 65 264 0 0,5-79-382 0 0,1 107-567 0 0,1-108-2207 0 0,9 36 0 0 0,-7-45-127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5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22 5893 0 0,'-89'-14'196'0'0,"87"13"136"0"0,-11-3 486 0 0,8 2-141 0 0,9 1 459 0 0,21 7-1089 0 0,0 0 1 0 0,0 2-1 0 0,-1 0 0 0 0,0 2 0 0 0,0 1 1 0 0,27 16-1 0 0,-49-25-42 0 0,6 3 9 0 0,-1 0 0 0 0,0 0-1 0 0,0 0 1 0 0,0 1 0 0 0,10 12 0 0 0,-16-16-11 0 0,1-1 1 0 0,-1 1-1 0 0,0 0 1 0 0,0 0-1 0 0,-1-1 1 0 0,1 1-1 0 0,0 0 0 0 0,-1 0 1 0 0,1 0-1 0 0,-1 0 1 0 0,1 0-1 0 0,-1 0 0 0 0,0 0 1 0 0,0 0-1 0 0,0 0 1 0 0,0 0-1 0 0,0 0 0 0 0,0 0 1 0 0,-1 0-1 0 0,1 0 1 0 0,-1 0-1 0 0,1 0 1 0 0,-1 0-1 0 0,0-1 0 0 0,0 1 1 0 0,0 0-1 0 0,0 0 1 0 0,0-1-1 0 0,0 1 0 0 0,0 0 1 0 0,-3 2-1 0 0,-3 3 4 0 0,0 1 0 0 0,0-1 0 0 0,-1 0 0 0 0,0-1 1 0 0,-1 0-1 0 0,-8 5 0 0 0,-60 27 24 0 0,26-13-30 0 0,7-6-898 0 0,42-18 562 0 0,8-4-369 0 0,79-32-311 0 0,295-139-202 0 0,-327 147 1662 0 0,-27 14 733 0 0,28-18 0 0 0,-52 30-806 0 0,-6 4-210 0 0,-45 31 167 0 0,17-13-206 0 0,0 2 1 0 0,2 2 0 0 0,-38 37-1 0 0,66-59-138 0 0,-1 0 0 0 0,0 0 0 0 0,1 0 0 0 0,-1 1 0 0 0,1 0 0 0 0,0-1-1 0 0,0 1 1 0 0,0 0 0 0 0,1 0 0 0 0,-1 0 0 0 0,1 0 0 0 0,0 0 0 0 0,0 0 0 0 0,0 8 0 0 0,1-9-16 0 0,0-1 1 0 0,1 1-1 0 0,-1 0 1 0 0,1-1 0 0 0,0 1-1 0 0,0-1 1 0 0,0 1-1 0 0,0-1 1 0 0,0 1 0 0 0,0-1-1 0 0,1 1 1 0 0,-1-1-1 0 0,1 0 1 0 0,0 0 0 0 0,0 0-1 0 0,-1 0 1 0 0,1 0-1 0 0,0 0 1 0 0,1-1-1 0 0,-1 1 1 0 0,0-1 0 0 0,0 1-1 0 0,1-1 1 0 0,2 1-1 0 0,5 3-183 0 0,0-1 0 0 0,1 0 0 0 0,0-1 0 0 0,0 0-1 0 0,21 3 1 0 0,57-1-2866 0 0,-88-5 3010 0 0,37 1-2304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5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6397 0 0,'-44'4'874'0'0,"40"-4"-674"0"0,-2 2-93 0 0,4 0-74 0 0,7 1 177 0 0,14 2-182 0 0,-4-1 14 0 0,0 1 1 0 0,-1 0-1 0 0,0 0 1 0 0,22 13-1 0 0,-35-17-38 0 0,-1-1-1 0 0,1 1 0 0 0,-1 0 1 0 0,1-1-1 0 0,-1 1 0 0 0,0 0 1 0 0,1 0-1 0 0,-1-1 0 0 0,0 1 1 0 0,1 0-1 0 0,-1 0 1 0 0,0-1-1 0 0,0 1 0 0 0,0 0 1 0 0,0 0-1 0 0,0 0 0 0 0,1-1 1 0 0,-2 1-1 0 0,1 0 0 0 0,0 0 1 0 0,0 0-1 0 0,0-1 0 0 0,0 1 1 0 0,0 0-1 0 0,-1 0 0 0 0,1 0 1 0 0,0-1-1 0 0,-1 1 0 0 0,1 0 1 0 0,0-1-1 0 0,-1 1 0 0 0,0 1 1 0 0,-17 20 57 0 0,-11 4 15 0 0,21-20-67 0 0,0 0-1 0 0,1 1 1 0 0,0 0-1 0 0,0 1 1 0 0,0-1-1 0 0,1 1 1 0 0,0 0-1 0 0,1 1 1 0 0,0 0-1 0 0,-7 14 1 0 0,12-22-15 0 0,0 1 0 0 0,-1 0-1 0 0,1-1 1 0 0,0 1 0 0 0,0-1 0 0 0,0 1 0 0 0,0-1 0 0 0,0 1 0 0 0,0-1 0 0 0,0 1 0 0 0,0 0-1 0 0,1-1 1 0 0,-1 1 0 0 0,0-1 0 0 0,1 1 0 0 0,0-1 0 0 0,-1 0 0 0 0,1 1 0 0 0,0-1 0 0 0,1 2-1 0 0,0 0-6 0 0,0-1-1 0 0,1 1 0 0 0,-1-1 0 0 0,1 0 1 0 0,0 0-1 0 0,-1 0 0 0 0,1 0 0 0 0,6 3 0 0 0,3 0-54 0 0,0-1 0 0 0,0 0 0 0 0,25 4-1 0 0,-9-4-611 0 0,0-1-1 0 0,0-1 0 0 0,0-1 0 0 0,0-2 0 0 0,34-5 0 0 0,-31 1-1255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0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86 4992 0 0,'-6'-8'-772'0'0,"5"3"1122"0"0,-1 0-1 0 0,1 0 1 0 0,0 0-1 0 0,0 0 0 0 0,1 0 1 0 0,-1 0-1 0 0,1 0 1 0 0,0 0-1 0 0,1 0 1 0 0,-1 0-1 0 0,2-7 0 0 0,-1 10 640 0 0,-2-5-833 0 0,0 5 76 0 0,0 8 1210 0 0,-2 40-808 0 0,-2 0 0 0 0,-18 74 0 0 0,-5 38 338 0 0,23-106-163 0 0,5-50-61 0 0,-2-7-689 0 0,-2-6-59 0 0,1 0-1 0 0,0 0 1 0 0,1 0 0 0 0,0-1-1 0 0,1 1 1 0 0,0-22-1 0 0,8-78-219 0 0,-5 83 189 0 0,3-17-47 0 0,1-53-169 0 0,-6 96 185 0 0,-2 9-155 0 0,-5 17 196 0 0,1 1 1 0 0,-5 47-1 0 0,-1 9 45 0 0,7-34-21 0 0,4-37 12 0 0,1 0 1 0 0,-2 1 0 0 0,1-1 0 0 0,-2 0 0 0 0,-3 12-1 0 0,27-138 245 0 0,12-21-242 0 0,-29 116-118 0 0,-9 28 31 0 0,-13 35 28 0 0,-11 43-3 0 0,8-25-171 0 0,-15 66 0 0 0,30-103-238 0 0,4-17-270 0 0,0 0 0 0 0,1 0 0 0 0,0 0-1 0 0,-1 10 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0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1563 5765 0 0,'-27'7'-554'0'0,"-105"18"2276"0"0,109-20-778 0 0,23-5-927 0 0,0 0 1 0 0,0 1 0 0 0,0-1 0 0 0,0 0-1 0 0,0 0 1 0 0,0 1 0 0 0,0-1-1 0 0,0 0 1 0 0,1 0 0 0 0,-1 0-1 0 0,0 1 1 0 0,0-1 0 0 0,0 0 0 0 0,0 0-1 0 0,1 0 1 0 0,-1 0 0 0 0,0 1-1 0 0,0-1 1 0 0,0 0 0 0 0,0 0 0 0 0,1 0-1 0 0,-1 0 1 0 0,0 0 0 0 0,0 0-1 0 0,1 0 1 0 0,-1 0 0 0 0,0 0 0 0 0,0 1-1 0 0,0-1 1 0 0,1 0 0 0 0,-1 0-1 0 0,0 0 1 0 0,0 0 0 0 0,1 0-1 0 0,-1-1 1 0 0,0 1 0 0 0,0 0 0 0 0,1 0-1 0 0,-1 0 1 0 0,43 5 431 0 0,-41-4-492 0 0,322 15 815 0 0,-154-9-573 0 0,138 7 69 0 0,574 33 233 0 0,194-8 710 0 0,-840-22-677 0 0,-178-9-442 0 0,-20-2-74 0 0,1-1 1 0 0,66-2 0 0 0,-82-4-41 0 0,16 0-10 0 0,0-2-1 0 0,61-13 1 0 0,-88 13 30 0 0,1 0 0 0 0,-1-1 0 0 0,0-1 0 0 0,-1 0 0 0 0,1-1 0 0 0,-1 0 0 0 0,0-1 0 0 0,-1 0 0 0 0,1 0 0 0 0,-1-1-1 0 0,-1-1 1 0 0,11-10 0 0 0,41-56 7 0 0,-3-3 0 0 0,-3-2 0 0 0,47-93 0 0 0,-89 147 13 0 0,-2 0 0 0 0,-1-1-1 0 0,0-1 1 0 0,5-34-1 0 0,-3-22-3 0 0,-10 62-6 0 0,-1 1-1 0 0,-1-1 1 0 0,-2 0-1 0 0,1 1 1 0 0,-2 0-1 0 0,-1-1 1 0 0,-1 1-1 0 0,-11-30 1 0 0,5 21-2 0 0,-1 2 0 0 0,-2-1 0 0 0,-1 2-1 0 0,-33-46 1 0 0,9 21 16 0 0,-58-58-1 0 0,67 79-19 0 0,0 3-1 0 0,-2 0 1 0 0,-1 2 0 0 0,-1 2 0 0 0,-1 1 0 0 0,-1 2 0 0 0,-61-27 0 0 0,27 21-13 0 0,-1 4 0 0 0,-140-28 0 0 0,-153 0-65 0 0,-183 4-42 0 0,-3 44 34 0 0,31 50 86 0 0,214-16-24 0 0,37-6-5 0 0,257-24 25 0 0,-22 0-27 0 0,-1 2 1 0 0,-64 14-1 0 0,87-13 22 0 0,0-1-1 0 0,1 2 0 0 0,-1-1 0 0 0,1 1 1 0 0,-1 1-1 0 0,2 0 0 0 0,-1 0 0 0 0,1 1 1 0 0,0 0-1 0 0,0 1 0 0 0,1 0 0 0 0,-11 13 0 0 0,2 1-1 0 0,2 0 0 0 0,-25 47 0 0 0,-17 57 18 0 0,36-79-1 0 0,-114 308 54 0 0,110-283-33 0 0,-64 213 63 0 0,85-265-80 0 0,0 1 0 0 0,2-1 0 0 0,0 1 0 0 0,1-1 0 0 0,1 1 0 0 0,1 0 0 0 0,1-1 0 0 0,5 23 0 0 0,-4-31-5 0 0,0-1 1 0 0,0 0 0 0 0,1 0 0 0 0,0-1-1 0 0,1 1 1 0 0,1-1 0 0 0,-1 0 0 0 0,2 0-1 0 0,-1-1 1 0 0,1 1 0 0 0,1-2 0 0 0,-1 1-1 0 0,2-1 1 0 0,-1 0 0 0 0,19 13-1 0 0,-12-12 3 0 0,1-1-1 0 0,0-1 1 0 0,1 0-1 0 0,-1-1 1 0 0,27 6-1 0 0,84 11 6 0 0,-20-12-821 0 0,192-3 0 0 0,-31-30-5596 0 0,-214 13 3588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0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55 103 6405 0 0,'-14'-12'-518'0'0,"-4"-2"1347"0"0,16 12-540 0 0,-7-5 918 0 0,9 7-1195 0 0,0 0 0 0 0,0 0 0 0 0,-1 0 0 0 0,1 0 0 0 0,0-1 0 0 0,-1 1 0 0 0,1 0 0 0 0,0 0 0 0 0,0 0 0 0 0,-1 0 0 0 0,1 0 0 0 0,0 0 0 0 0,-1 0 0 0 0,1 1 0 0 0,0-1 0 0 0,0 0 1 0 0,-1 0-1 0 0,1 0 0 0 0,0 0 0 0 0,0 0 0 0 0,-1 0 0 0 0,1 0 0 0 0,0 1 0 0 0,0-1 0 0 0,-1 0 0 0 0,1 0 0 0 0,0 0 0 0 0,0 0 0 0 0,0 1 0 0 0,-1-1 0 0 0,1 0 0 0 0,0 0 0 0 0,0 1 0 0 0,0-1 0 0 0,0 0 0 0 0,0 0 0 0 0,-1 1 0 0 0,-1 16 170 0 0,7 30-67 0 0,-4-36 0 0 0,1 3-47 0 0,0 0-1 0 0,1 0 1 0 0,0-1-1 0 0,2 1 1 0 0,-1-1-1 0 0,1 0 0 0 0,8 14 1 0 0,-10-22-13 0 0,1 1 0 0 0,-1-1 0 0 0,1 0 0 0 0,0 0 0 0 0,1 0 0 0 0,-1-1 0 0 0,1 1 0 0 0,0-1 0 0 0,0 0 0 0 0,0-1 0 0 0,0 1 0 0 0,1-1 0 0 0,-1 0 0 0 0,1 0 0 0 0,0-1 0 0 0,0 1 0 0 0,0-1 0 0 0,7 1 0 0 0,7 0 89 0 0,0-1-1 0 0,0-1 0 0 0,-1-1 0 0 0,1 0 0 0 0,33-6 1 0 0,95-27 335 0 0,-43-1-259 0 0,157-75 0 0 0,-47 17-1346 0 0,-158 70-1089 0 0,108-24 0 0 0,-129 40-132 0 0,-6 5-339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3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34 6105 0 0,'-39'-27'-108'0'0,"38"26"422"0"0,-19-4 698 0 0,19 6-1007 0 0,1 1 7 0 0,-1 0-1 0 0,0 0 1 0 0,1 1-1 0 0,-1-1 1 0 0,1 0-1 0 0,0 0 1 0 0,0 0-1 0 0,0 1 1 0 0,0-1 0 0 0,0 0-1 0 0,0 0 1 0 0,1 0-1 0 0,-1 1 1 0 0,1-1-1 0 0,0 0 1 0 0,-1 0-1 0 0,1 0 1 0 0,1 2-1 0 0,3 3 19 0 0,1-1 0 0 0,-1-1 0 0 0,1 1-1 0 0,0-1 1 0 0,8 5 0 0 0,-13-9-23 0 0,0-1 0 0 0,-1 0 0 0 0,1 0 1 0 0,0 1-1 0 0,0-1 0 0 0,0 0 0 0 0,0 0 0 0 0,-1 0 0 0 0,1 0 0 0 0,0 0 0 0 0,0 0 1 0 0,0 0-1 0 0,0 0 0 0 0,-1 0 0 0 0,1-1 0 0 0,0 1 0 0 0,0 0 0 0 0,0 0 0 0 0,0-1 1 0 0,-1 1-1 0 0,1 0 0 0 0,1-2 0 0 0,-2 2-10 0 0,1 0-1 0 0,-1 0 1 0 0,1-1 0 0 0,-1 1-1 0 0,1 0 1 0 0,-1-1 0 0 0,1 1-1 0 0,-1 0 1 0 0,1-1 0 0 0,-1 1-1 0 0,0-1 1 0 0,1 1 0 0 0,-1-1-1 0 0,1 1 1 0 0,-1 0 0 0 0,0-1-1 0 0,0 0 1 0 0,1 1 0 0 0,-1-1-1 0 0,0 1 1 0 0,0-1 0 0 0,0 1-1 0 0,0-1 1 0 0,0 1 0 0 0,1-1-1 0 0,-1 0 1 0 0,0 1 0 0 0,0-1-1 0 0,0 1 1 0 0,-1-1 0 0 0,1-1-1 0 0,0 1-48 0 0,-1 0 0 0 0,0 1 0 0 0,1-1 0 0 0,-1 0 0 0 0,0 0 0 0 0,0 0 0 0 0,0 0 0 0 0,1 1 0 0 0,-1-1 0 0 0,0 0 0 0 0,0 1 0 0 0,0-1 0 0 0,0 1 0 0 0,0-1 0 0 0,0 1 0 0 0,-2-1 0 0 0,-8-2-2783 0 0,-7-1 627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0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1460 0 0,'2'-70'3110'0'0,"-2"69"-2524"0"0,0-5-289 0 0,0 6-269 0 0,0 0 1 0 0,0 0 0 0 0,0 0 0 0 0,0 0 0 0 0,0 0-1 0 0,0 0 1 0 0,0 0 0 0 0,0 0 0 0 0,1 0 0 0 0,-1 0-1 0 0,0 0 1 0 0,0 0 0 0 0,0 0 0 0 0,0 0 0 0 0,0 0-1 0 0,0 0 1 0 0,0 0 0 0 0,0 0 0 0 0,0 0 0 0 0,0 0-1 0 0,0 0 1 0 0,0 0 0 0 0,0 0 0 0 0,0 0-1 0 0,0 0 1 0 0,0 0 0 0 0,0 0 0 0 0,0 0 0 0 0,1 0-1 0 0,-1 0 1 0 0,9 36 278 0 0,0 0 1 0 0,-3 1-1 0 0,4 54 0 0 0,-6 121 364 0 0,-4-89-349 0 0,1-77-259 0 0,-2 149-888 0 0,1-192 543 0 0,0-1 0 0 0,-1 0-1 0 0,1 1 1 0 0,-1-1-1 0 0,0 0 1 0 0,0 1-1 0 0,0-1 1 0 0,0 0-1 0 0,0 0 1 0 0,0 0 0 0 0,-1 0-1 0 0,-1 3 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0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36 357 5517 0 0,'-2'-3'-7'0'0,"-1"0"0"0"0,0 0 1 0 0,0 1-1 0 0,0-1 1 0 0,-1 1-1 0 0,1 0 0 0 0,0 0 1 0 0,-1 0-1 0 0,-4-2 0 0 0,10 4 39 0 0,-1-1-1 0 0,0 1 1 0 0,0-1-1 0 0,1 0 1 0 0,-1 1-1 0 0,0-1 1 0 0,0 0-1 0 0,0 0 1 0 0,0 0-1 0 0,0 0 1 0 0,1-2-1 0 0,1 0 48 0 0,37-23 651 0 0,62-48 238 0 0,-85 60-843 0 0,38-30 345 0 0,67-41 1 0 0,-105 74-405 0 0,1 1 0 0 0,0 1 0 0 0,1 0 1 0 0,0 2-1 0 0,0 0 0 0 0,0 1 0 0 0,1 1 0 0 0,33-4 0 0 0,-45 9-55 0 0,1 0 0 0 0,0 0-1 0 0,-1 1 1 0 0,1 0 0 0 0,0 0-1 0 0,-1 1 1 0 0,1 0 0 0 0,-1 1-1 0 0,0-1 1 0 0,0 2 0 0 0,10 4 0 0 0,-6 0-31 0 0,1 0 0 0 0,-1 0 0 0 0,-1 1 0 0 0,0 1 0 0 0,0-1 0 0 0,10 14 0 0 0,5 11-483 0 0,0 1 1 0 0,-3 1-1 0 0,29 58 1 0 0,1 10-2690 0 0,-27-54 995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0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97 5176 0 0,'0'0'-306'0'0,"6"-17"2406"0"0,-13 1-248 0 0,-9-29 1 0 0,16 43-1552 0 0,-5-9 345 0 0,0 5-202 0 0,3 7 411 0 0,1 41-641 0 0,8 77 0 0 0,1-8-58 0 0,0 97 106 0 0,1 81-1249 0 0,-9-279 624 0 0,-1-6-92 0 0,1 0 0 0 0,0 0 0 0 0,0 0 0 0 0,1-1 0 0 0,-1 1 0 0 0,2 6 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0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125 317 6641 0 0,'-46'-25'-464'0'0,"35"20"686"0"0,0-1 1 0 0,0 0-1 0 0,0 0 0 0 0,-10-10 1 0 0,20 15-185 0 0,-1 0 0 0 0,1 0 0 0 0,0-1 0 0 0,0 1 0 0 0,0 0 0 0 0,0-1 0 0 0,0 1 0 0 0,0-1 0 0 0,1 1 0 0 0,-1-1 0 0 0,0 1 0 0 0,1-1 0 0 0,-1 1 0 0 0,1-1 0 0 0,0 0 0 0 0,-1 1 0 0 0,1-1 0 0 0,0 0 0 0 0,0 1 0 0 0,0-1 0 0 0,0 0 0 0 0,0 1 0 0 0,1-1 0 0 0,-1 0 0 0 0,0 1 0 0 0,1-1 0 0 0,0 0 0 0 0,-1 1 0 0 0,1-1 0 0 0,0 1 0 0 0,-1-1 0 0 0,1 1 0 0 0,0-1 0 0 0,2-1 0 0 0,2-4 34 0 0,1 0 0 0 0,0 1 0 0 0,0-1 0 0 0,13-9 0 0 0,10-5 31 0 0,2 2 0 0 0,0 0 0 0 0,1 2 0 0 0,1 2 1 0 0,1 0-1 0 0,41-11 0 0 0,-58 21-70 0 0,0 0 1 0 0,1 1-1 0 0,0 1 0 0 0,-1 0 1 0 0,1 1-1 0 0,0 1 0 0 0,0 1 1 0 0,0 1-1 0 0,22 3 0 0 0,-24-1-16 0 0,-1 1-1 0 0,1 0 0 0 0,-1 1 1 0 0,-1 1-1 0 0,1 1 0 0 0,-1 0 0 0 0,0 0 1 0 0,0 2-1 0 0,-1 0 0 0 0,20 16 1 0 0,-22-14-87 0 0,0-1 1 0 0,-1 1-1 0 0,0 1 1 0 0,0 0 0 0 0,-2 0-1 0 0,1 1 1 0 0,12 27 0 0 0,-13-21-816 0 0,-1 0 1 0 0,-1 1 0 0 0,0 0 0 0 0,-2 0 0 0 0,3 26 0 0 0,-4-17-1614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1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88 5469 0 0,'-37'-22'-1204'0'0,"25"13"1357"0"0,11 8-1 0 0,0 0-75 0 0,0 0 0 0 0,0 0 1 0 0,0 1-1 0 0,0-1 0 0 0,0 0 0 0 0,0 1 1 0 0,0-1-1 0 0,0 0 0 0 0,0 1 0 0 0,0-1 1 0 0,0 1-1 0 0,0 0 0 0 0,-2-1 0 0 0,-9-2 1889 0 0,22 6-1940 0 0,1 0 0 0 0,-1 0 0 0 0,0-1 0 0 0,1 0 0 0 0,13 0 1 0 0,64-1 79 0 0,-61-1-85 0 0,264-1 174 0 0,742 16 308 0 0,-966-9 162 0 0,-693 3-443 0 0,-10-65 81 0 0,422 24 668 0 0,212 31-836 0 0,14 2-115 0 0,857 39 117 0 0,-795-36-148 0 0,-14-1-250 0 0,106 18 0 0 0,-164-21 179 0 0,-12 2-147 0 0,-24 5 177 0 0,1-2-1 0 0,-67 1 1 0 0,-82-10-49 0 0,118 1 76 0 0,-515-29-155 0 0,497 27 111 0 0,190-6-1399 0 0,145 11-2274 0 0,-245 1 3542 0 0,89 1-2210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50 5549 0 0,'-52'-15'301'0'0,"-102"-16"0"0"0,131 28 296 0 0,20 3-324 0 0,6 1-39 0 0,34 7-24 0 0,62 7-78 0 0,107 4 0 0 0,-73-10-66 0 0,122 12 29 0 0,250 26 76 0 0,-478-45-158 0 0,-64-8-18 0 0,-905-62 90 0 0,663 57 243 0 0,299 17-320 0 0,-6-1-15 0 0,38 5-134 0 0,107 6-1 0 0,-76-10-34 0 0,-65-5 96 0 0,453 45-3918 0 0,-391-36 1908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2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236 129 5056 0 0,'-37'-23'-1320'0'0,"35"22"1204"0"0,-4-5-106 0 0,0 0 70 0 0,6 6 143 0 0,0 0 0 0 0,0 0 0 0 0,0 0 0 0 0,0 0 0 0 0,0 0 0 0 0,0 0 0 0 0,0 0 0 0 0,0 0 0 0 0,0 0 0 0 0,0 0 1 0 0,1 0-1 0 0,-1 0 0 0 0,0 0 0 0 0,0 0 0 0 0,0 0 0 0 0,0 0 0 0 0,0 0 0 0 0,0 0 0 0 0,0 0 0 0 0,0 0 0 0 0,0 0 1 0 0,0 0-1 0 0,0 0 0 0 0,0 0 0 0 0,0 0 0 0 0,1 0 0 0 0,-1 0 0 0 0,0 0 0 0 0,0 0 0 0 0,0 0 0 0 0,0 0 0 0 0,0 0 1 0 0,0 0-1 0 0,0 0 0 0 0,0 0 0 0 0,0-1 0 0 0,0 1 0 0 0,0 0 0 0 0,0 0 0 0 0,0 0 0 0 0,0 0 0 0 0,0 0 1 0 0,0 0-1 0 0,0 0 0 0 0,0 0 0 0 0,0 0 0 0 0,0 0 0 0 0,0 0 0 0 0,0 0 0 0 0,0 0 0 0 0,0-1 0 0 0,0 1 0 0 0,0 0 1 0 0,0 0-1 0 0,0 0 0 0 0,0 0 0 0 0,0 0 0 0 0,0 0 0 0 0,0 0 0 0 0,0 0 0 0 0,0 0 0 0 0,0 0 0 0 0,0 0 0 0 0,0 0 1 0 0,0 0-1 0 0,0 0 0 0 0,0-1 0 0 0,0 1 0 0 0,51 7 3678 0 0,-51-6-3656 0 0,-1 0 1 0 0,1 0-1 0 0,-1 0 0 0 0,1 0 1 0 0,-1 0-1 0 0,1 0 0 0 0,-1 0 1 0 0,0 0-1 0 0,1 0 1 0 0,-1 0-1 0 0,0-1 0 0 0,-1 2 1 0 0,1-1 9 0 0,-1 2 333 0 0,7-3-297 0 0,159-21 149 0 0,-27 3-153 0 0,770-52 128 0 0,-876 70-179 0 0,-18 0 31 0 0,0 0 0 0 0,25-4 0 0 0,-37 3-23 0 0,-11 1-4 0 0,-137 3 6 0 0,-716 67-62 0 0,613-47 26 0 0,105-12 30 0 0,47-5-44 0 0,77-8-44 0 0,59-6 44 0 0,54-4 13 0 0,126 2 0 0 0,-119 7 22 0 0,229 9-33 0 0,-1 22-9 0 0,-287-24 35 0 0,-6 1-22 0 0,12 1-82 0 0,-48-6 111 0 0,1 0-1 0 0,-1 1 1 0 0,0-1-1 0 0,1 0 1 0 0,-1 1-1 0 0,0-1 1 0 0,1 1-1 0 0,-1 0 1 0 0,1 0 0 0 0,-3 1-1 0 0,-9 4-2 0 0,-30 3-15 0 0,1-1 0 0 0,-1-3 1 0 0,-53 0-1 0 0,22-1-11 0 0,-613 25-1492 0 0,684-29 1104 0 0,19-2-1830 0 0,66-5 1404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5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 5212 0 0,'-3'0'-351'0'0,"7"-1"168"0"0,22-3 163 0 0,42-2 249 0 0,-56 7-187 0 0,0 0-1 0 0,-1 1 1 0 0,1 0-1 0 0,-1 0 1 0 0,1 1-1 0 0,-1 1 1 0 0,0 0-1 0 0,19 10 0 0 0,-27-13-17 0 0,0 1 0 0 0,1 0 0 0 0,-1 1 0 0 0,0-1 0 0 0,0 0 0 0 0,-1 1 0 0 0,1 0 0 0 0,0 0 0 0 0,-1-1 0 0 0,1 2 0 0 0,-1-1 0 0 0,0 0 0 0 0,0 0 0 0 0,-1 1 0 0 0,1-1 0 0 0,0 1 0 0 0,-1-1 0 0 0,0 1 0 0 0,0 0 0 0 0,0-1 0 0 0,-1 1 0 0 0,1 0 0 0 0,-1 0 0 0 0,0 0 0 0 0,0-1 0 0 0,0 1 0 0 0,0 0 0 0 0,-1 0 0 0 0,-1 7 0 0 0,-2 3 26 0 0,-1-1 1 0 0,0 1-1 0 0,-1-1 0 0 0,-1-1 1 0 0,-12 19-1 0 0,-46 55 163 0 0,48-69-131 0 0,0-1-1 0 0,-20 15 1 0 0,1-1 297 0 0,35-29-155 0 0,11-6-194 0 0,340-169 181 0 0,-207 109-2360 0 0,175-109-1 0 0,-300 161 721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5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4152 0 0,'-42'14'48'0'0,"0"2"0"0"0,1 2 0 0 0,0 2 0 0 0,2 1 0 0 0,0 2 0 0 0,-62 49 0 0 0,90-63 53 0 0,0 1 1 0 0,1 0 0 0 0,-11 13-1 0 0,19-21-80 0 0,0 0 0 0 0,0 1 0 0 0,1-1 0 0 0,-1 0 0 0 0,1 1 0 0 0,-1-1 0 0 0,1 1 0 0 0,0 0-1 0 0,0-1 1 0 0,0 1 0 0 0,0 0 0 0 0,0 0 0 0 0,1 0 0 0 0,-1 0 0 0 0,1 0 0 0 0,0-1 0 0 0,0 1 0 0 0,0 0 0 0 0,0 0-1 0 0,1 0 1 0 0,-1 0 0 0 0,2 5 0 0 0,0-6-10 0 0,-1 0-1 0 0,1 0 1 0 0,0 0 0 0 0,-1 0-1 0 0,1 0 1 0 0,0 0-1 0 0,0 0 1 0 0,0-1 0 0 0,1 1-1 0 0,-1-1 1 0 0,0 0-1 0 0,1 0 1 0 0,-1 0 0 0 0,1 0-1 0 0,-1 0 1 0 0,1 0-1 0 0,-1 0 1 0 0,1-1 0 0 0,-1 1-1 0 0,1-1 1 0 0,3 0-1 0 0,10 1 17 0 0,-1-1 0 0 0,21-1-1 0 0,-34 1-24 0 0,67-9-688 0 0,-1-2 0 0 0,-1-3 0 0 0,79-27 0 0 0,-107 28-404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5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3988 0 0,'-35'13'-13'0'0,"17"-7"303"0"0,16-6-81 0 0,-11 3 273 0 0,7 0-100 0 0,7-2 481 0 0,38-1-753 0 0,66 4 359 0 0,-104-4-461 0 0,-1 0 0 0 0,1 0 1 0 0,-1 0-1 0 0,1 0 0 0 0,-1 1 0 0 0,1-1 1 0 0,-1 0-1 0 0,0 0 0 0 0,1 1 0 0 0,-1-1 1 0 0,1 0-1 0 0,-1 1 0 0 0,0-1 0 0 0,1 0 1 0 0,-1 1-1 0 0,0-1 0 0 0,1 1 0 0 0,-1-1 0 0 0,0 0 1 0 0,1 1-1 0 0,-1-1 0 0 0,0 1 0 0 0,0-1 1 0 0,0 1-1 0 0,0-1 0 0 0,1 1 0 0 0,-1-1 1 0 0,0 1-1 0 0,0-1 0 0 0,0 1 0 0 0,0-1 1 0 0,0 1-1 0 0,0-1 0 0 0,0 1 0 0 0,0-1 1 0 0,0 1-1 0 0,-5 18 145 0 0,-4-5-14 0 0,1 0 1 0 0,-16 18-1 0 0,16-23-86 0 0,1 0 0 0 0,1 0 1 0 0,-1 1-1 0 0,2 0 0 0 0,-1 0 0 0 0,1 0 0 0 0,-4 14 0 0 0,8-21-49 0 0,1-1-1 0 0,0 0 0 0 0,0 0 0 0 0,-1 0 0 0 0,1 0 1 0 0,1 0-1 0 0,-1 0 0 0 0,0 1 0 0 0,0-1 0 0 0,1 0 0 0 0,0 0 1 0 0,-1 0-1 0 0,1 0 0 0 0,0 0 0 0 0,0 0 0 0 0,0 0 1 0 0,0-1-1 0 0,0 1 0 0 0,0 0 0 0 0,0 0 0 0 0,1-1 1 0 0,-1 1-1 0 0,1-1 0 0 0,-1 1 0 0 0,1-1 0 0 0,0 0 0 0 0,-1 1 1 0 0,1-1-1 0 0,0 0 0 0 0,3 1 0 0 0,5 3 5 0 0,1-1 0 0 0,-1 1 0 0 0,1-2 1 0 0,14 4-1 0 0,-19-6-2 0 0,125 25 82 0 0,-117-18-19 0 0,-13-8-73 0 0,-1 1 0 0 0,0-1 0 0 0,1 1 0 0 0,-1-1 0 0 0,0 0 0 0 0,0 1 0 0 0,1-1 0 0 0,-1 1 0 0 0,0-1 0 0 0,0 1 0 0 0,0-1 0 0 0,0 0 0 0 0,0 1 0 0 0,1-1 0 0 0,-1 1 0 0 0,0-1 0 0 0,0 1 0 0 0,0-1 0 0 0,0 1 0 0 0,0-1 0 0 0,-1 1 0 0 0,1-1 0 0 0,0 1 0 0 0,0-1 0 0 0,0 1 0 0 0,0-1 0 0 0,0 0 0 0 0,-1 1 0 0 0,1-1 0 0 0,0 1 0 0 0,0-1 0 0 0,-1 1 0 0 0,1-1 0 0 0,0 0 0 0 0,-1 1-1 0 0,1-1 1 0 0,0 0 0 0 0,-1 1 0 0 0,0-1 0 0 0,-14 12-225 0 0,-1 0-1 0 0,0-1 0 0 0,-1-1 0 0 0,0-1 1 0 0,0 0-1 0 0,-20 6 0 0 0,-120 34-2810 0 0,88-31 1321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1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3460 0 0,'-18'24'-680'0'0,"17"-23"655"0"0,1-1-1 0 0,0 0 29 0 0,1 0-1 0 0,-1 0 1 0 0,0 0 0 0 0,0 0 0 0 0,0 0 0 0 0,1 1 0 0 0,-1-1 0 0 0,0 0 0 0 0,0 0 0 0 0,0 0 0 0 0,0 0 0 0 0,0 0 0 0 0,1 0 0 0 0,-1 0 0 0 0,0 0 0 0 0,0 1 0 0 0,0-1 0 0 0,0 0 0 0 0,0 0 0 0 0,1 0 0 0 0,-1 0 0 0 0,0 0 0 0 0,0 1 0 0 0,0-1 0 0 0,0 0 0 0 0,0 0 0 0 0,0 0 0 0 0,0 1 0 0 0,0-1 0 0 0,0 0 0 0 0,0 0 0 0 0,0 0 0 0 0,0 0 0 0 0,0 1 0 0 0,0-1 2 0 0,0 1 1 0 0,0-1 0 0 0,1 1-1 0 0,-1-1 1 0 0,0 0 0 0 0,0 1-1 0 0,0-1 1 0 0,0 1 0 0 0,0-1-1 0 0,1 0 1 0 0,-1 1 0 0 0,0-1-1 0 0,0 0 1 0 0,1 1 0 0 0,-1-1-1 0 0,0 0 1 0 0,1 1 0 0 0,-1-1-1 0 0,0 0 1 0 0,1 0 0 0 0,-1 1-1 0 0,0-1 1 0 0,1 0 0 0 0,-1 0 0 0 0,1 0-1 0 0,-1 0 1 0 0,0 1 0 0 0,1-1-1 0 0,0 0 1 0 0,89 13 389 0 0,0-4 1 0 0,103-4-1 0 0,-30-1-116 0 0,605 45 486 0 0,-117-22-209 0 0,1-26-237 0 0,-317-2-416 0 0,-222 5-2494 0 0,-88-2 1027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3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31 418 5288 0 0,'0'0'16'0'0,"0"0"0"0"0,0 1 0 0 0,-1-1 0 0 0,1 0 0 0 0,0 1 0 0 0,0-1 0 0 0,0 0 0 0 0,0 0 0 0 0,0 1 0 0 0,0-1 0 0 0,0 0 0 0 0,0 1-1 0 0,-1-1 1 0 0,1 0 0 0 0,0 1 0 0 0,0-1 0 0 0,0 0 0 0 0,-1 0 0 0 0,1 1 0 0 0,0-1 0 0 0,0 0 0 0 0,-1 0 0 0 0,1 0 0 0 0,0 1 0 0 0,-1-1-1 0 0,1 0 1 0 0,0 0 0 0 0,0 0 0 0 0,-1 0 0 0 0,1 0 0 0 0,0 0 0 0 0,-1 0 0 0 0,1 1 0 0 0,0-1 0 0 0,-1 0 0 0 0,1 0 0 0 0,0 0 0 0 0,-1 0-1 0 0,1 0 1 0 0,0-1 0 0 0,-1 1 0 0 0,1 0 0 0 0,0 0 0 0 0,-1 0 0 0 0,1 0 0 0 0,0 0 0 0 0,-1 0 0 0 0,1 0 0 0 0,0-1 0 0 0,0 1 0 0 0,-1 0-1 0 0,1 0 1 0 0,0 0 0 0 0,0-1 0 0 0,-1 1 0 0 0,1 0 0 0 0,0-1 0 0 0,-2 0 7 0 0,1 0 0 0 0,-1-1-1 0 0,1 1 1 0 0,0 0 0 0 0,0-1 0 0 0,0 0-1 0 0,0 1 1 0 0,0-1 0 0 0,0 1 0 0 0,0-1-1 0 0,-1-2 1 0 0,2-1 35 0 0,-1 1 0 0 0,1-1 0 0 0,0 1 0 0 0,0-1 0 0 0,0 1-1 0 0,0-1 1 0 0,1 1 0 0 0,0-1 0 0 0,0 1 0 0 0,2-7 0 0 0,20-41 204 0 0,-13 35-217 0 0,1 0-1 0 0,1 1 1 0 0,1 1 0 0 0,0 0 0 0 0,1 1-1 0 0,0 0 1 0 0,2 1 0 0 0,-1 0 0 0 0,31-17-1 0 0,0 3-375 0 0,1 3 0 0 0,73-28-1 0 0,-61 34-2456 0 0,-34 10 595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4248 0 0,'-15'4'-32'0'0,"11"-4"1"0"0,38 1 485 0 0,35 5-299 0 0,-61-5-128 0 0,0 1 0 0 0,-1 0-1 0 0,1 1 1 0 0,-1-1-1 0 0,1 1 1 0 0,-1 1 0 0 0,0 0-1 0 0,0 0 1 0 0,-1 0-1 0 0,1 1 1 0 0,-1-1 0 0 0,11 12-1 0 0,-14-12-15 0 0,0-1-1 0 0,0 1 0 0 0,-1 0 1 0 0,1 0-1 0 0,-1 0 0 0 0,0 1 1 0 0,0-1-1 0 0,-1 1 0 0 0,1-1 1 0 0,-1 1-1 0 0,0-1 0 0 0,0 1 1 0 0,0 0-1 0 0,-1-1 0 0 0,0 1 1 0 0,0 0-1 0 0,0-1 0 0 0,0 1 1 0 0,-1 0-1 0 0,1 0 0 0 0,-1-1 0 0 0,-3 8 1 0 0,-5 11-4 0 0,-2 0 0 0 0,0-1 0 0 0,-1-1 1 0 0,-1 0-1 0 0,-28 35 0 0 0,24-34-63 0 0,16-21-60 0 0,6-5-243 0 0,205-170-185 0 0,-58 44 751 0 0,-79 76 1079 0 0,-71 53-473 0 0,-9 5-659 0 0,-8 6-81 0 0,0 0-1 0 0,0 1 1 0 0,1 1 0 0 0,1 0 0 0 0,0 1 0 0 0,-16 20-1 0 0,23-24-49 0 0,0 0-1 0 0,1 1 1 0 0,0 0-1 0 0,0 0 1 0 0,1 0-1 0 0,0 1 1 0 0,-3 15-1 0 0,7-24-31 0 0,-1 1 0 0 0,1-1 0 0 0,-1 1 0 0 0,1 0 0 0 0,0-1 0 0 0,0 1 0 0 0,0 0-1 0 0,0-1 1 0 0,1 1 0 0 0,-1 0 0 0 0,1-1 0 0 0,-1 1 0 0 0,1-1 0 0 0,0 1 0 0 0,0-1 0 0 0,0 1 0 0 0,1-1 0 0 0,-1 0 0 0 0,0 1 0 0 0,1-1 0 0 0,0 0 0 0 0,-1 0 0 0 0,1 0-1 0 0,0 0 1 0 0,0 0 0 0 0,0-1 0 0 0,0 1 0 0 0,1 0 0 0 0,-1-1 0 0 0,0 0 0 0 0,0 0 0 0 0,1 1 0 0 0,-1-1 0 0 0,1-1 0 0 0,4 2 0 0 0,1 0-67 0 0,0 0 1 0 0,1-1 0 0 0,-1-1-1 0 0,0 1 1 0 0,1-1 0 0 0,11-2-1 0 0,52-10-531 0 0,-60 10 498 0 0,30-8-1230 0 0,65-25 1 0 0,-61 16-54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4464 0 0,'0'0'116'0'0,"-1"0"-74"0"0,1 1 0 0 0,0 0 0 0 0,-1-1 0 0 0,1 1 0 0 0,0-1 1 0 0,0 1-1 0 0,-1 0 0 0 0,1-1 0 0 0,0 1 0 0 0,0 0 0 0 0,0 0 0 0 0,0-1 1 0 0,0 1-1 0 0,0 0 0 0 0,0-1 0 0 0,0 1 0 0 0,0 0 0 0 0,0 0 0 0 0,5 0 113 0 0,-1 0-1 0 0,1 0 1 0 0,0-1-1 0 0,0 1 1 0 0,-1-1-1 0 0,1-1 0 0 0,0 1 1 0 0,8-2-1 0 0,-8 1-63 0 0,0 0-1 0 0,0 0 1 0 0,0 1 0 0 0,0 0-1 0 0,0 0 1 0 0,0 0-1 0 0,0 0 1 0 0,0 1 0 0 0,0 0-1 0 0,-1 0 1 0 0,1 0-1 0 0,8 3 1 0 0,-12-3-66 0 0,1 0-1 0 0,-1 0 0 0 0,1 0 1 0 0,-1 0-1 0 0,1 0 1 0 0,-1 1-1 0 0,0-1 1 0 0,0 0-1 0 0,0 1 1 0 0,0-1-1 0 0,0 0 0 0 0,0 1 1 0 0,0 0-1 0 0,0-1 1 0 0,0 1-1 0 0,-1-1 1 0 0,1 1-1 0 0,0 2 1 0 0,0-1 12 0 0,-1 1 0 0 0,1 0 1 0 0,-1 0-1 0 0,0-1 0 0 0,0 1 0 0 0,-1 0 1 0 0,0 7-1 0 0,-2 1 19 0 0,-1-1-1 0 0,0 1 1 0 0,0-1 0 0 0,-7 11-1 0 0,-72 121 360 0 0,77-134-473 0 0,0 0 1 0 0,1 0 0 0 0,1 1 0 0 0,-7 17 0 0 0,11-26 48 0 0,0 0 0 0 0,0-1 0 0 0,0 1 0 0 0,0 0 1 0 0,0 0-1 0 0,0-1 0 0 0,0 1 0 0 0,0 0 1 0 0,0 0-1 0 0,1 0 0 0 0,-1-1 0 0 0,0 1 1 0 0,0 0-1 0 0,1-1 0 0 0,-1 1 0 0 0,0 0 0 0 0,1-1 1 0 0,-1 1-1 0 0,1 0 0 0 0,-1-1 0 0 0,1 1 1 0 0,-1-1-1 0 0,1 1 0 0 0,-1-1 0 0 0,1 1 1 0 0,0-1-1 0 0,-1 1 0 0 0,1-1 0 0 0,0 1 0 0 0,-1-1 1 0 0,1 0-1 0 0,0 1 0 0 0,0-1 0 0 0,-1 0 1 0 0,1 0-1 0 0,0 0 0 0 0,1 1 0 0 0,30 2-128 0 0,392-24-2947 0 0,-402 19 1309 0 0,-4 1-157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5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1211 244 4448 0 0,'0'0'-4'0'0,"-2"-3"184"0"0,-12-23 422 0 0,10 17-454 0 0,0 1 1 0 0,-1 0-1 0 0,0 0 1 0 0,-1 0-1 0 0,1 0 0 0 0,-2 1 1 0 0,-12-13-1 0 0,7 11-106 0 0,0 1 0 0 0,0 0 0 0 0,0 1 0 0 0,-1 0-1 0 0,0 1 1 0 0,0 1 0 0 0,-1 0 0 0 0,0 1 0 0 0,0 0 0 0 0,0 1-1 0 0,0 0 1 0 0,0 1 0 0 0,-1 1 0 0 0,-20 1 0 0 0,-4 2-27 0 0,0 2 0 0 0,0 2 0 0 0,1 1 1 0 0,-1 2-1 0 0,2 2 0 0 0,0 1 1 0 0,0 2-1 0 0,-42 23 0 0 0,23-7-6 0 0,2 3 0 0 0,1 2-1 0 0,2 2 1 0 0,-59 56 0 0 0,87-72-3 0 0,1 1 0 0 0,2 1-1 0 0,0 0 1 0 0,1 2 0 0 0,2 0 0 0 0,0 1 0 0 0,-12 29 0 0 0,21-38-1 0 0,0 1 0 0 0,2 1 0 0 0,0-1 1 0 0,2 1-1 0 0,0 0 0 0 0,1 1 1 0 0,0-1-1 0 0,2 0 0 0 0,0 1 0 0 0,1-1 1 0 0,2 1-1 0 0,3 21 0 0 0,-2-22 0 0 0,2-1 0 0 0,0 1 0 0 0,1-1-1 0 0,1 0 1 0 0,1 0 0 0 0,0-1 0 0 0,1 0 0 0 0,1 0-1 0 0,23 28 1 0 0,-15-25-9 0 0,0-2 1 0 0,0 1-1 0 0,2-2 0 0 0,0-1 1 0 0,2-1-1 0 0,37 22 0 0 0,-15-15-31 0 0,2-2 0 0 0,0-2-1 0 0,0-2 1 0 0,2-3 0 0 0,0-1 0 0 0,0-2 0 0 0,66 4-1 0 0,-36-10-42 0 0,1-3 0 0 0,-1-3 0 0 0,0-4 0 0 0,87-18 0 0 0,-67 4-36 0 0,0-5 1 0 0,166-67-1 0 0,-74 6 11 0 0,-144 61 63 0 0,-1-2 1 0 0,48-37-1 0 0,-71 47 21 0 0,-1-2 0 0 0,0 0 0 0 0,-2-1 1 0 0,0-1-1 0 0,23-35 0 0 0,-32 41 10 0 0,0-1 0 0 0,-2-1 0 0 0,0 1 0 0 0,-1-1 0 0 0,-1-1 0 0 0,0 1 0 0 0,-1-1 0 0 0,-1 0 0 0 0,2-24 0 0 0,-5 20 13 0 0,-1 1 0 0 0,-1 0 1 0 0,-1 0-1 0 0,0 0 0 0 0,-2 0 0 0 0,0 0 0 0 0,-2 1 0 0 0,0 0 0 0 0,-1 0 0 0 0,-1 0 0 0 0,-1 1 0 0 0,-1 0 1 0 0,-13-20-1 0 0,7 15 12 0 0,-2 0-1 0 0,-1 1 1 0 0,0 1 0 0 0,-2 1 0 0 0,0 0 0 0 0,-2 2 0 0 0,0 0 0 0 0,-45-27 0 0 0,30 27 1 0 0,0 1 0 0 0,-1 1 0 0 0,-1 2 0 0 0,0 2-1 0 0,-1 2 1 0 0,0 2 0 0 0,-1 1 0 0 0,0 2 0 0 0,-59 0 0 0 0,41 6-67 0 0,0 3 0 0 0,0 2-1 0 0,0 3 1 0 0,1 3 0 0 0,-115 35 0 0 0,136-32-168 0 0,0 1 0 0 0,1 1 1 0 0,1 3-1 0 0,-57 37 0 0 0,71-40-273 0 0,1 2-1 0 0,1 0 0 0 0,-22 24 1 0 0,-1 7-588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2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93 110 3436 0 0,'0'0'-73'0'0,"8"-13"653"0"0,-2 4 233 0 0,14 0-710 0 0,0 2-1 0 0,0 1 1 0 0,0 0 0 0 0,1 2 0 0 0,0 0 0 0 0,25-1-1 0 0,-7 0-29 0 0,490-34 322 0 0,4 47-192 0 0,5 19 17 0 0,-512-26-207 0 0,9 5 16 0 0,8-1 12 0 0,-48-5-42 0 0,-1 0-1 0 0,1 0 1 0 0,0 1-1 0 0,-10 2 1 0 0,-6 1-2 0 0,-253 5-5 0 0,134-7 10 0 0,-1229 58 175 0 0,1193-53-36 0 0,174-7-99 0 0,16-2-29 0 0,523-48-250 0 0,-95 12-20 0 0,-324 25 186 0 0,164-19-131 0 0,-388 34-463 0 0,-356 36-2017 0 0,372-33 1846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72 3848 0 0,'-46'-9'-1166'0'0,"45"9"1072"0"0,-4-1 9 0 0,0 0 85 0 0,10 2 50 0 0,71 1 86 0 0,-46-3-77 0 0,0 2 0 0 0,0 1 0 0 0,0 1 0 0 0,52 13 0 0 0,-80-15-52 0 0,1-1-1 0 0,0 1 0 0 0,0 0 0 0 0,-1 1 1 0 0,1-1-1 0 0,-1 0 0 0 0,1 1 1 0 0,-1-1-1 0 0,0 1 0 0 0,1 0 1 0 0,-1 0-1 0 0,0 0 0 0 0,0 0 0 0 0,0 0 1 0 0,0 0-1 0 0,-1 1 0 0 0,1-1 1 0 0,-1 1-1 0 0,1-1 0 0 0,-1 1 0 0 0,0-1 1 0 0,0 1-1 0 0,0 0 0 0 0,0 0 1 0 0,0-1-1 0 0,-1 1 0 0 0,1 0 1 0 0,-1 0-1 0 0,0 0 0 0 0,0 0 0 0 0,0 0 1 0 0,0-1-1 0 0,-2 7 0 0 0,-1 5 15 0 0,-1 0-1 0 0,0 0 1 0 0,-1-1-1 0 0,-1 1 1 0 0,-9 16-1 0 0,-4 3 35 0 0,-2-1-1 0 0,-44 54 1 0 0,13-21-2 0 0,52-64-72 0 0,-1-1 1 0 0,1 0-1 0 0,-1 1 0 0 0,1-1 0 0 0,-1 1 0 0 0,1-1 0 0 0,-1 0 0 0 0,1 1 0 0 0,0-1 1 0 0,-1 1-1 0 0,1 0 0 0 0,0-1 0 0 0,-1 1 0 0 0,1-1 0 0 0,0 1 0 0 0,0-1 0 0 0,0 1 0 0 0,0 0 1 0 0,-1-1-1 0 0,1 1 0 0 0,0 0 0 0 0,0-1 0 0 0,0 1 0 0 0,0-1 0 0 0,0 1 0 0 0,0 0 1 0 0,0-1-1 0 0,1 2 0 0 0,0-2 8 0 0,0 0-1 0 0,0 0 1 0 0,1 0 0 0 0,-1 0 0 0 0,0 0 0 0 0,0-1-1 0 0,0 1 1 0 0,0 0 0 0 0,1-1 0 0 0,-1 1 0 0 0,0-1-1 0 0,0 1 1 0 0,1-2 0 0 0,46-25-119 0 0,258-197-588 0 0,-243 174 666 0 0,-61 49 52 0 0,170-139 333 0 0,-154 120-33 0 0,-18 19-273 0 0,1 0 1 0 0,0 0 0 0 0,-1 0-1 0 0,1 1 1 0 0,-1-1 0 0 0,1 0-1 0 0,-1 0 1 0 0,1 0 0 0 0,-1-1-1 0 0,0 1 1 0 0,0 0 0 0 0,1 0-1 0 0,-1 0 1 0 0,0 0 0 0 0,0 0-1 0 0,0 0 1 0 0,0 0 0 0 0,0-2-1 0 0,-1 3-8 0 0,0-1 0 0 0,1 0-1 0 0,-1 1 1 0 0,0-1 0 0 0,1 1-1 0 0,-1-1 1 0 0,0 1 0 0 0,0-1-1 0 0,0 1 1 0 0,1-1 0 0 0,-1 1-1 0 0,0 0 1 0 0,0 0 0 0 0,0-1-1 0 0,0 1 1 0 0,0 0 0 0 0,0 0-1 0 0,0 0 1 0 0,0 0 0 0 0,1 0-1 0 0,-1 0 1 0 0,0 0 0 0 0,0 0-1 0 0,0 0 1 0 0,-1 1 0 0 0,-23 4 135 0 0,24-4-149 0 0,-17 4 68 0 0,1 0-1 0 0,1 2 1 0 0,-1 0 0 0 0,1 1 0 0 0,-29 19-1 0 0,34-19-31 0 0,1 0 1 0 0,0 0-1 0 0,1 1 0 0 0,0 0 0 0 0,0 0 0 0 0,1 1 0 0 0,0 0 1 0 0,-12 22-1 0 0,18-30-35 0 0,1 0 1 0 0,0 0-1 0 0,0 0 1 0 0,0 0-1 0 0,1 0 1 0 0,-1 0-1 0 0,0 0 1 0 0,1 0-1 0 0,0 1 1 0 0,-1-1-1 0 0,1 0 1 0 0,0 0-1 0 0,0 0 1 0 0,0 1-1 0 0,0-1 1 0 0,1 0-1 0 0,-1 0 1 0 0,0 0-1 0 0,1 1 1 0 0,0-1-1 0 0,-1 0 1 0 0,1 0-1 0 0,0 0 1 0 0,0 0-1 0 0,3 3 1 0 0,-2-2-3 0 0,1 0 0 0 0,0-1 0 0 0,0 1-1 0 0,0-1 1 0 0,0 0 0 0 0,0 0 0 0 0,1 0 0 0 0,-1-1 0 0 0,1 1 0 0 0,-1-1 0 0 0,1 0 0 0 0,-1 1 0 0 0,1-2 0 0 0,5 2 0 0 0,20 2-39 0 0,1-2 0 0 0,0 0 0 0 0,57-6 0 0 0,88-22-775 0 0,-72 5-687 0 0,-57 8 1028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3276 0 0,'0'0'306'0'0,"-4"3"-17"0"0,-10 10-77 0 0,8-9-115 0 0,0 0 0 0 0,1 1 0 0 0,0 0 0 0 0,0 0 1 0 0,0 0-1 0 0,0 0 0 0 0,1 1 0 0 0,0 0 0 0 0,0 0 0 0 0,1 0 0 0 0,-1 0 0 0 0,2 0 0 0 0,-6 14 0 0 0,7-9-246 0 0,0 1-1 0 0,0-1 0 0 0,1 0 0 0 0,1 0 0 0 0,0 1 1 0 0,0-1-1 0 0,1 0 0 0 0,0 0 0 0 0,1 0 0 0 0,0 0 1 0 0,1-1-1 0 0,1 1 0 0 0,-1-1 0 0 0,1 0 0 0 0,9 12 1 0 0,7 9-1041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4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73 164 0 0,'-34'-15'951'0'0,"-2"2"-1"0"0,0 1 0 0 0,0 2 1 0 0,-57-8-1 0 0,90 17-652 0 0,0 1-25 0 0,-10-4 994 0 0,19 6-806 0 0,71 11-383 0 0,597 9 610 0 0,-81-7-391 0 0,-566-13-282 0 0,-1-1 28 0 0,0 2 1 0 0,25 5-1 0 0,-48-7 13 0 0,-76 12-21 0 0,-628 27 0 0 0,514-31-19 0 0,-603 15 175 0 0,719-28-45 0 0,68 3-137 0 0,0 1-10 0 0,44-8 25 0 0,48-3-1 0 0,510-32 11 0 0,0 34-5 0 0,-503 11-19 0 0,133 9 31 0 0,-226-11-44 0 0,-12 1-8 0 0,-268 21-881 0 0,157-15-995 0 0,77-5-139 0 0,8-1-370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 4788 0 0,'0'0'-132'0'0,"-5"-13"129"0"0,-23-8 1561 0 0,27 20-674 0 0,9 2-813 0 0,18 2 32 0 0,41 10 0 0 0,-57-11-87 0 0,0 1-1 0 0,0 0 0 0 0,-1 1 1 0 0,0 0-1 0 0,1 0 0 0 0,-1 1 0 0 0,-1 0 1 0 0,11 9-1 0 0,-17-13-14 0 0,-1 1 0 0 0,1 0 0 0 0,-1-1 0 0 0,0 1-1 0 0,0 0 1 0 0,1 0 0 0 0,-1 0 0 0 0,-1 0 0 0 0,1 0 0 0 0,0 0 0 0 0,0 1 0 0 0,-1-1 0 0 0,1 0 0 0 0,-1 0-1 0 0,0 0 1 0 0,0 1 0 0 0,0-1 0 0 0,0 0 0 0 0,0 0 0 0 0,0 0 0 0 0,0 1 0 0 0,-1-1 0 0 0,1 0-1 0 0,-1 0 1 0 0,1 0 0 0 0,-1 0 0 0 0,0 0 0 0 0,0 0 0 0 0,-2 4 0 0 0,-4 6 2 0 0,-1 0 0 0 0,0-1 1 0 0,-15 18-1 0 0,13-17 12 0 0,-8 8-67 0 0,-27 25-1 0 0,43-43-49 0 0,8-6-353 0 0,219-158-542 0 0,-141 100 1237 0 0,-57 41 334 0 0,-27 21-560 0 0,0 0-1 0 0,0 0 1 0 0,0 0 0 0 0,-1 0 0 0 0,1 0-1 0 0,0 0 1 0 0,0 0 0 0 0,0 0 0 0 0,0 0-1 0 0,-1 0 1 0 0,1 0 0 0 0,0 0 0 0 0,0 0-1 0 0,0 0 1 0 0,-1 0 0 0 0,1 0 0 0 0,0 0-1 0 0,0 0 1 0 0,0-1 0 0 0,0 1 0 0 0,-1 0-1 0 0,1 0 1 0 0,0 0 0 0 0,0 0-1 0 0,0 0 1 0 0,0 0 0 0 0,0-1 0 0 0,0 1-1 0 0,-1 0 1 0 0,1 0 0 0 0,0 0 0 0 0,0 0-1 0 0,0-1 1 0 0,0 1 0 0 0,0 0 0 0 0,0 0-1 0 0,0 0 1 0 0,0-1 0 0 0,0 1 0 0 0,0 0-1 0 0,0 0 1 0 0,0 0 0 0 0,0-1 0 0 0,0 1-1 0 0,0 0 1 0 0,0 0 0 0 0,0 0 0 0 0,0-1-1 0 0,0 1 1 0 0,0 0 0 0 0,0 0 0 0 0,0 0-1 0 0,1-1 1 0 0,-15 5 37 0 0,1 1-1 0 0,-1 0 1 0 0,-17 11 0 0 0,27-14-43 0 0,0 0 1 0 0,1 0 0 0 0,-1 0 0 0 0,1 1-1 0 0,0 0 1 0 0,0-1 0 0 0,0 1 0 0 0,0 1-1 0 0,0-1 1 0 0,0 0 0 0 0,1 0-1 0 0,0 1 1 0 0,0 0 0 0 0,0-1 0 0 0,0 1-1 0 0,0 0 1 0 0,1 0 0 0 0,-1 0 0 0 0,0 6-1 0 0,2-8-9 0 0,0 0 0 0 0,0 0 0 0 0,0-1 0 0 0,1 1 0 0 0,-1 0 0 0 0,0 0 0 0 0,1 0 0 0 0,-1 0 0 0 0,1-1 0 0 0,0 1 0 0 0,0 0 0 0 0,0 0 0 0 0,0-1 0 0 0,0 1 0 0 0,0-1 0 0 0,0 1 0 0 0,0-1 0 0 0,1 1 0 0 0,-1-1 0 0 0,0 0 0 0 0,1 0 0 0 0,0 0 0 0 0,-1 1 1 0 0,1-2-1 0 0,-1 1 0 0 0,1 0 0 0 0,0 0 0 0 0,0 0 0 0 0,2 0 0 0 0,5 2-45 0 0,0 0 0 0 0,1-1 0 0 0,-1 0 0 0 0,14 1 0 0 0,15 0-973 0 0,0-1 1 0 0,0-3-1 0 0,67-9 1 0 0,-69 4-632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4960 0 0,'-9'8'-205'0'0,"-9"4"272"0"0,16-11 191 0 0,2-1-253 0 0,0 1 0 0 0,0-1 0 0 0,0 0 0 0 0,-1 0 0 0 0,1 0 0 0 0,0 1 0 0 0,0-1 0 0 0,0 0 0 0 0,0 0-1 0 0,0 0 1 0 0,0 1 0 0 0,-1-1 0 0 0,1 0 0 0 0,0 0 0 0 0,0 1 0 0 0,0-1 0 0 0,0 0 0 0 0,0 0 0 0 0,0 0 0 0 0,0 1-1 0 0,0-1 1 0 0,0 0 0 0 0,0 0 0 0 0,0 1 0 0 0,0-1 0 0 0,0 0 0 0 0,0 0 0 0 0,0 1 0 0 0,1-1 0 0 0,-1 0-1 0 0,0 0 1 0 0,0 0 0 0 0,0 1 0 0 0,0-1 0 0 0,0 0 0 0 0,0 0 0 0 0,1 0 0 0 0,-1 1 0 0 0,0-1 0 0 0,0 0-1 0 0,0 0 1 0 0,0 0 0 0 0,1 0 0 0 0,-1 1 0 0 0,0-1 0 0 0,0 0 0 0 0,1 0 0 0 0,48 12 110 0 0,44 13-100 0 0,-92-25-17 0 0,0 0-1 0 0,0 1 1 0 0,0-1 0 0 0,0 1 0 0 0,0-1-1 0 0,0 1 1 0 0,0-1 0 0 0,0 1 0 0 0,0-1-1 0 0,0 1 1 0 0,0 0 0 0 0,0 0 0 0 0,-1-1-1 0 0,1 1 1 0 0,0 0 0 0 0,0 0 0 0 0,-1 0-1 0 0,1 0 1 0 0,-1 0 0 0 0,1 0 0 0 0,-1 0-1 0 0,1 0 1 0 0,-1 0 0 0 0,1 0 0 0 0,-1 0-1 0 0,0 0 1 0 0,0 0 0 0 0,0 0 0 0 0,0 0-1 0 0,0 3 1 0 0,0 1-3 0 0,-1 0 0 0 0,-1 0 0 0 0,1-1-1 0 0,-1 1 1 0 0,-4 9 0 0 0,-3 6-20 0 0,7-16 26 0 0,1 0 0 0 0,-1 1 1 0 0,1-1-1 0 0,0 0 0 0 0,1 0 1 0 0,-1 1-1 0 0,1-1 0 0 0,-1 0 1 0 0,1 1-1 0 0,1-1 0 0 0,-1 0 1 0 0,0 1-1 0 0,1-1 0 0 0,0 0 1 0 0,0 0-1 0 0,0 0 0 0 0,1 0 1 0 0,0 0-1 0 0,-1 0 0 0 0,1 0 1 0 0,0 0-1 0 0,1 0 0 0 0,-1-1 1 0 0,1 1-1 0 0,0-1 0 0 0,6 6 1 0 0,5 4 20 0 0,1-1 0 0 0,22 13-1 0 0,-25-17 10 0 0,0 0 1 0 0,-1 0-1 0 0,0 1 0 0 0,0 0 0 0 0,18 22 0 0 0,-28-30-18 0 0,-1 0 1 0 0,1 0-1 0 0,0 0 1 0 0,-1 0-1 0 0,1 0 1 0 0,-1 0-1 0 0,1 0 1 0 0,-1 1-1 0 0,1-1 1 0 0,-1 0-1 0 0,0 0 0 0 0,1 0 1 0 0,-1 1-1 0 0,0-1 1 0 0,0 0-1 0 0,0 0 1 0 0,0 1-1 0 0,0-1 1 0 0,-1 0-1 0 0,1 0 1 0 0,-1 2-1 0 0,1-1 2 0 0,-1 0 0 0 0,-1 0 0 0 0,1 0 0 0 0,0 0 0 0 0,0 0 0 0 0,-1 0 0 0 0,1 0 0 0 0,-1-1 0 0 0,0 1 0 0 0,1-1 0 0 0,-3 2 0 0 0,-6 4 27 0 0,0-1 1 0 0,-1 0-1 0 0,-18 7 1 0 0,20-10-18 0 0,-43 19-15 0 0,-2-2 1 0 0,-75 17-1 0 0,25-20-2859 0 0,84-16 1244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1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3080 0 0,'0'0'-224'0'0,"0"0"55"0"0,0 0 178 0 0,0 0 1 0 0,1 0-1 0 0,-1 0 1 0 0,0 0-1 0 0,0 0 0 0 0,0 0 1 0 0,1 0-1 0 0,-1 0 0 0 0,0 0 1 0 0,0 0-1 0 0,0 0 1 0 0,1 0-1 0 0,-1 0 0 0 0,0 0 1 0 0,0 0-1 0 0,0 0 0 0 0,0 0 1 0 0,1 0-1 0 0,-1 0 1 0 0,0-1-1 0 0,0 1 0 0 0,0 0 1 0 0,0 0-1 0 0,1 0 0 0 0,-1 0 1 0 0,0 0-1 0 0,0-1 1 0 0,0 1-1 0 0,0 0 0 0 0,0 0 1 0 0,0 0-1 0 0,0-1 1 0 0,1 1-1 0 0,-1 0 0 0 0,0 0 1 0 0,0 0-1 0 0,0 0 0 0 0,0-1 1 0 0,0 1-1 0 0,0 0 1 0 0,0 0-1 0 0,0-1 0 0 0,0 1 1 0 0,0 0-1 0 0,0 0 0 0 0,0 0 1 0 0,0-1-1 0 0,0 1 1 0 0,0 0-1 0 0,-1 0 0 0 0,1 0 1 0 0,0 0-1 0 0,0-1 0 0 0,0 1 1 0 0,0 0-1 0 0,0 0 1 0 0,152 13 1010 0 0,169-6 1 0 0,-283-7-911 0 0,979-24 1612 0 0,-349-3-648 0 0,-504 22-1428 0 0,-152 3-3176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85 4372 0 0,'-33'-3'-152'0'0,"26"2"70"0"0,4 0 66 0 0,-10 0 50 0 0,10 1 86 0 0,-1-1-39 0 0,149 27 716 0 0,-85-18-730 0 0,0 2 0 0 0,-1 3 0 0 0,0 2 0 0 0,57 23 0 0 0,-111-36-60 0 0,0 1-1 0 0,1-1 1 0 0,-1 1-1 0 0,0 0 0 0 0,0 0 1 0 0,5 6-1 0 0,-9-8-3 0 0,0 0 0 0 0,0 0 0 0 0,0 0 0 0 0,0 0 0 0 0,0 0 0 0 0,0 0 0 0 0,-1 1 1 0 0,1-1-1 0 0,-1 0 0 0 0,1 0 0 0 0,-1 1 0 0 0,1-1 0 0 0,-1 0 0 0 0,0 1 0 0 0,1-1 0 0 0,-1 1 0 0 0,0-1 0 0 0,0 0 0 0 0,0 1 0 0 0,0-1 0 0 0,0 1 0 0 0,-1-1 0 0 0,1 0 0 0 0,0 1 0 0 0,-1-1 0 0 0,1 0 0 0 0,-1 1 0 0 0,1-1 0 0 0,-1 0 0 0 0,0 0 0 0 0,-1 3 0 0 0,-8 11 14 0 0,-12 8-7 0 0,-27 15 7 0 0,-33 13 33 0 0,45-30-43 0 0,34-20-249 0 0,6-3 85 0 0,12-10 13 0 0,26-17-61 0 0,6 2-45 0 0,410-243-1165 0 0,-439 259 1512 0 0,-12 8 44 0 0,1-1 1 0 0,-1 1-1 0 0,0-1 0 0 0,0-1 0 0 0,-1 1 0 0 0,1-1 1 0 0,6-8-1 0 0,-12 13-129 0 0,0 0 1 0 0,1 0-1 0 0,-1-1 0 0 0,0 1 1 0 0,0 0-1 0 0,0 0 0 0 0,1 0 1 0 0,-1-1-1 0 0,0 1 1 0 0,0 0-1 0 0,0-1 0 0 0,0 1 1 0 0,0 0-1 0 0,0 0 0 0 0,0-1 1 0 0,1 1-1 0 0,-1 0 1 0 0,0 0-1 0 0,0-1 0 0 0,0 1 1 0 0,0 0-1 0 0,0-1 1 0 0,0 1-1 0 0,0 0 0 0 0,0-1 1 0 0,-1 1-1 0 0,1 0 0 0 0,0 0 1 0 0,0-1-1 0 0,0 1 1 0 0,0 0-1 0 0,0 0 0 0 0,0-1 1 0 0,-1 1-1 0 0,1 0 0 0 0,0 0 1 0 0,0-1-1 0 0,0 1 1 0 0,0 0-1 0 0,-1 0 0 0 0,1 0 1 0 0,0-1-1 0 0,0 1 1 0 0,-1 0-1 0 0,1 0 0 0 0,0 0 1 0 0,0 0-1 0 0,-1 0 0 0 0,1-1 1 0 0,0 1-1 0 0,-1 0 1 0 0,1 0-1 0 0,0 0 0 0 0,0 0 1 0 0,-1 0-1 0 0,0 0 1 0 0,-1 0 24 0 0,-1 0 1 0 0,0-1 0 0 0,0 2-1 0 0,0-1 1 0 0,0 0 0 0 0,0 0-1 0 0,-3 2 1 0 0,-9 2 24 0 0,0 1-1 0 0,1 0 1 0 0,0 1-1 0 0,0 1 1 0 0,1 0 0 0 0,-15 11-1 0 0,19-12-22 0 0,1 0 0 0 0,0 1-1 0 0,0 0 1 0 0,1 0 0 0 0,-1 0 0 0 0,2 1 0 0 0,-1 0-1 0 0,1 1 1 0 0,0 0 0 0 0,-6 13 0 0 0,11-20-33 0 0,0 0 0 0 0,1 0 1 0 0,-1 0-1 0 0,1-1 0 0 0,-1 1 1 0 0,1 0-1 0 0,0 0 0 0 0,0 0 1 0 0,0 0-1 0 0,0 0 0 0 0,0 0 1 0 0,0 0-1 0 0,0 0 0 0 0,1-1 1 0 0,-1 1-1 0 0,1 0 0 0 0,0 0 1 0 0,-1 0-1 0 0,1-1 0 0 0,0 1 1 0 0,0 0-1 0 0,0-1 0 0 0,0 1 1 0 0,0-1-1 0 0,0 1 0 0 0,1-1 1 0 0,-1 1-1 0 0,0-1 0 0 0,1 0 1 0 0,-1 0-1 0 0,1 1 0 0 0,2 0 1 0 0,5 3 18 0 0,0 0 0 0 0,0 0 0 0 0,0-2 1 0 0,17 6-1 0 0,3-1-7 0 0,2-1 0 0 0,-1-2 1 0 0,1-1-1 0 0,-1-1 0 0 0,52-2 0 0 0,-36-4-427 0 0,0-1 1 0 0,-1-3-1 0 0,49-13 0 0 0,-43 4-1221 0 0,-5-2-104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5589 0 0,'-12'5'248'0'0,"12"-5"-237"0"0,-1 1 1 0 0,1-1 0 0 0,-1 0 0 0 0,0 1 0 0 0,1-1 0 0 0,-1 0 0 0 0,1 1 0 0 0,-1-1 0 0 0,1 1-1 0 0,-1-1 1 0 0,1 1 0 0 0,-1-1 0 0 0,1 1 0 0 0,-1-1 0 0 0,1 1 0 0 0,0-1 0 0 0,-1 1 0 0 0,1 0 0 0 0,0-1-1 0 0,-1 1 1 0 0,1-1 0 0 0,0 1 0 0 0,0 0 0 0 0,0-1 0 0 0,0 1 0 0 0,0 0 0 0 0,0-1 0 0 0,0 1-1 0 0,0 0 1 0 0,0 0 0 0 0,7 9 8 0 0,1 0-1 0 0,0 0 0 0 0,0-1 1 0 0,1-1-1 0 0,0 1 0 0 0,1-1 0 0 0,0-1 1 0 0,11 7-1 0 0,8 3-1671 0 0,56 24 0 0 0,-67-32 433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32 4204 0 0,'-58'-31'198'0'0,"56"30"-45"0"0,-2 3 64 0 0,-1 1-143 0 0,-1 0-1 0 0,1 1 0 0 0,0-1 1 0 0,1 1-1 0 0,-1 0 0 0 0,0 0 0 0 0,1 1 1 0 0,0-1-1 0 0,0 1 0 0 0,-6 10 1 0 0,5-5 7 0 0,-1 0 0 0 0,1 1 0 0 0,1 0 0 0 0,0 0 1 0 0,-3 15-1 0 0,3-4-70 0 0,0 1-1 0 0,2 0 1 0 0,0-1 0 0 0,1 1-1 0 0,4 34 1 0 0,1-36-510 0 0,0 1 0 0 0,1-1 1 0 0,2 0-1 0 0,0-1 0 0 0,17 35 1 0 0,-6-22-784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3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31 5801 0 0,'-37'-7'-1576'0'0,"-2"-1"2387"0"0,-80-5 1 0 0,116 13-642 0 0,-1-1-9 0 0,-14 0 107 0 0,17 1-48 0 0,2 0 7 0 0,34 3-2 0 0,307 1 55 0 0,-199-5-207 0 0,649 1 598 0 0,-752 0-1282 0 0,-15 0-2842 0 0,-13 0 1230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37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0 1 5593 0 0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3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119 125 4608 0 0,'-97'-5'-923'0'0,"94"5"1123"0"0,0 0 47 0 0,-10 0 6 0 0,10 0 1076 0 0,15-3-1092 0 0,252-39 527 0 0,19 18-358 0 0,-177 16-290 0 0,1252-35 678 0 0,-772 76-5129 0 0,-498-25 2495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3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218 104 4660 0 0,'-3'-9'99'0'0,"-1"1"0"0"0,0-1 1 0 0,0 1-1 0 0,-1 0 0 0 0,0 1 0 0 0,0-1 0 0 0,-1 1 0 0 0,0 0 0 0 0,0 0 0 0 0,-1 1 0 0 0,0 0 0 0 0,-8-6 0 0 0,13 11 351 0 0,-3 6-303 0 0,0 1-113 0 0,0 1-1 0 0,0 0 0 0 0,1 0 1 0 0,0 1-1 0 0,0-1 0 0 0,0 1 1 0 0,1 0-1 0 0,1 0 0 0 0,-1 0 1 0 0,-1 13-1 0 0,-23 122 237 0 0,6 2 0 0 0,-2 162 1 0 0,22-172-42 0 0,-3 36-1834 0 0,4-169 1385 0 0,0 0 0 0 0,0 0 0 0 0,0 0 0 0 0,-1 0 0 0 0,1 0 0 0 0,-1 0 0 0 0,1 0 0 0 0,-1 0 0 0 0,0 0 0 0 0,1-1 0 0 0,-3 4 0 0 0,-4 2-1631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3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91 5112 0 0,'-21'0'-656'0'0,"21"0"653"0"0,-1 0 0 0 0,1 0 0 0 0,0 0 0 0 0,0 0 0 0 0,0 0 0 0 0,0 0 0 0 0,0 0-1 0 0,-1 0 1 0 0,1 0 0 0 0,0 0 0 0 0,0 0 0 0 0,0 0 0 0 0,0 0 0 0 0,0 0-1 0 0,0 0 1 0 0,-1 0 0 0 0,1 0 0 0 0,0 0 0 0 0,0 0 0 0 0,0 0 0 0 0,0 1 0 0 0,0-1-1 0 0,0 0 1 0 0,0 0 0 0 0,-1 0 0 0 0,1 0 0 0 0,0 0 0 0 0,0 0 0 0 0,0 0 0 0 0,0 1-1 0 0,0-1 1 0 0,0 0 0 0 0,0 0 0 0 0,0 0 0 0 0,0 0 0 0 0,0 0 0 0 0,0 0 0 0 0,0 1-1 0 0,0-1 1 0 0,0 0 0 0 0,0 0 0 0 0,0 0 0 0 0,0 0 0 0 0,0 1 0 0 0,4 7-61 0 0,5 5 52 0 0,71 85 276 0 0,24 26 65 0 0,-57-73-129 0 0,96 79 0 0 0,-126-117-98 0 0,1 0 0 0 0,0-1-1 0 0,1-1 1 0 0,0 0 0 0 0,1-2 0 0 0,0 0-1 0 0,0-1 1 0 0,1-1 0 0 0,41 8 0 0 0,-52-14-26 0 0,1 0 0 0 0,-1-1 0 0 0,0 0 1 0 0,0-1-1 0 0,1 0 0 0 0,-1-1 1 0 0,0 0-1 0 0,0 0 0 0 0,15-6 1 0 0,-10 1-1 0 0,-1 1 0 0 0,-1-2 1 0 0,0 1-1 0 0,0-2 0 0 0,21-17 1 0 0,-4-3-4 0 0,0-1-1 0 0,-2-2 1 0 0,39-59 0 0 0,50-92-937 0 0,-33 46-2247 0 0,-53 90 1179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63 4808 0 0,'-135'12'-1304'0'0,"118"-9"1204"0"0,8 1 168 0 0,13 2 171 0 0,14 3 10 0 0,-18-9-269 0 0,9 3 68 0 0,1 0 0 0 0,-1-1 0 0 0,0-1 0 0 0,1 1 0 0 0,-1-1 0 0 0,1-1 0 0 0,17-1 0 0 0,-2 1 21 0 0,314-15 450 0 0,-1-23-487 0 0,-284 31-135 0 0,9-1-916 0 0,67-17 0 0 0,-81 11 72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14 3576 0 0,'-72'-12'25'0'0,"70"11"104"0"0,-1 1-39 0 0,-10 0 20 0 0,10 0 30 0 0,1 2 10 0 0,1-2-132 0 0,0 1-1 0 0,0 0 0 0 0,1 0 1 0 0,-1 0-1 0 0,0 0 0 0 0,1-1 1 0 0,-1 1-1 0 0,1 0 1 0 0,-1 0-1 0 0,1 0 0 0 0,0 0 1 0 0,-1 0-1 0 0,1 0 0 0 0,0 0 1 0 0,0 1-1 0 0,-1-1 0 0 0,1 0 1 0 0,0 0-1 0 0,0 0 0 0 0,0 0 1 0 0,0 0-1 0 0,1 0 0 0 0,-1 2 1 0 0,1 0 12 0 0,0 0-1 0 0,1 1 1 0 0,-1-1 0 0 0,0 0 0 0 0,1 0 0 0 0,0 0-1 0 0,3 4 1 0 0,5 5 42 0 0,0-1-1 0 0,18 15 0 0 0,-1-5-6 0 0,0-1-1 0 0,1-2 1 0 0,0 0-1 0 0,38 15 1 0 0,130 47 189 0 0,-168-70-207 0 0,13 5 15 0 0,-3-1 64 0 0,53 26 0 0 0,-89-40-111 0 0,0 1 1 0 0,-1 0-1 0 0,1 0 0 0 0,0 0 0 0 0,-1 0 0 0 0,1 0 0 0 0,-1 0 1 0 0,1 0-1 0 0,-1 0 0 0 0,0 0 0 0 0,1 1 0 0 0,-1-1 0 0 0,0 1 1 0 0,0-1-1 0 0,0 1 0 0 0,0-1 0 0 0,0 1 0 0 0,0 0 1 0 0,-1-1-1 0 0,1 1 0 0 0,0 0 0 0 0,-1-1 0 0 0,1 1 0 0 0,-1 0 1 0 0,0 0-1 0 0,0 0 0 0 0,1 0 0 0 0,-1-1 0 0 0,-1 1 0 0 0,1 0 1 0 0,0 0-1 0 0,0 0 0 0 0,-1 0 0 0 0,1-1 0 0 0,-1 1 0 0 0,1 0 1 0 0,-1 0-1 0 0,0-1 0 0 0,1 1 0 0 0,-1-1 0 0 0,-2 4 1 0 0,-4 4 32 0 0,-1 1 1 0 0,0-1 0 0 0,0 0 0 0 0,-1-1-1 0 0,-11 9 1 0 0,14-12-43 0 0,-39 30 93 0 0,-53 31-1 0 0,64-45-573 0 0,0 2-1 0 0,1 1 0 0 0,2 1 1 0 0,-33 34-1 0 0,48-39-1006 0 0,5-4 38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1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50 5324 0 0,'-65'10'-1748'0'0,"63"-9"1648"0"0,-1-1 26 0 0,3 0 76 0 0,0 0 1 0 0,0 0-1 0 0,0 0 1 0 0,0 0 0 0 0,0 0-1 0 0,0 1 1 0 0,0-1-1 0 0,0 0 1 0 0,0 0-1 0 0,1 0 1 0 0,-1 0 0 0 0,0 0-1 0 0,0 0 1 0 0,0 0-1 0 0,0 0 1 0 0,0 0 0 0 0,0 1-1 0 0,0-1 1 0 0,0 0-1 0 0,0 0 1 0 0,0 0-1 0 0,-1 0 1 0 0,1 0 0 0 0,0 0-1 0 0,0 0 1 0 0,0 0-1 0 0,0 0 1 0 0,0 0 0 0 0,0 1-1 0 0,0-1 1 0 0,0 0-1 0 0,0 0 1 0 0,0 0-1 0 0,0 0 1 0 0,0 0 0 0 0,22 4 77 0 0,38 2 163 0 0,779-11 1263 0 0,-533 10-1275 0 0,117-2 61 0 0,-171-9-200 0 0,381-4 68 0 0,-11-9-89 0 0,-399 9-50 0 0,-83 4-46 0 0,313-7 53 0 0,330 22 22 0 0,-513-13-81 0 0,-47-3 21 0 0,-161 5 22 0 0,-43 0-2 0 0,-4 2-16 0 0,2 0-114 0 0,13-2-1085 0 0,-29 2 485 0 0,2-1-526 0 0,15-2 174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82 235 4040 0 0,'-53'-25'-230'0'0,"51"25"501"0"0,0-1-176 0 0,1 0-1 0 0,-1 1 1 0 0,1-1 0 0 0,0 0 0 0 0,-1 0-1 0 0,1 0 1 0 0,0 0 0 0 0,-1 0-1 0 0,1 0 1 0 0,0 0 0 0 0,0 0 0 0 0,0 0-1 0 0,0-1 1 0 0,-1-1 0 0 0,-4-4 559 0 0,17-7-415 0 0,-8 12-213 0 0,-1-1 1 0 0,1 1 0 0 0,0 0 0 0 0,1 0-1 0 0,-1 0 1 0 0,0 0 0 0 0,0 1 0 0 0,1-1-1 0 0,-1 1 1 0 0,8-2 0 0 0,34-5 100 0 0,-39 7-104 0 0,-3 1-16 0 0,-1-1 1 0 0,1 1-1 0 0,0 0 1 0 0,-1-1 0 0 0,1 1-1 0 0,-1 0 1 0 0,1 1-1 0 0,0-1 1 0 0,-1 0 0 0 0,1 1-1 0 0,-1-1 1 0 0,1 1-1 0 0,-1 0 1 0 0,1 0 0 0 0,-1 0-1 0 0,0 0 1 0 0,1 1-1 0 0,-1-1 1 0 0,0 0 0 0 0,0 1-1 0 0,0 0 1 0 0,0-1-1 0 0,0 1 1 0 0,0 0 0 0 0,-1 0-1 0 0,1 0 1 0 0,-1 0-1 0 0,3 5 1 0 0,-2-3 2 0 0,0 1-1 0 0,-1 0 1 0 0,0 0 0 0 0,0 0-1 0 0,0 0 1 0 0,-1-1 0 0 0,0 1 0 0 0,1 0-1 0 0,-2 0 1 0 0,1 0 0 0 0,-1 0-1 0 0,1 0 1 0 0,-4 9 0 0 0,-8 19 10 0 0,-1-1 1 0 0,-2 0 0 0 0,-20 34 0 0 0,31-59-46 0 0,2-2-731 0 0,8-9 589 0 0,9-12 121 0 0,32-55-325 0 0,-11 16 163 0 0,139-207 439 0 0,-167 246 157 0 0,-13 17 18 0 0,-14 20-221 0 0,12-12-149 0 0,1 0 0 0 0,0 1 0 0 0,1-1 0 0 0,-7 20 0 0 0,10-24-34 0 0,0 0-1 0 0,1 0 1 0 0,0 1-1 0 0,0-1 0 0 0,0 1 1 0 0,1-1-1 0 0,-1 1 0 0 0,1-1 1 0 0,1 1-1 0 0,1 9 1 0 0,-2-13-8 0 0,1 0 0 0 0,-1-1 0 0 0,1 1 0 0 0,0 0 0 0 0,0 0 1 0 0,0 0-1 0 0,0 0 0 0 0,0-1 0 0 0,0 1 0 0 0,0-1 0 0 0,1 1 0 0 0,-1-1 1 0 0,0 1-1 0 0,1-1 0 0 0,-1 0 0 0 0,1 1 0 0 0,0-1 0 0 0,2 1 0 0 0,0 0-14 0 0,0 0-1 0 0,1-1 1 0 0,-1 1-1 0 0,0-1 1 0 0,1 0-1 0 0,0 0 1 0 0,7 0-1 0 0,2-1-189 0 0,-1 0-1 0 0,1-1 0 0 0,-1 0 0 0 0,23-6 0 0 0,23-10-2436 0 0,-42 11 1369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4360 0 0,'0'0'73'0'0,"0"0"-24"0"0,1 0 0 0 0,-1 0-1 0 0,1 0 1 0 0,-1 0 0 0 0,1 0 0 0 0,-1 0 0 0 0,1 1-1 0 0,-1-1 1 0 0,1 0 0 0 0,-1 0 0 0 0,1 1-1 0 0,-1-1 1 0 0,1 0 0 0 0,-1 0 0 0 0,1 1 0 0 0,-1-1-1 0 0,0 0 1 0 0,1 1 0 0 0,-1-1 0 0 0,0 1-1 0 0,1-1 1 0 0,-1 1 0 0 0,0-1 0 0 0,1 1 0 0 0,-5 37-116 0 0,1 0 1 0 0,2 0 0 0 0,1 0 0 0 0,3 0 0 0 0,1 0 0 0 0,1 0 0 0 0,2-1 0 0 0,2 0 0 0 0,17 45 0 0 0,-11-48-1484 0 0,3-1-36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5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1381 236 3656 0 0,'-28'-19'6'0'0,"-2"2"-1"0"0,0 1 0 0 0,-1 1 1 0 0,0 2-1 0 0,-1 1 0 0 0,-1 1 0 0 0,0 2 1 0 0,0 1-1 0 0,-1 2 0 0 0,0 1 1 0 0,0 2-1 0 0,0 1 0 0 0,0 2 1 0 0,-50 6-1 0 0,33 0 79 0 0,1 3 0 0 0,1 2 1 0 0,0 3-1 0 0,1 1 0 0 0,0 3 0 0 0,2 1 1 0 0,0 3-1 0 0,1 1 0 0 0,-49 35 0 0 0,49-28-2 0 0,2 3 0 0 0,-59 56-1 0 0,88-76-61 0 0,2 1 0 0 0,0 0-1 0 0,0 0 1 0 0,1 1 0 0 0,1 1 0 0 0,1 0-1 0 0,0 0 1 0 0,1 1 0 0 0,1 0-1 0 0,0 0 1 0 0,-4 21 0 0 0,8-24-3 0 0,1 1 1 0 0,1 0 0 0 0,0-1-1 0 0,1 1 1 0 0,0 0-1 0 0,1 0 1 0 0,1-1 0 0 0,0 1-1 0 0,9 25 1 0 0,-5-22-5 0 0,1-1 0 0 0,1 0 0 0 0,1-1 0 0 0,0 1 0 0 0,1-2 0 0 0,0 1-1 0 0,14 13 1 0 0,0-3-15 0 0,1-1 0 0 0,2-2 0 0 0,0-1 0 0 0,1-1-1 0 0,1-1 1 0 0,1-1 0 0 0,57 25 0 0 0,-31-21-37 0 0,1-2 0 0 0,0-3 0 0 0,1-2 0 0 0,1-3 1 0 0,1-3-1 0 0,116 6 0 0 0,-97-15-12 0 0,0-4 0 0 0,-1-3 0 0 0,0-3 0 0 0,143-37-1 0 0,-183 35 38 0 0,0-1 0 0 0,-1-2-1 0 0,-1-1 1 0 0,-1-2-1 0 0,0-2 1 0 0,-1-1-1 0 0,57-44 1 0 0,-72 47 10 0 0,0 0 0 0 0,-2-1 0 0 0,0-1 0 0 0,0 0 0 0 0,-2-1 1 0 0,-1-1-1 0 0,0-1 0 0 0,-2 0 0 0 0,0 0 0 0 0,-2-2 0 0 0,0 1 0 0 0,-1-1 0 0 0,5-29 0 0 0,-7 24 39 0 0,-3-1-1 0 0,0 0 0 0 0,-2 1 0 0 0,-1-1 0 0 0,-2 0 0 0 0,0 0 0 0 0,-2 0 1 0 0,-2 1-1 0 0,0 0 0 0 0,-2 0 0 0 0,-16-43 0 0 0,15 51-5 0 0,-1 1 1 0 0,-1 0-1 0 0,-1 1 0 0 0,-1 0 0 0 0,0 1 1 0 0,-2 0-1 0 0,0 1 0 0 0,-1 0 1 0 0,0 1-1 0 0,-1 1 0 0 0,-1 1 0 0 0,-1 0 1 0 0,0 1-1 0 0,0 1 0 0 0,-1 0 1 0 0,-24-9-1 0 0,13 10-32 0 0,0 0 1 0 0,-1 3 0 0 0,-1 0-1 0 0,0 2 1 0 0,1 1 0 0 0,-1 2-1 0 0,-1 1 1 0 0,1 2 0 0 0,-36 3-1 0 0,-13 6-194 0 0,1 4 0 0 0,-111 31-1 0 0,90-15-534 0 0,1 5-1 0 0,-134 65 0 0 0,108-33-129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5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1263 138 3432 0 0,'0'0'-196'0'0,"2"-2"-314"0"0,-1 2 514 0 0,-1-1 1 0 0,1 1-1 0 0,-1 0 0 0 0,1-1 0 0 0,-1 1 0 0 0,1-1 0 0 0,-1 1 1 0 0,1-1-1 0 0,-1 1 0 0 0,1-1 0 0 0,-1 0 0 0 0,0 1 0 0 0,1-1 0 0 0,-1 0 1 0 0,0 1-1 0 0,0-1 0 0 0,1 1 0 0 0,-1-1 0 0 0,0 0 0 0 0,0 0 1 0 0,0 1-1 0 0,0-1 0 0 0,0 0 0 0 0,0 1 0 0 0,0-2 0 0 0,-1 0 25 0 0,1 0 1 0 0,-1 1-1 0 0,0-1 0 0 0,0 0 0 0 0,0 0 0 0 0,0 1 0 0 0,0-1 0 0 0,0 1 0 0 0,0-1 0 0 0,-2-1 0 0 0,-7-5 55 0 0,1 0-1 0 0,-1 0 0 0 0,0 1 0 0 0,0 0 0 0 0,-1 1 1 0 0,0 0-1 0 0,0 0 0 0 0,0 1 0 0 0,-24-6 0 0 0,6 3 38 0 0,0 2-1 0 0,-59-5 1 0 0,38 9-1 0 0,-1 2 0 0 0,0 2 0 0 0,0 2 0 0 0,1 2 0 0 0,-1 3 0 0 0,2 2 0 0 0,-1 2 0 0 0,2 2 0 0 0,-81 37 0 0 0,97-36-35 0 0,0 2-1 0 0,2 0 0 0 0,0 3 0 0 0,1 0 1 0 0,1 2-1 0 0,-30 32 0 0 0,39-35-25 0 0,1 2 1 0 0,1 0-1 0 0,1 1 0 0 0,1 0 0 0 0,1 2 0 0 0,1-1 0 0 0,2 2 0 0 0,-15 43 1 0 0,21-53-39 0 0,1-1 0 0 0,1 1 0 0 0,0-1 0 0 0,1 1 0 0 0,1 0 0 0 0,0 0 0 0 0,2 0 0 0 0,-1 0 1 0 0,2 0-1 0 0,0-1 0 0 0,1 1 0 0 0,1-1 0 0 0,0 1 0 0 0,1-1 0 0 0,0 0 0 0 0,2-1 0 0 0,0 1 0 0 0,0-1 1 0 0,1 0-1 0 0,1-1 0 0 0,0 0 0 0 0,13 14 0 0 0,-1-5-8 0 0,0-1 0 0 0,0-1 0 0 0,2-1 0 0 0,1-1 0 0 0,0-1 0 0 0,28 14 0 0 0,-16-13-44 0 0,0-1-1 0 0,1-2 1 0 0,1-1 0 0 0,40 8 0 0 0,-19-10-61 0 0,0-2 0 0 0,0-4 0 0 0,1-1 1 0 0,-1-3-1 0 0,1-3 0 0 0,63-9 1 0 0,-44 0-58 0 0,-1-3-1 0 0,0-3 1 0 0,96-35 0 0 0,-138 38 93 0 0,-2-3-1 0 0,0 0 0 0 0,49-33 0 0 0,-62 34 33 0 0,0-1-1 0 0,-1-1 1 0 0,0-1-1 0 0,-1 0 1 0 0,29-40 0 0 0,-38 44 52 0 0,0 0 0 0 0,-2-1 0 0 0,0 0 1 0 0,0 0-1 0 0,-2-1 0 0 0,0 0 0 0 0,-1 0 1 0 0,0 0-1 0 0,-1-1 0 0 0,-1 1 0 0 0,-1-1 1 0 0,0 0-1 0 0,-1-33 0 0 0,-3 32 13 0 0,0 0 0 0 0,-1 0-1 0 0,-1 1 1 0 0,-1-1 0 0 0,0 1 0 0 0,-2 0-1 0 0,0 0 1 0 0,0 1 0 0 0,-2 0 0 0 0,0 0-1 0 0,0 1 1 0 0,-2 0 0 0 0,-12-14 0 0 0,-4 0 9 0 0,0 2 0 0 0,-2 1 0 0 0,-1 1 0 0 0,0 2 0 0 0,-2 1 0 0 0,-1 1 0 0 0,-1 2 0 0 0,0 1 0 0 0,-1 2 0 0 0,-72-23 1 0 0,54 24-80 0 0,-1 3 0 0 0,-1 2 0 0 0,1 3 0 0 0,-1 2 1 0 0,-1 2-1 0 0,1 3 0 0 0,-71 8 0 0 0,66-1-640 0 0,0 2 0 0 0,0 4 0 0 0,1 1 0 0 0,-109 43 0 0 0,100-23-895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1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4984 0 0,'0'0'1086'0'0,"8"1"-917"0"0,85 17 582 0 0,151 50 0 0 0,-82-19-216 0 0,217 60 477 0 0,-7 28-266 0 0,78 67-126 0 0,-426-193-595 0 0,241 106 322 0 0,115 56 61 0 0,43 3 34 0 0,-206-92-177 0 0,410 173 406 0 0,-551-225-618 0 0,189 78 148 0 0,12-13-84 0 0,-1 1-50 0 0,237 64 62 0 0,-396-128-96 0 0,354 64-95 0 0,-330-74 33 0 0,147 36-4 0 0,47 7 60 0 0,385 79-10 0 0,-581-108 151 0 0,-113-31 270 0 0,-16-5-129 0 0,-1 0 0 0 0,1 1-1 0 0,-1 0 1 0 0,9 5-1 0 0,-17-7-213 0 0,5 1-3 0 0,0 1 0 0 0,0 0 0 0 0,-1 0 0 0 0,1 0 0 0 0,5 4 0 0 0,-9-5-51 0 0,-1-1 115 0 0,24 4-30 0 0,-12-1-114 0 0,0 0 0 0 0,1-1 0 0 0,17 1 1 0 0,10 2-5 0 0,312 58 26 0 0,420 109-84 0 0,-772-172 50 0 0,461 95-86 0 0,-165-36 40 0 0,146 29 55 0 0,358 81-13 0 0,-519-104 34 0 0,21-7 38 0 0,561 133-131 0 0,-248-56-156 0 0,-183-51-139 0 0,-291-58 198 0 0,63 9-86 0 0,86 12-150 0 0,114 32-665 0 0,-71-11-2408 0 0,-321-67 1906 0 0,-1 0 1 0 0,1-1 0 0 0,24 0-1 0 0,-25-3-822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20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1226 400 5613 0 0,'-5'-12'-1'0'0,"-1"1"1"0"0,0 0 0 0 0,0 0 0 0 0,-1 0 0 0 0,0 1-1 0 0,-1 0 1 0 0,-14-14 0 0 0,19 21-30 0 0,-5-5 94 0 0,0 0 0 0 0,-1 1 0 0 0,0 0 0 0 0,0 0 1 0 0,-1 1-1 0 0,-12-7 0 0 0,-65-25 142 0 0,75 33-163 0 0,-38-14 67 0 0,-1 2 0 0 0,-1 2 0 0 0,0 2 0 0 0,-1 3 0 0 0,0 2 0 0 0,0 2 0 0 0,0 3 0 0 0,-78 4 0 0 0,106 2-76 0 0,1 1-1 0 0,-1 0 1 0 0,1 2 0 0 0,0 1-1 0 0,1 1 1 0 0,0 1-1 0 0,0 1 1 0 0,-38 23-1 0 0,46-24-11 0 0,0 1 0 0 0,1 1-1 0 0,0 1 1 0 0,1 0 0 0 0,1 0-1 0 0,0 1 1 0 0,0 1-1 0 0,1 0 1 0 0,1 0 0 0 0,1 1-1 0 0,0 1 1 0 0,1-1-1 0 0,-7 19 1 0 0,12-24-10 0 0,0 1-1 0 0,1-1 1 0 0,0 1-1 0 0,1-1 1 0 0,0 1 0 0 0,0 0-1 0 0,1-1 1 0 0,1 1-1 0 0,0 0 1 0 0,0-1-1 0 0,1 1 1 0 0,1 0 0 0 0,-1-1-1 0 0,2 0 1 0 0,-1 0-1 0 0,8 14 1 0 0,0-3 3 0 0,1-1 0 0 0,1 0 1 0 0,0-1-1 0 0,2 0 0 0 0,0-1 1 0 0,24 23-1 0 0,-7-14 8 0 0,0-1 0 0 0,2-1 0 0 0,1-2 0 0 0,1-1 0 0 0,0-2 0 0 0,71 27 0 0 0,-56-29-2 0 0,1-1 1 0 0,1-3-1 0 0,0-3 0 0 0,95 9 0 0 0,-118-18 2 0 0,0-1-1 0 0,1-2 0 0 0,-1-1 0 0 0,0-2 0 0 0,0 0 0 0 0,0-2 1 0 0,-1-2-1 0 0,50-18 0 0 0,-55 16 16 0 0,-1-2 0 0 0,-1 0 0 0 0,0-2 1 0 0,0 0-1 0 0,-2-1 0 0 0,0-2 0 0 0,0 0 0 0 0,-2 0 0 0 0,0-2 1 0 0,24-33-1 0 0,-24 27 18 0 0,-1-2 1 0 0,-1 0 0 0 0,-1-1-1 0 0,-2 0 1 0 0,-1-1-1 0 0,-1-1 1 0 0,-1 0-1 0 0,-2 0 1 0 0,6-38 0 0 0,-12 50-16 0 0,-1 0 1 0 0,0-1-1 0 0,-1 1 1 0 0,-1 0-1 0 0,-1 0 1 0 0,-1-1-1 0 0,-6-24 1 0 0,4 29-22 0 0,1 1 1 0 0,-2 0 0 0 0,0 0 0 0 0,0 0-1 0 0,-1 1 1 0 0,-1 0 0 0 0,0 1 0 0 0,-1-1-1 0 0,0 2 1 0 0,-16-16 0 0 0,11 14-17 0 0,-1 0-1 0 0,-1 2 1 0 0,0-1-1 0 0,-1 2 1 0 0,1 0-1 0 0,-2 1 1 0 0,1 1 0 0 0,-1 0-1 0 0,0 2 1 0 0,-26-5-1 0 0,-12 0-168 0 0,-2 3 0 0 0,-63 1 1 0 0,-61 7-2538 0 0,-254 36 1 0 0,328-24 224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2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967 210 5388 0 0,'0'-3'-503'0'0,"7"-74"-1142"0"0,-8 74 1664 0 0,1 1 0 0 0,0 0 0 0 0,-1-1 0 0 0,1 1 0 0 0,-1 0 0 0 0,0-1 0 0 0,0 1-1 0 0,0 0 1 0 0,0 0 0 0 0,0 0 0 0 0,-1 0 0 0 0,1 0 0 0 0,-1 0 0 0 0,1 0 0 0 0,-1 0 0 0 0,0 1-1 0 0,1-1 1 0 0,-1 1 0 0 0,0-1 0 0 0,0 1 0 0 0,0-1 0 0 0,0 1 0 0 0,0 0 0 0 0,-1 0 0 0 0,1 0 0 0 0,0 0-1 0 0,-5 0 1 0 0,-3-2 42 0 0,-1 0 0 0 0,0 1 0 0 0,1 1 0 0 0,-18-1 0 0 0,-14 2 97 0 0,-1 1 0 0 0,1 3-1 0 0,0 1 1 0 0,0 3 0 0 0,1 1-1 0 0,0 2 1 0 0,1 2-1 0 0,-57 25 1 0 0,62-21-51 0 0,1 1 0 0 0,0 2 0 0 0,1 1-1 0 0,1 1 1 0 0,2 2 0 0 0,0 1 0 0 0,1 2 0 0 0,2 1-1 0 0,-33 41 1 0 0,49-54-56 0 0,1 0 0 0 0,1 1 0 0 0,0 0-1 0 0,0 1 1 0 0,2-1 0 0 0,0 2 0 0 0,1-1-1 0 0,-5 27 1 0 0,9-31-14 0 0,0 0 0 0 0,1 1 0 0 0,0-1 0 0 0,1 0 0 0 0,1 0 0 0 0,0 0 1 0 0,1 1-1 0 0,0-1 0 0 0,1-1 0 0 0,1 1 0 0 0,0 0 0 0 0,9 18 0 0 0,-3-12 0 0 0,1-2 0 0 0,0 1 0 0 0,1-1 0 0 0,1-1 0 0 0,1 0-1 0 0,1-1 1 0 0,0 0 0 0 0,1-1 0 0 0,0-1 0 0 0,1-1 0 0 0,0 0 0 0 0,20 10 0 0 0,13 3 33 0 0,0-2 1 0 0,1-2 0 0 0,71 19-1 0 0,-45-21-4 0 0,1-3 0 0 0,1-3 0 0 0,0-4 0 0 0,0-3 0 0 0,119-7-1 0 0,-139-2-41 0 0,-1-3-1 0 0,0-2 0 0 0,0-3 0 0 0,-1-3 0 0 0,-1-2 0 0 0,0-2 1 0 0,-1-3-1 0 0,-1-2 0 0 0,-1-2 0 0 0,56-37 0 0 0,-62 31-7 0 0,-1-1 0 0 0,78-73 0 0 0,-108 89 2 0 0,0 0-1 0 0,-1-1 0 0 0,-1-1 1 0 0,-1 0-1 0 0,0-1 0 0 0,-2 0 1 0 0,0-1-1 0 0,-1 0 0 0 0,-1-1 1 0 0,6-22-1 0 0,-12 32 1 0 0,0 0 0 0 0,-1-1 0 0 0,-1 1 1 0 0,0 0-1 0 0,-1 0 0 0 0,0-1 0 0 0,0 1 1 0 0,-2 0-1 0 0,1-1 0 0 0,-1 1 0 0 0,-1 0 0 0 0,-6-17 1 0 0,3 13-7 0 0,-1 1 1 0 0,0 0 0 0 0,-1 1 0 0 0,-1 0-1 0 0,0 0 1 0 0,-1 1 0 0 0,0 0-1 0 0,-15-13 1 0 0,-5 0-2 0 0,-1 1 1 0 0,-2 1-1 0 0,0 1 0 0 0,-2 2 0 0 0,0 2 1 0 0,-44-17-1 0 0,21 13-57 0 0,-1 3 0 0 0,-1 2 0 0 0,0 3 0 0 0,-86-9 0 0 0,70 17-1139 0 0,-1 2 0 0 0,1 5 1 0 0,-86 10-1 0 0,89-2-1571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2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1118 87 5905 0 0,'1'-1'-56'0'0,"0"0"0"0"0,0 1 0 0 0,0-1 0 0 0,0 0 0 0 0,0 0 0 0 0,0 0 0 0 0,0 0 0 0 0,-1 0 0 0 0,1 0 0 0 0,0 0 0 0 0,-1 0 1 0 0,1 0-1 0 0,0 0 0 0 0,-1 0 0 0 0,0-1 0 0 0,1 1 0 0 0,-1 0 0 0 0,0 0 0 0 0,1-1 0 0 0,-1 1 0 0 0,0 0 0 0 0,0 0 0 0 0,0-1 1 0 0,0 1-1 0 0,0-2 0 0 0,-1 2 47 0 0,0-1 1 0 0,0 0-1 0 0,0 1 0 0 0,0 0 1 0 0,0-1-1 0 0,-1 1 1 0 0,1 0-1 0 0,0-1 0 0 0,0 1 1 0 0,-1 0-1 0 0,1 0 1 0 0,-1 0-1 0 0,1 0 1 0 0,-1 0-1 0 0,-2 0 0 0 0,-7-3 105 0 0,1 0-1 0 0,-1 1 0 0 0,1 0 0 0 0,-20-2 0 0 0,-5 3 51 0 0,0 1-1 0 0,0 2 1 0 0,0 1 0 0 0,-69 13-1 0 0,46-1 40 0 0,1 2 0 0 0,-61 26-1 0 0,70-22-62 0 0,1 2 0 0 0,1 2 0 0 0,1 2 0 0 0,1 2 0 0 0,2 2 0 0 0,1 2 0 0 0,-64 63 0 0 0,89-78-76 0 0,1 1 1 0 0,1 0-1 0 0,0 1 1 0 0,2 1-1 0 0,0 0 1 0 0,1 1-1 0 0,1 0 1 0 0,-9 31-1 0 0,14-37-15 0 0,1 1-1 0 0,1 1 0 0 0,0-1 1 0 0,1 0-1 0 0,1 1 1 0 0,1-1-1 0 0,0 1 1 0 0,1-1-1 0 0,0 0 0 0 0,2 1 1 0 0,0-1-1 0 0,9 26 1 0 0,-5-23-3 0 0,1 0 1 0 0,0-1 0 0 0,2 0-1 0 0,0 0 1 0 0,1-1 0 0 0,1 0-1 0 0,0-1 1 0 0,27 26 0 0 0,-18-23 3 0 0,1-1 0 0 0,0-1 0 0 0,2-1 1 0 0,-1-1-1 0 0,45 20 0 0 0,-22-15 15 0 0,0-3-1 0 0,73 18 1 0 0,93 4 49 0 0,-115-29-64 0 0,1-4 1 0 0,0-5-1 0 0,-1-4 1 0 0,1-4-1 0 0,-1-5 0 0 0,132-32 1 0 0,-165 28-14 0 0,-1-3 1 0 0,-1-2-1 0 0,-1-4 1 0 0,84-45-1 0 0,-103 45-9 0 0,-1-1 1 0 0,-1-2-1 0 0,-2-2 0 0 0,-1-1 0 0 0,-1-2 0 0 0,53-63 0 0 0,-73 75 4 0 0,-1 0-1 0 0,-1-1 1 0 0,0 0 0 0 0,-2-1-1 0 0,-1-1 1 0 0,-1 0 0 0 0,-1-1 0 0 0,11-48-1 0 0,-17 58-7 0 0,0 1 1 0 0,-2-1-1 0 0,0 0 0 0 0,0 1 0 0 0,-1-1 0 0 0,-1 0 0 0 0,-1 0 0 0 0,0 1 0 0 0,-1-1 0 0 0,0 1 0 0 0,-1 0 0 0 0,-1 0 0 0 0,0 0 0 0 0,-1 0 0 0 0,0 1 0 0 0,-1 0 0 0 0,-10-14 1 0 0,4 11-17 0 0,0 1 1 0 0,-1 1-1 0 0,-1 0 1 0 0,0 0-1 0 0,-1 2 1 0 0,-1 0-1 0 0,1 1 1 0 0,-2 0-1 0 0,0 2 1 0 0,-27-12-1 0 0,-3 3-122 0 0,-1 3 0 0 0,-97-19 0 0 0,70 22-266 0 0,0 3 1 0 0,-1 3-1 0 0,0 4 1 0 0,-1 3-1 0 0,1 3 1 0 0,-140 27 0 0 0,104-1-1472 0 0,9 11-299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2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39 183 3228 0 0,'-24'-4'-560'0'0,"21"3"1100"0"0,0 1-282 0 0,2 0-243 0 0,1 0 0 0 0,0 0 0 0 0,0 0 0 0 0,-1 0 1 0 0,1 0-1 0 0,0 0 0 0 0,-1 0 0 0 0,1 0 0 0 0,0 0 0 0 0,-1 0 0 0 0,1 0 0 0 0,0 0 0 0 0,0-1 1 0 0,-1 1-1 0 0,1 0 0 0 0,0 0 0 0 0,-1 0 0 0 0,1 0 0 0 0,0 0 0 0 0,0-1 0 0 0,-1 1 0 0 0,1 0 0 0 0,0 0 1 0 0,0 0-1 0 0,0-1 0 0 0,-1 1 0 0 0,1-1 0 0 0,1-1 13 0 0,0 0 0 0 0,0 0 0 0 0,1-1 0 0 0,-1 1 0 0 0,0 0 0 0 0,1 0 0 0 0,0 0 0 0 0,-1 0 0 0 0,1 0 0 0 0,0 1 0 0 0,0-1 0 0 0,0 1 0 0 0,0-1 0 0 0,0 1 0 0 0,1 0 0 0 0,-1-1 0 0 0,0 1 0 0 0,4-1 0 0 0,51-17 65 0 0,-41 14-53 0 0,84-20-148 0 0,150-20 0 0 0,-173 34-361 0 0,52-10-1086 0 0,-63 7 1097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2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33 3024 0 0,'0'0'254'0'0,"-8"0"-167"0"0,-29 0 131 0 0,26-6 103 0 0,11 6-307 0 0,0 0-1 0 0,-1 0 1 0 0,1 0 0 0 0,0-1 0 0 0,0 1 0 0 0,0 0 0 0 0,-1 0 0 0 0,1 0-1 0 0,0 0 1 0 0,0 0 0 0 0,0 0 0 0 0,-1 0 0 0 0,1 0 0 0 0,0-1 0 0 0,0 1-1 0 0,0 0 1 0 0,0 0 0 0 0,0 0 0 0 0,-1 0 0 0 0,1 0 0 0 0,0-1 0 0 0,0 1-1 0 0,0 0 1 0 0,0 0 0 0 0,0 0 0 0 0,0-1 0 0 0,0 1 0 0 0,0 0 0 0 0,0 0 0 0 0,0 0-1 0 0,0-1 1 0 0,0 1 0 0 0,0 0 0 0 0,0 0 0 0 0,0 0 0 0 0,0-1 0 0 0,0 1-1 0 0,0 0 1 0 0,0 0 0 0 0,0 0 0 0 0,0-1 0 0 0,0 1 0 0 0,0 0 0 0 0,0 0-1 0 0,0 0 1 0 0,0-1 0 0 0,0 1 0 0 0,0 0 0 0 0,1 0 0 0 0,-1 0 0 0 0,0-1-1 0 0,13-1 14 0 0,-1 0 0 0 0,1 0-1 0 0,0 1 1 0 0,0 0-1 0 0,0 1 1 0 0,-1 1 0 0 0,1 0-1 0 0,0 1 1 0 0,-1 0-1 0 0,1 1 1 0 0,-1 1 0 0 0,1 0-1 0 0,-1 0 1 0 0,-1 1-1 0 0,1 1 1 0 0,-1 0 0 0 0,1 0-1 0 0,14 12 1 0 0,-24-16-21 0 0,0 0 0 0 0,0 1 0 0 0,0-1 0 0 0,0 1-1 0 0,0-1 1 0 0,0 1 0 0 0,-1 0 0 0 0,1 0 0 0 0,-1-1 0 0 0,0 1 0 0 0,1 0 0 0 0,-2 0 0 0 0,1 1 0 0 0,0-1 0 0 0,0 0 0 0 0,-1 0 0 0 0,0 0 0 0 0,0 0 0 0 0,0 0 0 0 0,0 1 0 0 0,0-1-1 0 0,0 0 1 0 0,-1 0 0 0 0,0 0 0 0 0,0 0 0 0 0,1 0 0 0 0,-2 0 0 0 0,-1 4 0 0 0,-1 2 13 0 0,-1 0 0 0 0,0 0 0 0 0,0-1 1 0 0,-1 0-1 0 0,-1 0 0 0 0,1 0 0 0 0,-14 11 0 0 0,15-14-203 0 0,7-6 54 0 0,16-14-13 0 0,38-30-9 0 0,-50 40 108 0 0,95-90-100 0 0,-29 27 1063 0 0,-60 54-338 0 0,-20 16-257 0 0,-26 17-155 0 0,25-13-139 0 0,1 0 1 0 0,0 1 0 0 0,0 1-1 0 0,1-1 1 0 0,0 1-1 0 0,-7 10 1 0 0,11-14-21 0 0,1 0 0 0 0,-1 0 0 0 0,1 0 0 0 0,0 0 0 0 0,0 1 0 0 0,1-1 0 0 0,-1 0 0 0 0,1 1 0 0 0,0-1 0 0 0,0 1 0 0 0,0-1 0 0 0,1 1 0 0 0,0 0 0 0 0,0-1 0 0 0,0 1 0 0 0,1 5 0 0 0,0-6-14 0 0,0-1 0 0 0,0-1 0 0 0,1 1 0 0 0,0 0 0 0 0,-1 0 0 0 0,1 0 1 0 0,0-1-1 0 0,0 1 0 0 0,0-1 0 0 0,0 0 0 0 0,1 0 0 0 0,-1 1 0 0 0,1-1 0 0 0,-1-1 1 0 0,1 1-1 0 0,0 0 0 0 0,0-1 0 0 0,-1 1 0 0 0,1-1 0 0 0,0 0 0 0 0,0 0 1 0 0,1 0-1 0 0,3 1 0 0 0,4 0-171 0 0,0 0 0 0 0,0 0 0 0 0,1-1 0 0 0,-1 0 0 0 0,17-2 1 0 0,30-9-2214 0 0,-29 4 739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1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3528 0 0,'0'0'-292'0'0,"2"0"-1030"0"0,-2 0 1341 0 0,0 0 0 0 0,0 0 0 0 0,1 1 1 0 0,-1-1-1 0 0,0 0 0 0 0,0 0 0 0 0,0 0 0 0 0,0 0 0 0 0,0 0 0 0 0,1 1 1 0 0,-1-1-1 0 0,0 0 0 0 0,0 0 0 0 0,0 0 0 0 0,0 1 0 0 0,0-1 0 0 0,0 0 1 0 0,0 0-1 0 0,0 0 0 0 0,0 1 0 0 0,0-1 0 0 0,0 0 0 0 0,0 0 0 0 0,0 0 1 0 0,0 1-1 0 0,0-1 0 0 0,0 0 0 0 0,0 0 0 0 0,0 0 0 0 0,0 1 0 0 0,0-1 1 0 0,0 0-1 0 0,0 0 0 0 0,0 0 0 0 0,0 0 0 0 0,0 1 0 0 0,0-1 0 0 0,0 0 1 0 0,-1 0-1 0 0,1 0 0 0 0,0 0 0 0 0,0 1 0 0 0,0-1 0 0 0,0 0 0 0 0,0 0 1 0 0,-1 0-1 0 0,1 0 0 0 0,0 0 0 0 0,0 0 0 0 0,0 1 0 0 0,0-1 0 0 0,-1 0 1 0 0,1 0-1 0 0,0 0 0 0 0,0 0 0 0 0,0 0 0 0 0,-1 0 0 0 0,836 55 2895 0 0,-251-42-2477 0 0,-323-4-422 0 0,399-23-44 0 0,-26 8-126 0 0,-498 11-50 0 0,172 3-3162 0 0,-279-8 2589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5028 0 0,'-10'6'-18'0'0,"-8"6"-54"0"0,18-10 54 0 0,4-1 24 0 0,10 3 13 0 0,0 0-1 0 0,28 3 1 0 0,35 6 14 0 0,-76-13-31 0 0,0 1 0 0 0,1-1 0 0 0,-1 0-1 0 0,0 1 1 0 0,0-1 0 0 0,0 1 0 0 0,1-1 0 0 0,-1 1 0 0 0,0 0 0 0 0,0-1-1 0 0,0 1 1 0 0,0 0 0 0 0,0 0 0 0 0,0 0 0 0 0,0 0 0 0 0,-1 0-1 0 0,1 0 1 0 0,0 0 0 0 0,0 0 0 0 0,-1 0 0 0 0,1 0 0 0 0,0 0-1 0 0,-1 1 1 0 0,1-1 0 0 0,-1 0 0 0 0,0 0 0 0 0,1 0 0 0 0,-1 2-1 0 0,0 3 17 0 0,1 0-1 0 0,-2 0 0 0 0,1 0 0 0 0,-1 1 0 0 0,-1 5 0 0 0,1-8-10 0 0,0 0-1 0 0,0 1 1 0 0,1-1 0 0 0,-1 0-1 0 0,1 0 1 0 0,0 0 0 0 0,1 0-1 0 0,-1 0 1 0 0,2 7 0 0 0,-1-9-17 0 0,0-1 1 0 0,1 1 0 0 0,-1 0-1 0 0,1 0 1 0 0,-1 0 0 0 0,1-1-1 0 0,0 1 1 0 0,0-1 0 0 0,-1 1-1 0 0,1-1 1 0 0,0 0 0 0 0,0 0-1 0 0,0 0 1 0 0,1 0 0 0 0,-1 0-1 0 0,0 0 1 0 0,0-1-1 0 0,0 1 1 0 0,1-1 0 0 0,-1 1-1 0 0,0-1 1 0 0,1 0 0 0 0,-1 0-1 0 0,0 0 1 0 0,4-1 0 0 0,8 1-211 0 0,0-2 1 0 0,26-5 0 0 0,-39 7 200 0 0,90-24-1665 0 0,-46 6 906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3780 0 0,'-4'0'54'0'0,"-25"2"60"0"0,26-2-60 0 0,0 0 17 0 0,-8 0 22 0 0,8 0 533 0 0,11 2-558 0 0,20 2-22 0 0,45 8 116 0 0,-64-11-137 0 0,0 2-1 0 0,-1-1 1 0 0,1 1 0 0 0,-1 0 0 0 0,0 1-1 0 0,9 5 1 0 0,-16-8-21 0 0,0 0 0 0 0,0 0 0 0 0,1 0 0 0 0,-1 0 1 0 0,0 0-1 0 0,0 0 0 0 0,0 0 0 0 0,0 0 0 0 0,0 1 0 0 0,-1-1 0 0 0,1 0 0 0 0,0 1 0 0 0,0-1 0 0 0,-1 1 0 0 0,1-1 0 0 0,-1 0 1 0 0,1 1-1 0 0,-1-1 0 0 0,0 1 0 0 0,0 0 0 0 0,1 1 0 0 0,-2 1 3 0 0,1 0 1 0 0,-1-1-1 0 0,1 1 0 0 0,-1-1 1 0 0,0 0-1 0 0,-1 1 1 0 0,1-1-1 0 0,0 0 0 0 0,-3 4 1 0 0,-5 7 15 0 0,0 0 0 0 0,-1-1 0 0 0,-15 14 0 0 0,21-21-18 0 0,-46 59-190 0 0,50-65 178 0 0,-1 1 1 0 0,1-1-1 0 0,0 0 0 0 0,0 0 1 0 0,0 1-1 0 0,0-1 0 0 0,-1 0 0 0 0,1 0 1 0 0,0 1-1 0 0,0-1 0 0 0,0 0 0 0 0,0 0 1 0 0,0 1-1 0 0,0-1 0 0 0,0 0 1 0 0,0 1-1 0 0,0-1 0 0 0,0 0 0 0 0,0 0 1 0 0,0 1-1 0 0,0-1 0 0 0,0 0 1 0 0,0 1-1 0 0,0-1 0 0 0,0 0 0 0 0,0 0 1 0 0,0 1-1 0 0,0-1 0 0 0,1 0 0 0 0,-1 0 1 0 0,0 1-1 0 0,0-1 0 0 0,0 0 1 0 0,0 0-1 0 0,1 1 0 0 0,-1-1 0 0 0,0 0 1 0 0,0 0-1 0 0,0 0 0 0 0,1 1 1 0 0,-1-1-1 0 0,0 0 0 0 0,0 0 0 0 0,1 0 1 0 0,-1 0-1 0 0,1 0 0 0 0,0 1-4 0 0,0-1 0 0 0,0 0 0 0 0,1 0-1 0 0,-1 1 1 0 0,0-1 0 0 0,1 0 0 0 0,-1 0-1 0 0,0-1 1 0 0,0 1 0 0 0,1 0 0 0 0,-1 0 0 0 0,0-1-1 0 0,0 1 1 0 0,0 0 0 0 0,2-2 0 0 0,39-18-41 0 0,-2-3-1 0 0,-1-1 1 0 0,-1-2 0 0 0,-1-1 0 0 0,50-49-1 0 0,-72 61 679 0 0,26-34-1 0 0,-40 48-56 0 0,-10 4-465 0 0,1 0-74 0 0,0 0 0 0 0,0 0 0 0 0,0 1 0 0 0,0 0 0 0 0,1 0 0 0 0,0 1 0 0 0,0 0 0 0 0,-11 10 0 0 0,11-7 8 0 0,0-1 0 0 0,0 1 1 0 0,1 0-1 0 0,0 0 0 0 0,1 1 0 0 0,-9 16 1 0 0,13-23-35 0 0,1 0 0 0 0,-1 0 1 0 0,0 0-1 0 0,1 0 0 0 0,-1 0 0 0 0,1 1 1 0 0,0-1-1 0 0,-1 0 0 0 0,1 0 1 0 0,0 0-1 0 0,0 0 0 0 0,1 0 1 0 0,-1 1-1 0 0,0-1 0 0 0,1 0 1 0 0,-1 0-1 0 0,1 0 0 0 0,0 0 0 0 0,0 0 1 0 0,0 0-1 0 0,0 0 0 0 0,0 0 1 0 0,0 0-1 0 0,0-1 0 0 0,1 1 1 0 0,-1 0-1 0 0,0-1 0 0 0,1 1 1 0 0,0-1-1 0 0,-1 1 0 0 0,1-1 0 0 0,0 0 1 0 0,0 0-1 0 0,-1 0 0 0 0,1 0 1 0 0,0 0-1 0 0,4 1 0 0 0,5 3-59 0 0,1-1-1 0 0,0-1 0 0 0,0 0 0 0 0,0-1 1 0 0,0 0-1 0 0,0-1 0 0 0,0 0 0 0 0,0-1 1 0 0,17-2-1 0 0,-5 0-712 0 0,0-2 0 0 0,-1-1 1 0 0,42-14-1 0 0,-28 4-881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5264 0 0,'-15'10'467'0'0,"25"-10"-85"0"0,4-2-464 0 0,75 0 166 0 0,-79 2-67 0 0,1 1 0 0 0,0 1 0 0 0,0-1 0 0 0,0 2 0 0 0,18 6 0 0 0,-28-9-9 0 0,0 1 0 0 0,0-1-1 0 0,0 1 1 0 0,0-1 0 0 0,1 1-1 0 0,-1 0 1 0 0,0-1 0 0 0,0 1 0 0 0,0 0-1 0 0,0 0 1 0 0,-1 0 0 0 0,1 0-1 0 0,0 0 1 0 0,0 0 0 0 0,0 0-1 0 0,-1 0 1 0 0,1 0 0 0 0,0 0-1 0 0,-1 0 1 0 0,1 0 0 0 0,-1 1 0 0 0,0-1-1 0 0,1 0 1 0 0,-1 0 0 0 0,0 1-1 0 0,0-1 1 0 0,0 0 0 0 0,0 1-1 0 0,0-1 1 0 0,0 0 0 0 0,0 0 0 0 0,0 1-1 0 0,0-1 1 0 0,-1 0 0 0 0,1 0-1 0 0,0 1 1 0 0,-1-1 0 0 0,0 2-1 0 0,-3 5 29 0 0,0 1 1 0 0,-1-1-1 0 0,0 0 0 0 0,-9 10 0 0 0,5-6-7 0 0,6-7-13 0 0,-5 4 1 0 0,2 1 1 0 0,0 0 0 0 0,0 0-1 0 0,0 1 1 0 0,-6 19 0 0 0,11-28-24 0 0,1 1 1 0 0,-1-1-1 0 0,1 0 0 0 0,-1 0 1 0 0,1 1-1 0 0,0-1 1 0 0,0 0-1 0 0,0 1 0 0 0,1-1 1 0 0,-1 0-1 0 0,0 1 1 0 0,1-1-1 0 0,-1 0 0 0 0,1 0 1 0 0,0 0-1 0 0,0 1 0 0 0,0-1 1 0 0,0 0-1 0 0,0 0 1 0 0,1 0-1 0 0,-1 0 0 0 0,0-1 1 0 0,1 1-1 0 0,-1 0 1 0 0,1-1-1 0 0,0 1 0 0 0,0-1 1 0 0,-1 1-1 0 0,1-1 1 0 0,0 0-1 0 0,0 0 0 0 0,0 1 1 0 0,1-2-1 0 0,-1 1 1 0 0,0 0-1 0 0,4 1 0 0 0,13 4-68 0 0,1-1-1 0 0,-1-1 1 0 0,1 0-1 0 0,27 0 1 0 0,84-1-475 0 0,-131-3 546 0 0,297-23-2804 0 0,-175 7 1753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4068 0 0,'26'-14'1447'0'0,"36"-15"1"0"0,76-21-1401 0 0,-76 29 212 0 0,172-50-1254 0 0,277-47 0 0 0,-458 108-650 0 0,-6 4-133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37 4628 0 0,'-5'-6'-261'0'0,"4"4"293"0"0,-1 0-1 0 0,1 0 1 0 0,-1 0 0 0 0,1 0-1 0 0,0 0 1 0 0,0 0-1 0 0,0-1 1 0 0,-1-2 0 0 0,2 4-25 0 0,0 1 0 0 0,1 0 0 0 0,-1-1 0 0 0,0 1 0 0 0,0-1 0 0 0,1 1 0 0 0,-1-1 0 0 0,0 1-1 0 0,1 0 1 0 0,-1-1 0 0 0,1 1 0 0 0,-1-1 0 0 0,0 1 0 0 0,1 0 0 0 0,-1 0 0 0 0,1-1 0 0 0,-1 1 0 0 0,1 0 0 0 0,-1 0 0 0 0,1 0 0 0 0,-1-1 0 0 0,1 1 0 0 0,-1 0 0 0 0,1 0 0 0 0,-1 0 0 0 0,1 0 0 0 0,-1 0 0 0 0,1 0 0 0 0,-1 0 0 0 0,1 0 0 0 0,0 0 0 0 0,18 1 57 0 0,-18-1-61 0 0,23 2 47 0 0,0 1 1 0 0,0 1 0 0 0,-1 1-1 0 0,0 1 1 0 0,0 1-1 0 0,0 1 1 0 0,32 16-1 0 0,-53-23-51 0 0,0 0 0 0 0,0 0-1 0 0,0 0 1 0 0,0 1-1 0 0,0-1 1 0 0,0 0 0 0 0,0 1-1 0 0,0-1 1 0 0,0 1 0 0 0,-1 0-1 0 0,1 0 1 0 0,-1 0-1 0 0,1-1 1 0 0,-1 1 0 0 0,0 1-1 0 0,0-1 1 0 0,0 0-1 0 0,0 0 1 0 0,0 0 0 0 0,0 0-1 0 0,0 1 1 0 0,-1-1-1 0 0,1 4 1 0 0,-1-3-5 0 0,-1 1 0 0 0,1-1 0 0 0,-1 1 0 0 0,0-1 0 0 0,0 1 0 0 0,0-1-1 0 0,0 0 1 0 0,-1 0 0 0 0,1 1 0 0 0,-1-1 0 0 0,0 0 0 0 0,0 0 0 0 0,0-1 0 0 0,0 1 0 0 0,-5 3 0 0 0,-30 27-29 0 0,-1 2 36 0 0,37-34-38 0 0,7-5-286 0 0,69-53 166 0 0,108-87 668 0 0,-208 155 478 0 0,16-6-973 0 0,1 1 1 0 0,-1-1 0 0 0,-13 14-1 0 0,18-15-22 0 0,0 1-1 0 0,0-1 1 0 0,1 1-1 0 0,-1 0 1 0 0,1 0 0 0 0,1 0-1 0 0,-1 0 1 0 0,-3 11-1 0 0,5-14 0 0 0,1-1-1 0 0,0 1 1 0 0,0-1-1 0 0,-1 1 1 0 0,1 0 0 0 0,1-1-1 0 0,-1 1 1 0 0,0 0-1 0 0,0-1 1 0 0,0 1-1 0 0,1-1 1 0 0,-1 1-1 0 0,1 0 1 0 0,0-1 0 0 0,-1 1-1 0 0,1-1 1 0 0,0 0-1 0 0,0 1 1 0 0,0-1-1 0 0,0 0 1 0 0,0 1 0 0 0,0-1-1 0 0,0 0 1 0 0,0 0-1 0 0,0 0 1 0 0,1 0-1 0 0,-1 0 1 0 0,0 0-1 0 0,1 0 1 0 0,-1 0 0 0 0,1-1-1 0 0,-1 1 1 0 0,1 0-1 0 0,-1-1 1 0 0,1 1-1 0 0,2-1 1 0 0,14 4-383 0 0,-1-1 0 0 0,1 0 0 0 0,-1-2-1 0 0,1 0 1 0 0,0-1 0 0 0,0-1 0 0 0,30-5 0 0 0,-15 2-531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4092 0 0,'0'0'1296'0'0,"4"1"-1242"0"0,103 21 140 0 0,-30-7-157 0 0,-76-15-39 0 0,0 0 0 0 0,0 1 0 0 0,0-1 1 0 0,0 0-1 0 0,0 1 0 0 0,0-1 1 0 0,0 0-1 0 0,0 1 0 0 0,0-1 1 0 0,0 1-1 0 0,0-1 0 0 0,-1 1 1 0 0,1 0-1 0 0,0-1 0 0 0,0 1 0 0 0,0 0 1 0 0,1 1-1 0 0,-2-1 2 0 0,0 0 0 0 0,0-1 1 0 0,0 1-1 0 0,0-1 0 0 0,0 1 0 0 0,0 0 0 0 0,0-1 1 0 0,0 1-1 0 0,0 0 0 0 0,0-1 0 0 0,0 1 0 0 0,0 0 0 0 0,0-1 1 0 0,0 1-1 0 0,-1-1 0 0 0,1 1 0 0 0,0 0 0 0 0,0-1 1 0 0,-1 1-1 0 0,1-1 0 0 0,-1 2 0 0 0,-4 3 7 0 0,1 1 0 0 0,-1-1 0 0 0,-1 0 0 0 0,-8 6 0 0 0,-1 1-16 0 0,12-9 13 0 0,0 1-1 0 0,0-1 1 0 0,1 1 0 0 0,-1 0-1 0 0,1 0 1 0 0,-1 0-1 0 0,1 0 1 0 0,1 0 0 0 0,-1 0-1 0 0,-2 8 1 0 0,4-10-4 0 0,0 1-1 0 0,-1-1 1 0 0,1 0-1 0 0,0 0 1 0 0,0 0 0 0 0,1 1-1 0 0,-1-1 1 0 0,0 0-1 0 0,1 0 1 0 0,-1 0-1 0 0,1 1 1 0 0,0-1-1 0 0,-1 0 1 0 0,1 0 0 0 0,0 0-1 0 0,0 0 1 0 0,1 0-1 0 0,-1-1 1 0 0,0 1-1 0 0,1 0 1 0 0,-1 0-1 0 0,1-1 1 0 0,-1 1 0 0 0,3 1-1 0 0,18 12 29 0 0,0-1 0 0 0,2-1 1 0 0,47 21-1 0 0,-45-23 13 0 0,-26-11-38 0 0,1 0 0 0 0,-1 0 0 0 0,0 0 0 0 0,1 0 0 0 0,-1 0 0 0 0,0 0 1 0 0,1 0-1 0 0,-1 1 0 0 0,0-1 0 0 0,0 0 0 0 0,1 0 0 0 0,-1 0 0 0 0,0 0 1 0 0,1 1-1 0 0,-1-1 0 0 0,0 0 0 0 0,0 0 0 0 0,1 1 0 0 0,-1-1 0 0 0,0 0 1 0 0,0 0-1 0 0,0 1 0 0 0,1-1 0 0 0,-1 0 0 0 0,0 1 0 0 0,0-1 0 0 0,0 0 1 0 0,0 1-1 0 0,0-1 0 0 0,0 0 0 0 0,0 1 0 0 0,0-1 0 0 0,1 0 0 0 0,-1 1 1 0 0,0-1-1 0 0,0 0 0 0 0,-1 1 0 0 0,1-1 0 0 0,0 0 0 0 0,0 1 1 0 0,0-1-1 0 0,0 0 0 0 0,0 1 0 0 0,0-1 0 0 0,0 0 0 0 0,0 1 0 0 0,-1-1 1 0 0,1 0-1 0 0,0 0 0 0 0,0 1 0 0 0,0-1 0 0 0,-1 0 0 0 0,1 0 0 0 0,0 1 1 0 0,0-1-1 0 0,-1 0 0 0 0,1 0 0 0 0,-18 11 79 0 0,16-10-95 0 0,-15 6 12 0 0,-1 0 0 0 0,0-1 1 0 0,0-1-1 0 0,-34 4 0 0 0,22-3-110 0 0,7-2-97 0 0,-71 12-2386 0 0,76-16 1261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76 3988 0 0,'-2'0'-188'0'0,"-58"-10"1132"0"0,58 9-643 0 0,-4-2-142 0 0,6 1-101 0 0,6 0 303 0 0,29 1-269 0 0,38 4 0 0 0,-56-1-58 0 0,1 0 1 0 0,-1 1 0 0 0,0 1-1 0 0,27 10 1 0 0,-42-14-32 0 0,-1 1 0 0 0,1-1 0 0 0,-1 1 0 0 0,1-1 0 0 0,-1 1 0 0 0,1 0 0 0 0,-1-1 0 0 0,1 1 0 0 0,-1 0 0 0 0,0 0 0 0 0,1 0 0 0 0,-1 0 0 0 0,0 1 0 0 0,0-1 0 0 0,0 0 0 0 0,0 0 0 0 0,0 1-1 0 0,0-1 1 0 0,0 0 0 0 0,0 1 0 0 0,-1-1 0 0 0,1 1 0 0 0,0-1 0 0 0,-1 1 0 0 0,1-1 0 0 0,-1 1 0 0 0,0 0 0 0 0,0-1 0 0 0,1 1 0 0 0,-1 0 0 0 0,0-1 0 0 0,0 1 0 0 0,-1 2 0 0 0,-1 1 9 0 0,0 0-1 0 0,0 1 0 0 0,0-1 1 0 0,-1 0-1 0 0,0 0 1 0 0,0-1-1 0 0,0 1 0 0 0,-7 6 1 0 0,-12 14-212 0 0,-25 22 0 0 0,43-42-12 0 0,4-5 198 0 0,0 0 0 0 0,0 0 0 0 0,0 0 0 0 0,1 0 0 0 0,-1 1 0 0 0,0-1 0 0 0,0 0 0 0 0,0 0 1 0 0,1 0-1 0 0,-1 0 0 0 0,0 0 0 0 0,0 0 0 0 0,0 0 0 0 0,1 0 0 0 0,-1 0 0 0 0,0 0 0 0 0,0 1 0 0 0,0-1 1 0 0,1 0-1 0 0,-1 0 0 0 0,0 0 0 0 0,0 0 0 0 0,0 0 0 0 0,1-1 0 0 0,-1 1 0 0 0,0 0 0 0 0,0 0 0 0 0,0 0 1 0 0,1 0-1 0 0,-1 0 0 0 0,0 0 0 0 0,0 0 0 0 0,0 0 0 0 0,1 0 0 0 0,-1-1 0 0 0,0 1 0 0 0,0 0 0 0 0,0 0 0 0 0,0 0 1 0 0,1 0-1 0 0,-1-1 0 0 0,63-27-91 0 0,-1-4 0 0 0,-2-2 0 0 0,-1-3-1 0 0,60-49 1 0 0,-73 49 2688 0 0,-48 37-2561 0 0,0 0 0 0 0,0 1 0 0 0,0-1 0 0 0,0 1 0 0 0,0 0 0 0 0,1-1 0 0 0,-1 1 0 0 0,0 0 0 0 0,0 0 0 0 0,1 0 0 0 0,-1 0 0 0 0,-1 2 0 0 0,-2 0 26 0 0,-9 7 47 0 0,1 0 0 0 0,0 0 0 0 0,1 1 0 0 0,0 1 0 0 0,-13 15 0 0 0,22-24-79 0 0,0 1-1 0 0,1-1 0 0 0,-1 1 0 0 0,0 0 0 0 0,1 0 0 0 0,0 0 0 0 0,0 0 0 0 0,0 0 0 0 0,1 0 0 0 0,-1 0 1 0 0,-1 9-1 0 0,3-11-14 0 0,0 0 0 0 0,0 0 0 0 0,0-1 0 0 0,0 1 1 0 0,1 0-1 0 0,-1 0 0 0 0,1 0 0 0 0,-1 0 0 0 0,1 0 1 0 0,-1 0-1 0 0,1 0 0 0 0,0-1 0 0 0,0 1 0 0 0,0 0 1 0 0,0-1-1 0 0,0 1 0 0 0,1 0 0 0 0,-1-1 0 0 0,0 0 1 0 0,1 1-1 0 0,-1-1 0 0 0,1 0 0 0 0,-1 0 0 0 0,1 1 1 0 0,0-1-1 0 0,-1 0 0 0 0,1-1 0 0 0,2 2 0 0 0,4 1-67 0 0,0 0 0 0 0,0 0 0 0 0,1-1 0 0 0,-1 0-1 0 0,0-1 1 0 0,1 0 0 0 0,-1 0 0 0 0,1 0-1 0 0,-1-1 1 0 0,9-2 0 0 0,-2 1-684 0 0,0-2 1 0 0,0 0-1 0 0,0 0 1 0 0,25-11-1 0 0,-18 4-1083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5312 0 0,'0'0'-28'0'0,"3"0"1"0"0,19-4 1687 0 0,-21 4-1600 0 0,3 1-6 0 0,40 9 117 0 0,56 7 0 0 0,-60-11-119 0 0,-23-4-11 0 0,-13-2-33 0 0,-1 0-1 0 0,1 1 0 0 0,-1-1 1 0 0,0 1-1 0 0,0 0 1 0 0,1 0-1 0 0,-1 0 0 0 0,0 0 1 0 0,0 0-1 0 0,6 4 0 0 0,-9-4-5 0 0,0 0 0 0 0,0-1 1 0 0,1 1-1 0 0,-1 0 0 0 0,0 0 0 0 0,0-1 0 0 0,0 1 0 0 0,0 0 0 0 0,0 0 0 0 0,0-1 0 0 0,-1 1 0 0 0,1 0 0 0 0,0 0 0 0 0,0-1 0 0 0,0 1 0 0 0,-1 0 0 0 0,1-1 0 0 0,0 1 0 0 0,-1 0 0 0 0,1-1 1 0 0,-1 1-1 0 0,1 0 0 0 0,-1 0 0 0 0,-11 17 14 0 0,2-4-15 0 0,3-6 4 0 0,0 1 0 0 0,1 0 1 0 0,0 1-1 0 0,-6 13 0 0 0,11-20-4 0 0,0 1 1 0 0,0-1-1 0 0,0 0 0 0 0,0 1 1 0 0,1-1-1 0 0,-1 1 1 0 0,1-1-1 0 0,0 1 0 0 0,0-1 1 0 0,0 0-1 0 0,1 1 1 0 0,-1-1-1 0 0,1 1 1 0 0,0-1-1 0 0,0 0 0 0 0,0 1 1 0 0,0-1-1 0 0,3 5 1 0 0,0-1-2 0 0,1 1 1 0 0,0-1-1 0 0,0 0 1 0 0,1 0-1 0 0,0-1 1 0 0,0 1-1 0 0,1-1 1 0 0,9 7-1 0 0,8 3-18 0 0,32 17 0 0 0,-36-23 18 0 0,0 2-1 0 0,-2 0 1 0 0,21 17-1 0 0,-38-29 2 0 0,-1 0 0 0 0,0 1-1 0 0,1-1 1 0 0,-1 0-1 0 0,1 1 1 0 0,-1-1 0 0 0,0 1-1 0 0,1-1 1 0 0,-1 0 0 0 0,0 1-1 0 0,0-1 1 0 0,1 1-1 0 0,-1-1 1 0 0,0 1 0 0 0,0-1-1 0 0,0 1 1 0 0,0-1 0 0 0,1 1-1 0 0,-1-1 1 0 0,0 1-1 0 0,0-1 1 0 0,0 1 0 0 0,0-1-1 0 0,0 1 1 0 0,0-1 0 0 0,0 1-1 0 0,-1-1 1 0 0,1 1-1 0 0,0 0 1 0 0,0-1 0 0 0,0 0-1 0 0,0 1 1 0 0,-1-1 0 0 0,1 1-1 0 0,0-1 1 0 0,0 1-1 0 0,-1-1 1 0 0,1 1 0 0 0,0-1-1 0 0,-1 0 1 0 0,1 1 0 0 0,-1-1-1 0 0,1 0 1 0 0,0 1-1 0 0,-1-1 1 0 0,1 0 0 0 0,-1 1-1 0 0,1-1 1 0 0,-1 0-1 0 0,1 0 1 0 0,-1 0 0 0 0,1 1-1 0 0,-2-1 1 0 0,-30 10-274 0 0,31-9 248 0 0,-116 24-3250 0 0,73-14 1037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3 306 1424 0 0,'0'0'402'0'0,"-3"10"1083"0"0,6-7 469 0 0,7-6-1544 0 0,10-6-646 0 0,-19 9 354 0 0,131-61 17 0 0,2 7 1 0 0,2 5 0 0 0,3 6 0 0 0,201-35 0 0 0,-213 59-3065 0 0,-109 17 1478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55 4480 0 0,'-9'-9'-210'0'0,"-5"3"1107"0"0,32 12-178 0 0,1 0-762 0 0,14 2 99 0 0,-10-3 13 0 0,42 17 0 0 0,-60-20-59 0 0,1 0 0 0 0,-1 1 0 0 0,0 0 0 0 0,0 0 1 0 0,0 0-1 0 0,0 1 0 0 0,-1 0 0 0 0,1 0 0 0 0,-1 0 1 0 0,0 0-1 0 0,0 1 0 0 0,4 6 0 0 0,-7-9-6 0 0,0 1 0 0 0,0 0 0 0 0,0-1 0 0 0,0 1 0 0 0,-1 0-1 0 0,1-1 1 0 0,-1 1 0 0 0,0 0 0 0 0,1 0 0 0 0,-1-1 0 0 0,-1 1 0 0 0,1 0-1 0 0,0 0 1 0 0,-1-1 0 0 0,1 1 0 0 0,-1 0 0 0 0,0-1 0 0 0,0 1 0 0 0,0 0-1 0 0,0-1 1 0 0,0 1 0 0 0,-1-1 0 0 0,1 0 0 0 0,-1 1 0 0 0,0-1 0 0 0,-2 3-1 0 0,-7 7 13 0 0,0 1-1 0 0,-1-2 1 0 0,-16 13-1 0 0,21-18-1 0 0,-85 64-124 0 0,91-69 37 0 0,9-4-216 0 0,74-35 119 0 0,143-90 0 0 0,-178 100 143 0 0,30-18-21 0 0,89-57 522 0 0,-162 100 55 0 0,-7 4-213 0 0,-15 7-122 0 0,-31 21-111 0 0,26-10 30 0 0,-27 28 0 0 0,42-39-85 0 0,1 0 1 0 0,0 1-1 0 0,0 0 1 0 0,1 0-1 0 0,1 0 1 0 0,-10 21-1 0 0,14-28-24 0 0,0-1 1 0 0,1 1-1 0 0,-1 0 0 0 0,1 0 0 0 0,-1 0 0 0 0,1 0 0 0 0,0 0 0 0 0,-1 0 1 0 0,1 0-1 0 0,0 0 0 0 0,0 0 0 0 0,0 0 0 0 0,1 0 0 0 0,-1 0 0 0 0,0-1 0 0 0,1 1 1 0 0,-1 0-1 0 0,1 0 0 0 0,0 0 0 0 0,0 0 0 0 0,-1-1 0 0 0,1 1 0 0 0,0 0 1 0 0,3 2-1 0 0,-1-1-1 0 0,0-1 0 0 0,0 1 1 0 0,0-1-1 0 0,1 0 0 0 0,-1 0 1 0 0,1 0-1 0 0,-1-1 0 0 0,1 1 1 0 0,0-1-1 0 0,0 0 0 0 0,7 1 1 0 0,18 3-67 0 0,0-1 0 0 0,1-1 1 0 0,-1-2-1 0 0,35-3 1 0 0,118-20-1109 0 0,-61-3-1371 0 0,-74 12 797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2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21 1360 0 0,'2'0'128'0'0,"0"0"-10"0"0,-1 0-1 0 0,0 0 0 0 0,1 0 1 0 0,-1 0-1 0 0,0-1 0 0 0,1 1 1 0 0,-1 0-1 0 0,0-1 1 0 0,1 1-1 0 0,-1-1 0 0 0,0 0 1 0 0,0 1-1 0 0,2-3 1 0 0,-1 2 311 0 0,-2 0-372 0 0,0 1 0 0 0,0 0-1 0 0,0-1 1 0 0,0 1 0 0 0,0 0 0 0 0,0-1-1 0 0,0 1 1 0 0,0 0 0 0 0,0-1 0 0 0,-1 1-1 0 0,1-1 1 0 0,0 1 0 0 0,0 0 0 0 0,0-1-1 0 0,0 1 1 0 0,0 0 0 0 0,-1 0 0 0 0,1-1-1 0 0,0 1 1 0 0,0 0 0 0 0,-1-1 0 0 0,1 1-1 0 0,0 0 1 0 0,-1 0 0 0 0,1-1 0 0 0,0 1 0 0 0,-1 0-1 0 0,1 0 1 0 0,-1 0 0 0 0,-8-2 25 0 0,0 1-1 0 0,-1 0 1 0 0,1 1 0 0 0,-1 0 0 0 0,1 1 0 0 0,-1 0-1 0 0,1 0 1 0 0,0 1 0 0 0,0 0 0 0 0,0 1 0 0 0,0 0 0 0 0,0 0-1 0 0,0 1 1 0 0,1 0 0 0 0,-1 1 0 0 0,-14 10 0 0 0,14-8-61 0 0,-1 0 0 0 0,1 0 0 0 0,1 1 1 0 0,0 1-1 0 0,0 0 0 0 0,1 0 0 0 0,-1 0 1 0 0,2 1-1 0 0,0 0 0 0 0,0 0 0 0 0,1 0 0 0 0,0 1 1 0 0,-6 18-1 0 0,8-14-2 0 0,1 1-1 0 0,0-1 1 0 0,0 0-1 0 0,2 1 1 0 0,0-1-1 0 0,3 20 1 0 0,2 4 29 0 0,13 46 1 0 0,-4-41-6 0 0,1-1 0 0 0,30 58 0 0 0,18 52 105 0 0,-60-143-142 0 0,-1 1-1 0 0,0-1 1 0 0,-1 1 0 0 0,0-1 0 0 0,-1 1-1 0 0,0-1 1 0 0,-1 1 0 0 0,0-1 0 0 0,0 1-1 0 0,-1-1 1 0 0,-1 0 0 0 0,0 0-1 0 0,0 0 1 0 0,-1 0 0 0 0,0 0 0 0 0,0-1-1 0 0,-1 1 1 0 0,-1-1 0 0 0,0 0 0 0 0,0-1-1 0 0,0 0 1 0 0,-1 0 0 0 0,-1 0-1 0 0,1-1 1 0 0,-1 0 0 0 0,0 0 0 0 0,-1-1-1 0 0,1 0 1 0 0,-1 0 0 0 0,-1-1 0 0 0,1 0-1 0 0,-1-1 1 0 0,-11 4 0 0 0,15-7-436 0 0,0 1 0 0 0,0-1 0 0 0,0 0 0 0 0,-1 0 0 0 0,1-1 0 0 0,0 0 1 0 0,-13-1-1 0 0,-2-4-1926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5388 0 0,'-5'29'1996'0'0,"4"7"-1500"0"0,0-27-449 0 0,0 0 1 0 0,1-1-1 0 0,0 1 0 0 0,0 0 1 0 0,1 0-1 0 0,0-1 0 0 0,1 1 0 0 0,0 0 1 0 0,0-1-1 0 0,1 1 0 0 0,4 8 0 0 0,-3-10-34 0 0,0 0-1 0 0,1-1 1 0 0,0 1 0 0 0,1-1-1 0 0,-1 0 1 0 0,1-1-1 0 0,0 1 1 0 0,1-1-1 0 0,-1-1 1 0 0,1 1-1 0 0,0-1 1 0 0,0 0-1 0 0,1 0 1 0 0,-1-1-1 0 0,1 0 1 0 0,-1-1-1 0 0,1 1 1 0 0,0-1-1 0 0,12 1 1 0 0,7 0-111 0 0,-1-1 0 0 0,1-1 0 0 0,-1-1 1 0 0,48-7-1 0 0,-30 0-1224 0 0,-1-1 1 0 0,57-21-1 0 0,-60 16-1066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6049 0 0,'-5'0'2'0'0,"1"1"1"0"0,-1 0-1 0 0,0 0 1 0 0,1 0-1 0 0,0 1 1 0 0,-1-1-1 0 0,1 1 1 0 0,0 0 0 0 0,0 0-1 0 0,0 1 1 0 0,-8 5-1 0 0,10-5 21 0 0,-1 0 0 0 0,0 0 0 0 0,1 1 0 0 0,0-1 0 0 0,0 1-1 0 0,0 0 1 0 0,0-1 0 0 0,0 1 0 0 0,1 0 0 0 0,0 0 0 0 0,0 0 0 0 0,0 0-1 0 0,-1 7 1 0 0,-5 31-301 0 0,2 1 0 0 0,1 0 0 0 0,3 0 0 0 0,7 81-1 0 0,0-94-1275 0 0,1-1-44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58 5204 0 0,'-25'-16'1847'0'0,"76"30"-703"0"0,-43-12-1104 0 0,-1 2 1 0 0,1-1 0 0 0,0 1-1 0 0,-1 0 1 0 0,0 0-1 0 0,13 11 1 0 0,-18-13-37 0 0,0-1 0 0 0,0 1 0 0 0,-1 0 1 0 0,1-1-1 0 0,-1 1 0 0 0,1 0 0 0 0,-1 0 0 0 0,1 0 0 0 0,-1 0 1 0 0,0 1-1 0 0,0-1 0 0 0,0 0 0 0 0,-1 0 0 0 0,1 1 0 0 0,0-1 1 0 0,-1 1-1 0 0,1-1 0 0 0,-1 0 0 0 0,0 1 0 0 0,0-1 0 0 0,0 1 0 0 0,0-1 1 0 0,0 1-1 0 0,-1-1 0 0 0,1 0 0 0 0,-1 1 0 0 0,-1 3 0 0 0,-5 7-74 0 0,-1 0-1 0 0,0 0 0 0 0,-1-1 0 0 0,0 0 0 0 0,-1 0 0 0 0,0-1 0 0 0,-20 16 1 0 0,5-3-266 0 0,-19 18-1189 0 0,42-41 1328 0 0,9-3-303 0 0,19-12 366 0 0,0 0 1 0 0,-1-2 0 0 0,26-20 0 0 0,73-66-57 0 0,-59 46 220 0 0,-28 23 113 0 0,-20 17 401 0 0,0 1 0 0 0,26-17 0 0 0,-42 31 51 0 0,-6 4-439 0 0,-19 12-66 0 0,0 0 0 0 0,1 1 0 0 0,1 2 0 0 0,0 0 0 0 0,2 1 0 0 0,0 2 0 0 0,1 0 0 0 0,1 0 0 0 0,-29 48 0 0 0,44-65-80 0 0,1 1-1 0 0,0-1 1 0 0,1 1 0 0 0,-1-1-1 0 0,1 1 1 0 0,-1-1 0 0 0,1 1 0 0 0,1 0-1 0 0,-1 0 1 0 0,1-1 0 0 0,0 1-1 0 0,0 7 1 0 0,1-9-7 0 0,-1 1-1 0 0,1-1 1 0 0,0 0 0 0 0,1 0-1 0 0,-1 1 1 0 0,0-1 0 0 0,1 0 0 0 0,0 0-1 0 0,0 0 1 0 0,0-1 0 0 0,0 1-1 0 0,0 0 1 0 0,0-1 0 0 0,1 0 0 0 0,-1 1-1 0 0,1-1 1 0 0,0 0 0 0 0,5 3-1 0 0,5 2-46 0 0,1 0 0 0 0,0-1-1 0 0,0-1 1 0 0,0-1 0 0 0,1 0-1 0 0,0 0 1 0 0,0-2-1 0 0,0 0 1 0 0,0 0 0 0 0,0-2-1 0 0,0 1 1 0 0,18-4-1 0 0,4-1-950 0 0,1-2-1 0 0,-1-1 0 0 0,63-22 1 0 0,-54 12-971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5861 0 0,'-5'2'72'0'0,"-1"0"0"0"0,0 0 0 0 0,1 0 0 0 0,0 0 0 0 0,-1 1 0 0 0,1 0 0 0 0,0 0 0 0 0,0 0 0 0 0,1 1 0 0 0,-1 0 0 0 0,1 0 0 0 0,0 0 0 0 0,0 0 0 0 0,0 1 0 0 0,0 0 1 0 0,1-1-1 0 0,0 1 0 0 0,0 0 0 0 0,-4 9 0 0 0,3-5-3 0 0,0 0-1 0 0,1 1 1 0 0,0-1 0 0 0,0 1-1 0 0,1 0 1 0 0,0 0 0 0 0,1 0-1 0 0,0 0 1 0 0,1 0 0 0 0,1 19-1 0 0,1-17-28 0 0,0 1-1 0 0,1-1 0 0 0,1 0 1 0 0,0-1-1 0 0,0 1 0 0 0,2-1 0 0 0,-1 0 1 0 0,1 0-1 0 0,1 0 0 0 0,0-1 0 0 0,0 0 1 0 0,1 0-1 0 0,0-1 0 0 0,1 0 1 0 0,0 0-1 0 0,16 12 0 0 0,-11-12-46 0 0,-1-1 0 0 0,1 0 0 0 0,1 0 1 0 0,0-1-1 0 0,0-1 0 0 0,0-1 0 0 0,1 0 0 0 0,-1-1 0 0 0,1-1 0 0 0,0 0 0 0 0,1-1 0 0 0,23 0 0 0 0,-27-3-403 0 0,1 0-1 0 0,0 0 0 0 0,-1-1 0 0 0,1-1 0 0 0,-1 0 0 0 0,0-1 1 0 0,0 0-1 0 0,0-1 0 0 0,21-12 0 0 0,0-6-2260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3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6349 0 0,'-24'9'-112'0'0,"3"1"0"0"0,-1 5 36 0 0,-11 9 76 0 0,2 4 60 0 0,-7 10 72 0 0,2 8 16 0 0,3-1 0 0 0,4 2-4 0 0,7-4 0 0 0,3 0-32 0 0,3 4-36 0 0,4-2-200 0 0,5 0-304 0 0,2-2-396 0 0,2-4-1097 0 0,6-7 61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4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1568 136 5541 0 0,'14'-14'-1237'0'0,"-14"13"1077"0"0,-2-1 30 0 0,-5-3 99 0 0,-1 0 0 0 0,0 0 1 0 0,0 1-1 0 0,0 0 0 0 0,0 0 1 0 0,-1 1-1 0 0,1 0 0 0 0,-12-2 0 0 0,-75-12 240 0 0,25 9-34 0 0,0 4 0 0 0,-1 3 0 0 0,-106 12 0 0 0,52 5 27 0 0,-131 36 1 0 0,15 17 131 0 0,196-53-224 0 0,1 2 0 0 0,0 2 0 0 0,-49 31 0 0 0,78-42-67 0 0,1 1 0 0 0,0 1 0 0 0,0 0 0 0 0,1 1 0 0 0,1 0 0 0 0,0 1 0 0 0,0 0 0 0 0,2 1 0 0 0,-14 21-1 0 0,20-28-20 0 0,1 0-1 0 0,0 1 0 0 0,0-1 0 0 0,0 1 0 0 0,1 0 1 0 0,0-1-1 0 0,0 1 0 0 0,1 0 0 0 0,0 0 0 0 0,1 0 1 0 0,-1 0-1 0 0,2 0 0 0 0,-1 1 0 0 0,1-1 0 0 0,0-1 1 0 0,1 1-1 0 0,0 0 0 0 0,0 0 0 0 0,0 0 0 0 0,1-1 1 0 0,1 0-1 0 0,6 13 0 0 0,2-2 16 0 0,1 0 0 0 0,1-1-1 0 0,0 0 1 0 0,1-1 0 0 0,1-1 0 0 0,0 0 0 0 0,2-1 0 0 0,-1-1-1 0 0,37 21 1 0 0,1-5 37 0 0,1-3-1 0 0,76 25 1 0 0,-19-16-3 0 0,2-5 1 0 0,0-5-1 0 0,2-5 1 0 0,0-5-1 0 0,168-1 1 0 0,56-29 57 0 0,-289 8-91 0 0,0-2 1 0 0,-1-2-1 0 0,0-3 1 0 0,72-29-1 0 0,-99 33 0 0 0,-1-1 0 0 0,-1-2 0 0 0,0 0 0 0 0,0-1-1 0 0,-2-1 1 0 0,0-1 0 0 0,0-1 0 0 0,27-32 0 0 0,-36 36-7 0 0,-1-1 0 0 0,0 0 1 0 0,-1-1-1 0 0,0 0 0 0 0,-1 0 1 0 0,-1-1-1 0 0,0 0 0 0 0,-2-1 1 0 0,1 1-1 0 0,-2-1 0 0 0,0 0 1 0 0,-2 0-1 0 0,3-32 0 0 0,-6 27-10 0 0,0 1-1 0 0,-1 0 0 0 0,-1-1 1 0 0,-1 1-1 0 0,-1 0 1 0 0,0 0-1 0 0,-2 1 0 0 0,0 0 1 0 0,-2 0-1 0 0,0 0 0 0 0,-1 1 1 0 0,-1 1-1 0 0,-1 0 1 0 0,0 0-1 0 0,-2 1 0 0 0,0 1 1 0 0,0 0-1 0 0,-2 1 1 0 0,0 1-1 0 0,0 0 0 0 0,-29-17 1 0 0,14 13-30 0 0,-1 2-1 0 0,-1 1 1 0 0,-1 1 0 0 0,0 2 0 0 0,0 1 0 0 0,-1 2 0 0 0,-53-7-1 0 0,18 9-253 0 0,0 2 0 0 0,-137 9-1 0 0,99 6-1055 0 0,1 5 0 0 0,-111 29-1 0 0,86-7-1311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4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266 223 6001 0 0,'0'-11'-1138'0'0,"0"4"1227"0"0,-1-1 0 0 0,-1 0 0 0 0,1 0-1 0 0,-1 0 1 0 0,-5-13 0 0 0,-1-3 866 0 0,8 23-948 0 0,0 1 1 0 0,0 0 0 0 0,0 0 0 0 0,0 0-1 0 0,0-1 1 0 0,0 1 0 0 0,0 0 0 0 0,0 0 0 0 0,0 0-1 0 0,0-1 1 0 0,-1 1 0 0 0,1 0 0 0 0,0 0-1 0 0,0 0 1 0 0,0 0 0 0 0,0-1 0 0 0,0 1-1 0 0,0 0 1 0 0,-1 0 0 0 0,1 0 0 0 0,0 0 0 0 0,0 0-1 0 0,0-1 1 0 0,0 1 0 0 0,-1 0 0 0 0,1 0-1 0 0,0 0 1 0 0,0 0 0 0 0,0 0 0 0 0,-1 0-1 0 0,1 0 1 0 0,0 0 0 0 0,0 0 0 0 0,0 0 0 0 0,-1 0-1 0 0,1 0 1 0 0,0 0 0 0 0,0 0 0 0 0,0 0-1 0 0,-1 0 1 0 0,1 0 0 0 0,0 0 0 0 0,0 0 0 0 0,0 0-1 0 0,-1 0 1 0 0,1 0 0 0 0,0 0 0 0 0,0 0-1 0 0,0 1 1 0 0,-1-1 0 0 0,1 0 0 0 0,0 0-1 0 0,0 0 1 0 0,0 0 0 0 0,0 0 0 0 0,0 1 0 0 0,-1-1-1 0 0,1 0 1 0 0,0 0 0 0 0,0 1 0 0 0,-11 9 33 0 0,1 1 1 0 0,1 1 0 0 0,0 0-1 0 0,-14 24 1 0 0,-27 61 69 0 0,42-81-92 0 0,-18 38 67 0 0,3 2-1 0 0,2 0 1 0 0,-24 98-1 0 0,45-150 478 0 0,1-14-274 0 0,5-29-175 0 0,1-3-10 0 0,3-24-13 0 0,3 1 0 0 0,2 1 0 0 0,3 0 0 0 0,4 1 0 0 0,51-107 0 0 0,-71 165-85 0 0,1 0-1 0 0,0 0 1 0 0,0 0 0 0 0,0 1-1 0 0,1-1 1 0 0,0 1 0 0 0,0-1-1 0 0,0 1 1 0 0,0 0 0 0 0,7-4 0 0 0,-9 7-5 0 0,0 0 0 0 0,1 0 0 0 0,-1 0 1 0 0,0 1-1 0 0,1-1 0 0 0,-1 1 0 0 0,1-1 1 0 0,-1 1-1 0 0,0 0 0 0 0,1 0 0 0 0,-1 0 1 0 0,1 0-1 0 0,-1 0 0 0 0,1 1 0 0 0,-1-1 1 0 0,0 1-1 0 0,1-1 0 0 0,-1 1 0 0 0,0 0 1 0 0,1 0-1 0 0,-1 0 0 0 0,0 0 0 0 0,0 0 1 0 0,0 1-1 0 0,0-1 0 0 0,3 4 1 0 0,6 4-1 0 0,-1 1 0 0 0,-1-1 1 0 0,0 2-1 0 0,0-1 0 0 0,-1 1 1 0 0,-1 1-1 0 0,0-1 0 0 0,0 1 1 0 0,6 17-1 0 0,4 13 11 0 0,16 64 0 0 0,-6 14-40 0 0,13 139 0 0 0,-40-256 21 0 0,1 2-43 0 0,-1-2-55 0 0,1-1 1 0 0,-1 1-1 0 0,1 0 0 0 0,-1-1 1 0 0,0 1-1 0 0,0 0 0 0 0,0-1 1 0 0,0 1-1 0 0,-1 0 0 0 0,1-1 1 0 0,-1 1-1 0 0,0-1 0 0 0,0 4 1 0 0,0-6-67 0 0,1 0 0 0 0,-1 0 0 0 0,1 1 0 0 0,-1-1 0 0 0,0 0 0 0 0,1 0 0 0 0,-1 0 0 0 0,1 0 0 0 0,-1 0 0 0 0,1 0 0 0 0,-1 0 0 0 0,1 0 0 0 0,-1 0 0 0 0,1 0 0 0 0,-1 0 0 0 0,0 0 0 0 0,1 0 0 0 0,-1 0 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4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6129 0 0,'0'0'-154'0'0,"-3"0"46"0"0,169 0 274 0 0,46 7-3223 0 0,-179-6 1937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4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4216 0 0,'8'7'300'0'0,"-6"-2"-247"0"0,1-1-1 0 0,0 0 0 0 0,0 0 0 0 0,0 0 1 0 0,1 0-1 0 0,-1 0 0 0 0,1-1 1 0 0,0 1-1 0 0,0-1 0 0 0,0 0 0 0 0,1-1 1 0 0,-1 1-1 0 0,1-1 0 0 0,-1 0 0 0 0,1 0 1 0 0,0 0-1 0 0,0 0 0 0 0,0-1 1 0 0,0 0-1 0 0,0 0 0 0 0,0 0 0 0 0,0-1 1 0 0,0 0-1 0 0,5 0 0 0 0,5-1 236 0 0,1-1 1 0 0,-1-1-1 0 0,0-1 0 0 0,-1 0 0 0 0,1-1 0 0 0,-1 0 0 0 0,0-1 1 0 0,17-10-1 0 0,-28 15-265 0 0,0 0 0 0 0,0 1 0 0 0,0-1 0 0 0,-1 1 0 0 0,1-1-1 0 0,0 1 1 0 0,0 0 0 0 0,0 0 0 0 0,0 0 0 0 0,0 0 0 0 0,0 1 0 0 0,0-1 0 0 0,5 3 0 0 0,7 1 5 0 0,-1 2-1 0 0,1 0 0 0 0,-1 0 1 0 0,0 2-1 0 0,18 12 1 0 0,-19-12-11 0 0,0 0-1 0 0,0 0 1 0 0,0-1 0 0 0,1-1 0 0 0,0-1-1 0 0,0 0 1 0 0,18 4 0 0 0,-20-8-10 0 0,-1 0-1 0 0,1-1 1 0 0,-1 0 0 0 0,1-1 0 0 0,-1-1-1 0 0,1 1 1 0 0,-1-2 0 0 0,0 0 0 0 0,13-5-1 0 0,8-5 26 0 0,51-27 0 0 0,-82 39-35 0 0,0 0 0 0 0,1 1 0 0 0,-1-1 0 0 0,1 1 0 0 0,-1-1 0 0 0,1 1-1 0 0,-1 0 1 0 0,1 0 0 0 0,-1 0 0 0 0,1 0 0 0 0,-1 0 0 0 0,1 0 0 0 0,-1 0 0 0 0,1 0 0 0 0,-1 0 0 0 0,1 1-1 0 0,-1-1 1 0 0,1 1 0 0 0,1 0 0 0 0,26 18-7 0 0,-14-8 6 0 0,2-1 13 0 0,1-1 0 0 0,0 0 0 0 0,30 10 0 0 0,-35-15-9 0 0,1-1 0 0 0,25 4 1 0 0,-36-7-269 0 0,1 1-1 0 0,-1-1 1 0 0,0 0 0 0 0,1 0 0 0 0,-1 0 0 0 0,1-1 0 0 0,-1 1 0 0 0,0-1 0 0 0,0 0 0 0 0,1 0 0 0 0,-1 0 0 0 0,0 0-1 0 0,0 0 1 0 0,0-1 0 0 0,0 1 0 0 0,0-1 0 0 0,5-4 0 0 0,1-4-2179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4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61 5597 0 0,'-3'-7'-760'0'0,"2"6"864"0"0,0-1 1 0 0,0 0-1 0 0,0 1 0 0 0,0-1 1 0 0,1 1-1 0 0,-1-1 1 0 0,1 0-1 0 0,-1 0 1 0 0,1 1-1 0 0,-1-1 0 0 0,1 0 1 0 0,0 0-1 0 0,0 0 1 0 0,0 1-1 0 0,0-1 1 0 0,1-3-1 0 0,2 3-58 0 0,0 0 0 0 0,0 0 0 0 0,0 0 1 0 0,1 0-1 0 0,-1 0 0 0 0,1 1 0 0 0,-1-1 0 0 0,1 1 0 0 0,0 0 0 0 0,-1 0 1 0 0,1 0-1 0 0,0 1 0 0 0,6-1 0 0 0,55 0 211 0 0,-42 2-200 0 0,-1 1 0 0 0,24 6 1 0 0,-36-6-40 0 0,-1 1 0 0 0,0-1 0 0 0,0 2 0 0 0,0-1 0 0 0,0 1 0 0 0,-1 1 0 0 0,14 8 0 0 0,-20-11-15 0 0,0-1 0 0 0,0 1 0 0 0,0 0 0 0 0,0 0 0 0 0,-1-1 0 0 0,1 1 0 0 0,0 1 0 0 0,-1-1 0 0 0,0 0 1 0 0,1 0-1 0 0,-1 1 0 0 0,0-1 0 0 0,0 0 0 0 0,0 1 0 0 0,0-1 0 0 0,-1 1 0 0 0,1-1 0 0 0,-1 1 0 0 0,1-1 0 0 0,-1 1 0 0 0,0 0 1 0 0,0-1-1 0 0,0 1 0 0 0,0 0 0 0 0,-1-1 0 0 0,1 1 0 0 0,-1-1 0 0 0,0 1 0 0 0,1-1 0 0 0,-1 1 0 0 0,0-1 0 0 0,0 0 0 0 0,-1 1 1 0 0,-2 3-1 0 0,-4 6 11 0 0,-1 1 0 0 0,0-2 0 0 0,-1 0 0 0 0,-19 18 0 0 0,26-26-10 0 0,-21 19-2 0 0,0-1-1 0 0,-49 31 0 0 0,72-51-65 0 0,6-5-190 0 0,428-274 68 0 0,-416 264 439 0 0,-17 14-248 0 0,0 0 0 0 0,0 0 0 0 0,0 0 0 0 0,0 0 0 0 0,0 0 0 0 0,0-1 0 0 0,0 1 0 0 0,0 0 0 0 0,0 0 0 0 0,0 0 0 0 0,0 0 0 0 0,0 0 0 0 0,0-1 0 0 0,0 1 0 0 0,0 0 0 0 0,0 0 0 0 0,0 0 0 0 0,0 0 0 0 0,-1 0 0 0 0,1 0 0 0 0,0-1 0 0 0,0 1 0 0 0,0 0 0 0 0,0 0 0 0 0,0 0 0 0 0,0 0 0 0 0,0 0 0 0 0,-1 0 0 0 0,1 0-1 0 0,0 0 1 0 0,0 0 0 0 0,0 0 0 0 0,0 0 0 0 0,0 0 0 0 0,0-1 0 0 0,-1 1 0 0 0,1 0 0 0 0,0 0 0 0 0,0 0 0 0 0,0 0 0 0 0,0 0 0 0 0,0 0 0 0 0,-1 0 0 0 0,1 0 0 0 0,0 0 0 0 0,0 1 0 0 0,0-1 0 0 0,0 0 0 0 0,0 0 0 0 0,-1 0 0 0 0,1 0 0 0 0,0 0 0 0 0,0 0 0 0 0,0 0 0 0 0,0 0 0 0 0,-36 9 272 0 0,29-8-338 0 0,-4 2 73 0 0,1 1 0 0 0,0-1 0 0 0,0 2 0 0 0,0-1 0 0 0,0 1 0 0 0,1 1-1 0 0,0-1 1 0 0,0 2 0 0 0,1-1 0 0 0,-1 1 0 0 0,1 1 0 0 0,1-1 0 0 0,0 1 0 0 0,0 1 0 0 0,-7 10 0 0 0,12-17-13 0 0,1 1 0 0 0,-1 0 0 0 0,1 0 1 0 0,0 0-1 0 0,0 0 0 0 0,0 0 0 0 0,0 0 0 0 0,1 0 0 0 0,-1 1 0 0 0,1-1 1 0 0,0 0-1 0 0,0 0 0 0 0,0 0 0 0 0,0 0 0 0 0,1 1 0 0 0,-1-1 0 0 0,1 0 0 0 0,1 4 1 0 0,0-3-4 0 0,0-1 0 0 0,0 1 1 0 0,0-1-1 0 0,1 1 1 0 0,-1-1-1 0 0,1 0 1 0 0,0 0-1 0 0,0 0 1 0 0,0 0-1 0 0,0-1 1 0 0,0 1-1 0 0,6 2 0 0 0,5 3-71 0 0,0-1 0 0 0,1-1-1 0 0,0 0 1 0 0,1-2 0 0 0,30 7-1 0 0,-30-8-420 0 0,0-2 0 0 0,1 0 0 0 0,-1 0 0 0 0,1-2 0 0 0,-1 0 0 0 0,1-1-1 0 0,18-4 1 0 0,8-6-1616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24 123 5701 0 0,'-2'-2'-208'0'0,"1"2"80"0"0,-14-17 161 0 0,15 16-18 0 0,-1 1 0 0 0,1 0 0 0 0,-1-1-1 0 0,1 1 1 0 0,-1-1 0 0 0,1 1 0 0 0,0-1 0 0 0,-1 1 0 0 0,1-1 0 0 0,0 1 0 0 0,0-1-1 0 0,-1 1 1 0 0,1-1 0 0 0,0 0 0 0 0,0 1 0 0 0,0-1 0 0 0,0 1 0 0 0,0-1 0 0 0,0 0-1 0 0,0 1 1 0 0,0-1 0 0 0,0 1 0 0 0,0-1 0 0 0,0 0 0 0 0,0 1 0 0 0,0-1 0 0 0,0 1-1 0 0,0-1 1 0 0,1 1 0 0 0,-1-1 0 0 0,0 0 0 0 0,0 1 0 0 0,1-1 0 0 0,-1 1 0 0 0,0-1-1 0 0,1 1 1 0 0,0-1 0 0 0,13-6 59 0 0,0 0-1 0 0,0 1 1 0 0,1 0-1 0 0,0 2 1 0 0,0 0-1 0 0,16-3 1 0 0,100-8 143 0 0,-105 12-169 0 0,316-9 473 0 0,-86 7-1941 0 0,-220 1-1036 0 0,-22 1 924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5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5489 0 0,'-11'20'-74'0'0,"8"-16"19"0"0,2-4 187 0 0,-1 1 0 0 0,1-1 0 0 0,0 1 0 0 0,-1-1 0 0 0,1 1 0 0 0,0-1 0 0 0,-1 1 0 0 0,1 0 0 0 0,0 0 0 0 0,0 0 0 0 0,0 0 0 0 0,-2 2 0 0 0,16 3-31 0 0,0 0 1 0 0,0-1-1 0 0,0-1 0 0 0,1 0 0 0 0,24 4 1 0 0,-15-3 23 0 0,-23-6-123 0 0,1 1 1 0 0,-1 0-1 0 0,1 0 1 0 0,-1 1-1 0 0,1-1 1 0 0,-1 0 0 0 0,0 0-1 0 0,1 0 1 0 0,-1 0-1 0 0,1 0 1 0 0,-1 0-1 0 0,0 0 1 0 0,1 1-1 0 0,-1-1 1 0 0,1 0 0 0 0,-1 0-1 0 0,0 1 1 0 0,1-1-1 0 0,-1 0 1 0 0,0 0-1 0 0,1 1 1 0 0,-1-1-1 0 0,0 0 1 0 0,0 1 0 0 0,1-1-1 0 0,-1 0 1 0 0,0 1-1 0 0,0-1 1 0 0,0 1-1 0 0,1-1 1 0 0,-1 0-1 0 0,0 1 1 0 0,0-1 0 0 0,0 1-1 0 0,0-1 1 0 0,0 1-1 0 0,0-1 1 0 0,0 0-1 0 0,0 1 1 0 0,0-1-1 0 0,0 1 1 0 0,0-1 0 0 0,0 1-1 0 0,0-1 1 0 0,0 0-1 0 0,-1 1 1 0 0,1-1-1 0 0,0 1 1 0 0,0-1-1 0 0,0 0 1 0 0,-1 1 0 0 0,1-1-1 0 0,0 0 1 0 0,0 1-1 0 0,-1-1 1 0 0,1 0-1 0 0,0 1 1 0 0,-1-1-1 0 0,1 0 1 0 0,-22 19 52 0 0,-69 29 35 0 0,57-32-55 0 0,-49 33 0 0 0,82-49-33 0 0,0 0 0 0 0,1 1 1 0 0,-1-1-1 0 0,0 1 0 0 0,0-1 1 0 0,1 1-1 0 0,-1-1 0 0 0,0 1 1 0 0,1 0-1 0 0,-1-1 0 0 0,0 1 1 0 0,1 0-1 0 0,-1 0 0 0 0,1-1 1 0 0,-1 1-1 0 0,1 0 0 0 0,-1 0 1 0 0,1 0-1 0 0,0-1 0 0 0,0 1 1 0 0,-1 0-1 0 0,1 0 0 0 0,0 0 1 0 0,0 0-1 0 0,0 1 0 0 0,0-1 1 0 0,1 0-1 0 0,-1 0 0 0 0,1-1 0 0 0,0 1 0 0 0,-1 0 0 0 0,1 0 0 0 0,0-1 0 0 0,0 1 0 0 0,-1 0 0 0 0,1-1 0 0 0,0 1 0 0 0,0-1 0 0 0,0 1 0 0 0,0-1 0 0 0,0 1 0 0 0,0-1 0 0 0,0 0 0 0 0,1 1 0 0 0,9 2 4 0 0,0-1 1 0 0,1 0-1 0 0,11 0 0 0 0,72 3-109 0 0,112-8 1 0 0,-144-2-1726 0 0,74-17 0 0 0,-72 6-756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5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110 102 5861 0 0,'0'-5'-77'0'0,"-1"-5"54"0"0,0 0-1 0 0,-1 1 0 0 0,0-1 0 0 0,-1 0 1 0 0,-6-16-1 0 0,9 24 298 0 0,-2-12 110 0 0,2 13-366 0 0,0 1 1 0 0,0 0-1 0 0,0 0 0 0 0,0 0 0 0 0,0-1 0 0 0,0 1 0 0 0,0 0 1 0 0,0 0-1 0 0,0 0 0 0 0,0-1 0 0 0,0 1 0 0 0,-1 0 1 0 0,1 0-1 0 0,0 0 0 0 0,0-1 0 0 0,0 1 0 0 0,0 0 0 0 0,0 0 1 0 0,0 0-1 0 0,0 0 0 0 0,0 0 0 0 0,-1-1 0 0 0,1 1 1 0 0,0 0-1 0 0,0 0 0 0 0,0 0 0 0 0,0 0 0 0 0,0 0 0 0 0,-1 0 1 0 0,1-1-1 0 0,0 1 0 0 0,0 0 0 0 0,0 0 0 0 0,-1 0 1 0 0,1 0-1 0 0,0 0 0 0 0,0 0 0 0 0,0 0 0 0 0,0 0 1 0 0,-1 0-1 0 0,1 0 0 0 0,0 0 0 0 0,0 0 0 0 0,0 0 0 0 0,-1 0 1 0 0,1 0-1 0 0,0 0 0 0 0,0 0 0 0 0,0 0 0 0 0,-1 0 1 0 0,1 1-1 0 0,0-1 0 0 0,0 0 0 0 0,0 0 0 0 0,0 0 0 0 0,-1 0 1 0 0,1 0-1 0 0,0 0 0 0 0,0 0 0 0 0,0 1 0 0 0,-6 6 32 0 0,1-1-1 0 0,0 2 0 0 0,0-1 0 0 0,1 1 1 0 0,0-1-1 0 0,0 1 0 0 0,1 0 1 0 0,0 1-1 0 0,1-1 0 0 0,-3 11 0 0 0,-9 64 364 0 0,3 1 0 0 0,1 126 0 0 0,23 171 146 0 0,-7-270-576 0 0,-4-73-166 0 0,0-7-1094 0 0,-2 44 0 0 0,-2-64-1010 0 0,-3-4-565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5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24 6345 0 0,'-5'-4'-31'0'0,"-19"-11"-98"0"0,24 14 132 0 0,-1 1-1 0 0,0-1 0 0 0,1 1 1 0 0,-1-1-1 0 0,0 1 1 0 0,1 0-1 0 0,-1-1 0 0 0,0 1 1 0 0,0 0-1 0 0,1 0 0 0 0,-1 0 1 0 0,0-1-1 0 0,0 1 0 0 0,0 0 1 0 0,1 0-1 0 0,-1 0 1 0 0,0 0-1 0 0,0 0 0 0 0,0 0 1 0 0,1 1-1 0 0,-1-1 0 0 0,0 0 1 0 0,0 0-1 0 0,1 1 1 0 0,-1-1-1 0 0,-1 1 0 0 0,0 2 40 0 0,0 1-1 0 0,-1-1 1 0 0,2 1-1 0 0,-1 0 1 0 0,0 0-1 0 0,1 0 1 0 0,0 0-1 0 0,0 0 1 0 0,0 0-1 0 0,0 0 1 0 0,1 0 0 0 0,0 1-1 0 0,0-1 1 0 0,0 0-1 0 0,1 8 1 0 0,2 8 112 0 0,1 1 1 0 0,6 19-1 0 0,-7-28-92 0 0,17 50 315 0 0,3-1 0 0 0,2-1-1 0 0,66 113 1 0 0,-80-153-247 0 0,1 0-1 0 0,2-1 0 0 0,0-1 1 0 0,0 0-1 0 0,2-1 0 0 0,25 22 1 0 0,-33-33-13 0 0,0 0 0 0 0,0 0 0 0 0,1-1 0 0 0,0-1 0 0 0,0 1 1 0 0,0-1-1 0 0,1 0 0 0 0,-1-1 0 0 0,1-1 0 0 0,0 1 0 0 0,0-1 1 0 0,0-1-1 0 0,0 0 0 0 0,0 0 0 0 0,0-1 0 0 0,0 0 0 0 0,14-3 0 0 0,7-2 89 0 0,0-2 0 0 0,0-1 0 0 0,-1-1-1 0 0,0-2 1 0 0,37-19 0 0 0,-27 8-60 0 0,0-1 0 0 0,-1-2 1 0 0,37-33-1 0 0,-51 37-157 0 0,41-31-914 0 0,84-89 0 0 0,-143 134 254 0 0,-1-1 0 0 0,0 1 0 0 0,9-15 0 0 0,-14 19 68 0 0,1-1 1 0 0,0 0-1 0 0,-1 1 0 0 0,0-1 0 0 0,0 0 1 0 0,0 0-1 0 0,0-4 0 0 0,0-3-1954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4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259 343 6029 0 0,'0'-9'-240'0'0,"0"6"199"0"0,1 0-1 0 0,-1 0 0 0 0,0 0 1 0 0,-1 0-1 0 0,1 1 1 0 0,-1-1-1 0 0,1 0 1 0 0,-1 0-1 0 0,0 0 1 0 0,0 0-1 0 0,-1-2 0 0 0,1 3 214 0 0,1 2-167 0 0,0 0 0 0 0,0 0 1 0 0,0-1-1 0 0,0 1 0 0 0,0 0 0 0 0,0 0 1 0 0,0 0-1 0 0,0-1 0 0 0,0 1 0 0 0,0 0 1 0 0,0 0-1 0 0,0-1 0 0 0,0 1 0 0 0,0 0 0 0 0,0 0 1 0 0,0 0-1 0 0,0-1 0 0 0,0 1 0 0 0,0 0 1 0 0,-1 0-1 0 0,1 0 0 0 0,0-1 0 0 0,0 1 1 0 0,0 0-1 0 0,0 0 0 0 0,0 0 0 0 0,-1 0 1 0 0,1 0-1 0 0,0-1 0 0 0,0 1 0 0 0,0 0 1 0 0,-1 0-1 0 0,1 0 0 0 0,0 0 0 0 0,0 0 1 0 0,0 0-1 0 0,-1 0 0 0 0,1 0 0 0 0,0 0 1 0 0,0 0-1 0 0,0 0 0 0 0,-1 0 0 0 0,1 0 1 0 0,0 0-1 0 0,0 0 0 0 0,-1 0 0 0 0,1 0 0 0 0,0 0 1 0 0,0 0-1 0 0,0 0 0 0 0,-1 0 0 0 0,1 0 1 0 0,0 0-1 0 0,0 0 0 0 0,0 0 0 0 0,-1 0 1 0 0,1 0-1 0 0,0 1 0 0 0,0-1 0 0 0,0 0 1 0 0,0 0-1 0 0,-1 0 0 0 0,1 0 0 0 0,0 1 1 0 0,0-1-1 0 0,-14 15 21 0 0,1 1-1 0 0,1 1 1 0 0,0 0 0 0 0,-10 19-1 0 0,-37 81 10 0 0,57-113-32 0 0,-105 259 184 0 0,106-262 157 0 0,1-7-121 0 0,4-23-34 0 0,8-41-63 0 0,4-3 2 0 0,4-1 0 0 0,44-106 0 0 0,-45 136-63 0 0,2 0-1 0 0,3 1 0 0 0,1 2 0 0 0,2 0 0 0 0,34-39 1 0 0,-56 74-55 0 0,0 1 1 0 0,0-1-1 0 0,0 1 0 0 0,0 1 1 0 0,1-1-1 0 0,0 1 0 0 0,0 0 1 0 0,8-4-1 0 0,-12 7-6 0 0,0 0 0 0 0,1 0 0 0 0,0 1 0 0 0,-1-1 0 0 0,1 1 0 0 0,-1 0 0 0 0,1-1 0 0 0,0 1 0 0 0,-1 0 0 0 0,1 1 0 0 0,0-1 0 0 0,-1 0 0 0 0,1 1-1 0 0,-1 0 1 0 0,1-1 0 0 0,-1 1 0 0 0,1 0 0 0 0,-1 0 0 0 0,0 0 0 0 0,1 1 0 0 0,-1-1 0 0 0,0 1 0 0 0,0-1 0 0 0,0 1 0 0 0,0 0 0 0 0,2 1 0 0 0,6 8 6 0 0,0-1 1 0 0,-1 2-1 0 0,0-1 1 0 0,-1 1-1 0 0,-1 0 1 0 0,1 1-1 0 0,-2-1 1 0 0,0 2-1 0 0,5 15 1 0 0,5 22 26 0 0,10 59 0 0 0,-20-83-28 0 0,68 441-108 0 0,-73-462-3 0 0,-1 1 0 0 0,0 0 0 0 0,0-1 0 0 0,-1 9 0 0 0,1-13-42 0 0,-1-1-1 0 0,1 1 1 0 0,0-1 0 0 0,-1 1-1 0 0,1-1 1 0 0,-1 1-1 0 0,0-1 1 0 0,0 1-1 0 0,1-1 1 0 0,-1 0 0 0 0,0 1-1 0 0,0-1 1 0 0,0 0-1 0 0,0 0 1 0 0,0 0 0 0 0,-1 0-1 0 0,1 0 1 0 0,0 0-1 0 0,0 0 1 0 0,-1 0 0 0 0,1 0-1 0 0,-1 0 1 0 0,-1 0-1 0 0,-9 2-2125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4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5509 0 0,'0'0'-292'0'0,"10"-1"-265"0"0,573-34 1362 0 0,-332 24-3206 0 0,-208 9 1193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4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441 202 4036 0 0,'6'-2'-156'0'0,"-1"0"163"0"0,0 1 0 0 0,-1-1-1 0 0,1 0 1 0 0,0 0 0 0 0,-1-1 0 0 0,6-3 0 0 0,-9 5 45 0 0,0 0 0 0 0,0 0 0 0 0,0-1 0 0 0,0 1 0 0 0,0 0 0 0 0,0 0 0 0 0,0 0 0 0 0,-1-1 0 0 0,1 1 0 0 0,0-1 0 0 0,-1 1 0 0 0,1 0 0 0 0,-1-1 0 0 0,1 1 0 0 0,-1-1 0 0 0,0 1 0 0 0,0-1 0 0 0,0 1 0 0 0,0-1 0 0 0,0 1 0 0 0,0-1 0 0 0,0 1 0 0 0,0-1 0 0 0,0 1 0 0 0,-1-1 0 0 0,1 1 0 0 0,-1-4 0 0 0,-1 1 42 0 0,0-1 0 0 0,-1 0 0 0 0,1 0 0 0 0,-1 1 0 0 0,1-1 0 0 0,-1 1-1 0 0,-1 0 1 0 0,1-1 0 0 0,-1 2 0 0 0,1-1 0 0 0,-1 0 0 0 0,0 1 0 0 0,-1 0-1 0 0,1 0 1 0 0,-6-4 0 0 0,2 4-7 0 0,0-1-1 0 0,0 1 1 0 0,0 0-1 0 0,0 0 1 0 0,0 1-1 0 0,-1 1 1 0 0,1-1-1 0 0,-1 1 1 0 0,-9 0-1 0 0,8 1-43 0 0,1 0-1 0 0,-1 1 1 0 0,1-1 0 0 0,0 2-1 0 0,-1 0 1 0 0,1 0-1 0 0,0 0 1 0 0,0 1-1 0 0,0 0 1 0 0,0 1 0 0 0,1 0-1 0 0,-1 1 1 0 0,1 0-1 0 0,0 0 1 0 0,1 0-1 0 0,-1 1 1 0 0,1 0 0 0 0,-9 10-1 0 0,14-14-43 0 0,1 0 0 0 0,-1-1-1 0 0,1 1 1 0 0,0 0 0 0 0,0 0 0 0 0,0 0 0 0 0,0 0-1 0 0,0 0 1 0 0,0 0 0 0 0,1 0 0 0 0,-1 0 0 0 0,1 0-1 0 0,-1 0 1 0 0,1 1 0 0 0,0-1 0 0 0,-1 0 0 0 0,1 0-1 0 0,1 0 1 0 0,-1 0 0 0 0,0 1 0 0 0,0-1 0 0 0,1 0-1 0 0,-1 0 1 0 0,1 0 0 0 0,0 0 0 0 0,-1 0 0 0 0,1 0-1 0 0,0 0 1 0 0,0 0 0 0 0,1 0 0 0 0,-1 0-1 0 0,0 0 1 0 0,1-1 0 0 0,-1 1 0 0 0,1-1 0 0 0,-1 1-1 0 0,1-1 1 0 0,0 1 0 0 0,-1-1 0 0 0,3 1 0 0 0,3 3-10 0 0,1-1 1 0 0,-1 0 0 0 0,1 0 0 0 0,0-1 0 0 0,0 0 0 0 0,0 0 0 0 0,0-1 0 0 0,0 0 0 0 0,11 1-1 0 0,-3-2 4 0 0,1 0-1 0 0,0-1 1 0 0,-1-1-1 0 0,1 0 1 0 0,-1-2-1 0 0,19-4 1 0 0,-27 5 9 0 0,-1 0-1 0 0,0-1 1 0 0,0 0 0 0 0,0 0 0 0 0,0-1-1 0 0,12-8 1 0 0,-16 9 0 0 0,0 0 0 0 0,1 0 0 0 0,-1 0 0 0 0,0 0 0 0 0,-1-1 0 0 0,1 1 0 0 0,0-1 0 0 0,-1 1-1 0 0,0-1 1 0 0,0 0 0 0 0,0 0 0 0 0,2-8 0 0 0,-2-12 38 0 0,-3 12 4 0 0,1 12-43 0 0,0 0 0 0 0,0-1 0 0 0,0 1 0 0 0,0 0 0 0 0,0 0 0 0 0,0 0 0 0 0,0 0 0 0 0,-1 0-1 0 0,1 0 1 0 0,0 0 0 0 0,0 0 0 0 0,0 0 0 0 0,0-1 0 0 0,0 1 0 0 0,0 0 0 0 0,0 0 0 0 0,0 0 0 0 0,0 0 0 0 0,0 0 0 0 0,0 0 0 0 0,0 0 0 0 0,0 0 0 0 0,0 0 0 0 0,0 0 0 0 0,-1 0 0 0 0,1 0 0 0 0,0 0 0 0 0,0-1 0 0 0,0 1-1 0 0,0 0 1 0 0,0 0 0 0 0,0 0 0 0 0,0 0 0 0 0,0 0 0 0 0,-1 0 0 0 0,1 0 0 0 0,0 0 0 0 0,0 0 0 0 0,0 0 0 0 0,0 0 0 0 0,0 0 0 0 0,0 0 0 0 0,0 0 0 0 0,0 0 0 0 0,-1 0 0 0 0,1 0 0 0 0,0 1 0 0 0,0-1 0 0 0,0 0 0 0 0,0 0-1 0 0,0 0 1 0 0,0 0 0 0 0,0 0 0 0 0,0 0 0 0 0,0 0 0 0 0,0 0 0 0 0,0 0 0 0 0,-1 0 0 0 0,1 0 0 0 0,0 0 0 0 0,0 0 0 0 0,0 1 0 0 0,0-1 0 0 0,0 0 0 0 0,0 0 0 0 0,-1 2-1 0 0,-2 1 1 0 0,0 0 0 0 0,0 1-1 0 0,1 0 1 0 0,-1-1-1 0 0,1 1 1 0 0,0 0 0 0 0,0 0-1 0 0,0 1 1 0 0,1-1 0 0 0,-1 0-1 0 0,1 0 1 0 0,-1 9-1 0 0,-3 36 13 0 0,2 96 0 0 0,18 49 26 0 0,-2-44-32 0 0,-13-145 1 0 0,0 26 18 0 0,0-30-25 0 0,0 0 0 0 0,-1 0 0 0 0,1 0 0 0 0,0-1 1 0 0,-1 1-1 0 0,1 0 0 0 0,0 0 0 0 0,-1 0 0 0 0,1-1 0 0 0,-1 1 0 0 0,1 0 0 0 0,-1 0 0 0 0,0-1 1 0 0,1 1-1 0 0,-1 0 0 0 0,0-1 0 0 0,1 1 0 0 0,-1-1 0 0 0,0 1 0 0 0,0-1 0 0 0,1 1 0 0 0,-1-1 0 0 0,0 0 1 0 0,0 1-1 0 0,0-1 0 0 0,0 0 0 0 0,1 1 0 0 0,-1-1 0 0 0,0 0 0 0 0,0 0 0 0 0,0 0 0 0 0,-1 0 0 0 0,-15-1 5 0 0,0 0-1 0 0,1-2 0 0 0,0 0 0 0 0,-22-6 0 0 0,-70-28 12 0 0,32 9-9 0 0,-104-31 41 0 0,183 56-47 0 0,28-6 5 0 0,0 1 0 0 0,44-6 0 0 0,17-3 3 0 0,15-10 3 0 0,110-43-1 0 0,-171 52-7 0 0,0-3-1 0 0,-2-1 1 0 0,0-2-1 0 0,72-53 0 0 0,-98 63-3 0 0,-1-1 0 0 0,0-1 0 0 0,20-25-1 0 0,-32 35 3 0 0,-1 0 0 0 0,1 0-1 0 0,-1 0 1 0 0,-1 0 0 0 0,1-1 0 0 0,-1 0-1 0 0,0 0 1 0 0,-1 0 0 0 0,0 0-1 0 0,0 0 1 0 0,0 0 0 0 0,-1-1-1 0 0,0 1 1 0 0,0-12 0 0 0,-1 15 1 0 0,-1 0 0 0 0,0 0 0 0 0,0 0 0 0 0,-1-1 0 0 0,1 1 0 0 0,-1 0 0 0 0,0 0 0 0 0,0 1 0 0 0,0-1 0 0 0,0 0 0 0 0,-1 1 0 0 0,1-1 0 0 0,-1 1 0 0 0,0 0 0 0 0,0 0 1 0 0,0 0-1 0 0,-1 0 0 0 0,1 1 0 0 0,-1-1 0 0 0,1 1 0 0 0,-1 0 0 0 0,-8-4 0 0 0,2 2 16 0 0,0 0 0 0 0,-1 0 0 0 0,1 1 0 0 0,-1 0 0 0 0,0 1 1 0 0,0 0-1 0 0,-22 0 0 0 0,18 2 0 0 0,-1 2 0 0 0,0 0 0 0 0,1 0-1 0 0,0 2 1 0 0,-1-1 0 0 0,1 2 0 0 0,1 0 0 0 0,-26 13 0 0 0,33-14-11 0 0,-1 1 0 0 0,1-1-1 0 0,0 2 1 0 0,0-1 0 0 0,1 1 0 0 0,-1 0 0 0 0,-8 11 0 0 0,12-13-5 0 0,-1 1 1 0 0,2 0 0 0 0,-1-1 0 0 0,1 1-1 0 0,-1 0 1 0 0,1 0 0 0 0,1 0-1 0 0,-1 1 1 0 0,1-1 0 0 0,0 0 0 0 0,0 1-1 0 0,0-1 1 0 0,1 7 0 0 0,0-4 0 0 0,1 0 1 0 0,1 0 0 0 0,-1 0-1 0 0,1 0 1 0 0,1 0-1 0 0,-1-1 1 0 0,1 1 0 0 0,1-1-1 0 0,-1 0 1 0 0,1 1-1 0 0,1-2 1 0 0,-1 1 0 0 0,8 8-1 0 0,0-1 2 0 0,1 0-1 0 0,1 0 1 0 0,0-2-1 0 0,25 18 1 0 0,-14-14-17 0 0,1 0 1 0 0,0-2 0 0 0,2 0-1 0 0,48 16 1 0 0,-56-24-60 0 0,-1-1-1 0 0,1-1 1 0 0,0 0 0 0 0,0-1 0 0 0,1-2-1 0 0,-1 0 1 0 0,0-1 0 0 0,21-3-1 0 0,-25 1-248 0 0,0-2-1 0 0,-1 0 1 0 0,0 0-1 0 0,1-2 1 0 0,-2 0-1 0 0,1 0 0 0 0,-1-2 1 0 0,0 0-1 0 0,0 0 1 0 0,-1-1-1 0 0,0-1 1 0 0,-1 0-1 0 0,0-1 0 0 0,0 0 1 0 0,15-20-1 0 0,-7 1-1653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4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93 123 5376 0 0,'-2'-11'131'0'0,"-1"0"-1"0"0,0 1 0 0 0,0-1 0 0 0,-1 1 0 0 0,-8-17 1 0 0,-4-10 1318 0 0,16 37-1437 0 0,0 0-1 0 0,0-1 1 0 0,0 1-1 0 0,0 0 0 0 0,0 0 1 0 0,0-1-1 0 0,0 1 1 0 0,0 0-1 0 0,0 0 0 0 0,0 0 1 0 0,0-1-1 0 0,-1 1 1 0 0,1 0-1 0 0,0 0 0 0 0,0-1 1 0 0,0 1-1 0 0,0 0 1 0 0,0 0-1 0 0,-1 0 0 0 0,1 0 1 0 0,0-1-1 0 0,0 1 1 0 0,0 0-1 0 0,-1 0 0 0 0,1 0 1 0 0,0 0-1 0 0,0 0 1 0 0,0-1-1 0 0,-1 1 0 0 0,1 0 1 0 0,0 0-1 0 0,0 0 1 0 0,-1 0-1 0 0,1 0 0 0 0,0 0 1 0 0,0 0-1 0 0,-1 0 0 0 0,1 0 1 0 0,0 0-1 0 0,0 0 1 0 0,-1 0-1 0 0,1 0 0 0 0,0 0 1 0 0,0 0-1 0 0,0 0 1 0 0,-1 0-1 0 0,1 1 0 0 0,0-1 1 0 0,0 0-1 0 0,-1 0 1 0 0,1 0-1 0 0,0 0 0 0 0,0 0 1 0 0,0 0-1 0 0,-1 1 1 0 0,1-1-1 0 0,0 0 0 0 0,0 0 1 0 0,0 0-1 0 0,0 1 1 0 0,0-1-1 0 0,-1 0 0 0 0,1 0 1 0 0,0 0-1 0 0,0 1 1 0 0,0-1-1 0 0,0 1 0 0 0,-8 15 218 0 0,8-15-243 0 0,-4 12 83 0 0,1 0-1 0 0,0 1 0 0 0,1 0 0 0 0,0-1 1 0 0,1 26-1 0 0,-2 10 29 0 0,-6 73-63 0 0,5-1 0 0 0,6 1 0 0 0,19 147 0 0 0,-14-237-1065 0 0,1-30-2996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4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91 688 5573 0 0,'-17'-12'-282'0'0,"2"1"477"0"0,1 0 1 0 0,-25-26 0 0 0,38 35-133 0 0,0 1-1 0 0,1-1 1 0 0,-1 0-1 0 0,0 1 1 0 0,1-1 0 0 0,-1 0-1 0 0,1 1 1 0 0,0-1 0 0 0,0 0-1 0 0,-1 0 1 0 0,1 1 0 0 0,0-1-1 0 0,0 0 1 0 0,1 0 0 0 0,-1 0-1 0 0,0 1 1 0 0,1-1 0 0 0,-1 0-1 0 0,1-1 1 0 0,15-38 588 0 0,-11 29-439 0 0,19-43 90 0 0,2 0 0 0 0,3 1 0 0 0,41-59 0 0 0,-47 81-228 0 0,2 1 0 0 0,1 1 1 0 0,2 1-1 0 0,0 1 0 0 0,61-44 0 0 0,-85 68-69 0 0,1 1 0 0 0,-1 0 0 0 0,1 1-1 0 0,-1-1 1 0 0,1 1 0 0 0,0-1 0 0 0,-1 2 0 0 0,1-1 0 0 0,0 0 0 0 0,1 1 0 0 0,-1 0 0 0 0,0 0 0 0 0,0 1-1 0 0,0-1 1 0 0,1 1 0 0 0,-1 0 0 0 0,0 1 0 0 0,0-1 0 0 0,0 1 0 0 0,1 0 0 0 0,-1 0 0 0 0,0 1 0 0 0,0-1-1 0 0,0 1 1 0 0,-1 0 0 0 0,1 1 0 0 0,0-1 0 0 0,5 5 0 0 0,10 5 7 0 0,-1 1 1 0 0,-1 1-1 0 0,28 26 0 0 0,46 58 39 0 0,-32-33-36 0 0,-54-58-21 0 0,91 94-168 0 0,123 99 0 0 0,-206-189-323 0 0,31 19 0 0 0,-39-27-266 0 0,1 0 0 0 0,-1-1 0 0 0,0 1 0 0 0,13 2-1 0 0,-2-2-2120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5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965 120 5521 0 0,'26'-13'-168'0'0,"-1"0"1"0"0,0-2 0 0 0,32-25 0 0 0,-49 34 603 0 0,-8 6-386 0 0,1 0 1 0 0,0 0-1 0 0,-1-1 1 0 0,1 1-1 0 0,-1 0 1 0 0,1-1-1 0 0,-1 1 1 0 0,1 0-1 0 0,-1-1 1 0 0,1 1-1 0 0,-1-1 1 0 0,0 1-1 0 0,1-1 1 0 0,-1 1-1 0 0,0-1 1 0 0,1 1-1 0 0,-1-1 1 0 0,0 1-1 0 0,1-1 1 0 0,-1 1-1 0 0,0-1 1 0 0,0 0-1 0 0,0 1 1 0 0,0-1-1 0 0,0 0 1 0 0,1 1-1 0 0,-1-1 1 0 0,0 1-1 0 0,0-1 1 0 0,-1 0-1 0 0,1 0 1 0 0,-1 0-11 0 0,1 0 1 0 0,-1 0-1 0 0,0 0 1 0 0,0 0-1 0 0,0 1 1 0 0,0-1-1 0 0,0 0 1 0 0,0 1-1 0 0,0-1 1 0 0,0 1-1 0 0,-1-1 1 0 0,1 1-1 0 0,0-1 1 0 0,-2 1-1 0 0,-44-7 288 0 0,-65 7-41 0 0,0 5 1 0 0,-117 21-1 0 0,173-19-203 0 0,1 3 0 0 0,0 2 0 0 0,-95 35 0 0 0,143-43-75 0 0,-1-1 0 0 0,1 1 1 0 0,-1 0-1 0 0,1 1 0 0 0,1-1 1 0 0,-1 1-1 0 0,1 1 0 0 0,0-1 0 0 0,0 1 1 0 0,0 0-1 0 0,1 1 0 0 0,-7 9 0 0 0,7-7 1 0 0,1-1-1 0 0,0 1 1 0 0,1 0-1 0 0,0 0 1 0 0,1 0-1 0 0,0 0 1 0 0,0 0-1 0 0,1 0 1 0 0,0 1-1 0 0,0 14 1 0 0,0 33 87 0 0,-18 106 1 0 0,-27 55 123 0 0,3-12 29 0 0,-8 189 218 0 0,49-349-402 0 0,2 1 1 0 0,2-1-1 0 0,1 0 1 0 0,3 0-1 0 0,2 0 1 0 0,21 69-1 0 0,-24-99-23 0 0,1-1 1 0 0,1 1-1 0 0,0-2 0 0 0,1 1 1 0 0,18 24-1 0 0,-20-31-19 0 0,1-1 0 0 0,0 1 0 0 0,0-1 0 0 0,1-1-1 0 0,0 0 1 0 0,0 0 0 0 0,1 0 0 0 0,-1-1 0 0 0,1 0 0 0 0,18 6 0 0 0,6 0 32 0 0,1-1 0 0 0,67 9 0 0 0,74-2-98 0 0,-51-7-278 0 0,-76-5 103 0 0,356 29-6339 0 0,-322-33 3995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8:5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38 5985 0 0,'-61'-32'-458'0'0,"60"32"862"0"0,1-1-329 0 0,-1 1 1 0 0,1-1-1 0 0,-1 1 1 0 0,1-1-1 0 0,-1 1 0 0 0,0 0 1 0 0,1-1-1 0 0,-1 1 1 0 0,0 0-1 0 0,1-1 1 0 0,-1 1-1 0 0,0 0 1 0 0,1 0-1 0 0,-1 0 1 0 0,0 0-1 0 0,1 0 1 0 0,-1 0-1 0 0,0 0 1 0 0,1 0-1 0 0,-1 0 1 0 0,0 0-1 0 0,-1 1-29 0 0,0 0-1 0 0,1 1 0 0 0,-1-1 1 0 0,0 1-1 0 0,1-1 1 0 0,0 1-1 0 0,-1-1 0 0 0,1 1 1 0 0,0 0-1 0 0,0 0 0 0 0,0-1 1 0 0,0 1-1 0 0,0 0 1 0 0,1 0-1 0 0,-1 0 0 0 0,0 3 1 0 0,0 0 21 0 0,0 0-1 0 0,1 0 1 0 0,0-1 0 0 0,0 1 0 0 0,0 0-1 0 0,2 9 1 0 0,1 0 12 0 0,1-1-1 0 0,0 1 0 0 0,1-1 1 0 0,7 16-1 0 0,-2-11-18 0 0,0-1 0 0 0,2 0-1 0 0,-1 0 1 0 0,2-1 0 0 0,25 24 0 0 0,82 63 177 0 0,-30-29-79 0 0,-74-60-133 0 0,-9-8-2 0 0,0 0 0 0 0,0 1-1 0 0,0-1 1 0 0,-1 2 0 0 0,11 14 0 0 0,-16-20-19 0 0,1 1 1 0 0,-1-1-1 0 0,0 1 1 0 0,0-1-1 0 0,-1 1 1 0 0,1 0 0 0 0,-1-1-1 0 0,1 1 1 0 0,-1 0-1 0 0,0 0 1 0 0,0-1-1 0 0,0 1 1 0 0,0 0-1 0 0,0-1 1 0 0,-1 1 0 0 0,1 0-1 0 0,-1-1 1 0 0,0 1-1 0 0,0 0 1 0 0,0-1-1 0 0,0 1 1 0 0,0-1 0 0 0,0 1-1 0 0,-1-1 1 0 0,-2 4-1 0 0,-9 10 9 0 0,-1 1 0 0 0,0-2 0 0 0,-1 0 0 0 0,-1 0 0 0 0,0-1 0 0 0,-21 13 0 0 0,-116 63 3 0 0,-196 68-2337 0 0,315-144 1558 0 0,-12 4-1643 0 0,9-5-611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4848 0 0,'0'0'82'0'0,"-17"16"1530"0"0,14-9-1475 0 0,1-1-1 0 0,0 1 1 0 0,1 0 0 0 0,0 0 0 0 0,0-1-1 0 0,0 1 1 0 0,1 11 0 0 0,6 52 260 0 0,-3-52-299 0 0,31 302-967 0 0,-25-265-2281 0 0,-2-35 894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0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 6145 0 0,'-1'0'-168'0'0,"1"0"1"0"0,-1 0 0 0 0,0-1 0 0 0,0 1-1 0 0,0 0 1 0 0,1 0 0 0 0,-1-1-1 0 0,0 1 1 0 0,0-1 0 0 0,1 1 0 0 0,-1 0-1 0 0,0-1 1 0 0,1 0 0 0 0,-2 0 0 0 0,2-3 267 0 0,0-5 455 0 0,1 12 60 0 0,0 0-544 0 0,0 1 0 0 0,0-1 0 0 0,0 0 1 0 0,0 1-1 0 0,1-1 0 0 0,-1 0 1 0 0,5 6-1 0 0,4 2-35 0 0,0-1 1 0 0,1 0-1 0 0,1 0 1 0 0,0-1 0 0 0,0-1-1 0 0,0 0 1 0 0,19 8-1 0 0,100 37 94 0 0,-122-49-116 0 0,134 42 156 0 0,29 10-1581 0 0,-161-53-398 0 0,-1-1 803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0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37 246 3452 0 0,'0'0'-277'0'0,"3"-11"-254"0"0,-3 9 662 0 0,0-1-1 0 0,0 1 0 0 0,-1-1 0 0 0,1 1 1 0 0,0-1-1 0 0,-1 0 0 0 0,0 1 1 0 0,1 0-1 0 0,-1-1 0 0 0,0 1 1 0 0,-2-3-1 0 0,-16-31 1643 0 0,13 26-1144 0 0,5 8-394 0 0,-2-5 6 0 0,3 7-223 0 0,0 1 0 0 0,0-1 0 0 0,0 0 0 0 0,0 0 0 0 0,0 0 0 0 0,0 0 0 0 0,0 0 0 0 0,0 0 0 0 0,0 0 0 0 0,0 0 0 0 0,0 0 0 0 0,-1 0 0 0 0,1 0 0 0 0,0 0 0 0 0,0 0 0 0 0,0 0 0 0 0,0 0 0 0 0,0 1 0 0 0,0-1 0 0 0,0 0 0 0 0,0 0 0 0 0,0 0 0 0 0,0 0 0 0 0,0 0 0 0 0,0 0 0 0 0,0 0 0 0 0,0 0 0 0 0,0 0 0 0 0,0 0 0 0 0,0 0 0 0 0,0 0 1 0 0,-1 0-1 0 0,1 0 0 0 0,0 0 0 0 0,0 0 0 0 0,0 0 0 0 0,0 0 0 0 0,0 0 0 0 0,0 0 0 0 0,0 0 0 0 0,0 0 0 0 0,0 0 0 0 0,0 0 0 0 0,0 0 0 0 0,0 0 0 0 0,-1 0 0 0 0,22 88 191 0 0,36 94 0 0 0,-44-145-179 0 0,3-1 0 0 0,1 0 0 0 0,1-2 0 0 0,2 0 0 0 0,31 41 0 0 0,-48-72-24 0 0,0 2 11 0 0,0-1-1 0 0,1 1 0 0 0,-1-1 0 0 0,1 0 1 0 0,0 0-1 0 0,1 0 0 0 0,-1 0 0 0 0,0-1 1 0 0,1 0-1 0 0,0 0 0 0 0,0 0 1 0 0,6 2-1 0 0,-9-4 37 0 0,4-4-6 0 0,-1 0-38 0 0,0-1-1 0 0,0 1 1 0 0,0-1-1 0 0,0 0 1 0 0,-1 0-1 0 0,1-1 0 0 0,-1 1 1 0 0,-1-1-1 0 0,1 0 1 0 0,0 0-1 0 0,-1 0 1 0 0,0-1-1 0 0,3-6 0 0 0,13-36 58 0 0,-2-1-1 0 0,-2 0 1 0 0,15-86-1 0 0,-21 89 46 0 0,-6 27-52 0 0,-2 14-52 0 0,0-1 1 0 0,0 1-1 0 0,0 0 1 0 0,0 0-1 0 0,1 0 0 0 0,2-4 1 0 0,-3 7-2 0 0,-1 2-6 0 0,0-1 0 0 0,1 1 0 0 0,-1 0 0 0 0,1 0 0 0 0,-1-1 1 0 0,1 1-1 0 0,-1 0 0 0 0,1 0 0 0 0,-1-1 0 0 0,1 1 0 0 0,-1 0 0 0 0,1 0 0 0 0,-1 0 1 0 0,1 0-1 0 0,0 0 0 0 0,-1 0 0 0 0,1 0 0 0 0,-1 0 0 0 0,1 0 0 0 0,-1 0 0 0 0,1 0 0 0 0,-1 0 1 0 0,1 0-1 0 0,-1 1 0 0 0,1-1 0 0 0,-1 0 0 0 0,2 1 0 0 0,26 26 13 0 0,25 34 0 0 0,-28-31-5 0 0,45 41 0 0 0,-54-57-3 0 0,0-1-1 0 0,1-1 1 0 0,0 0-1 0 0,1-2 1 0 0,1 0-1 0 0,0-1 1 0 0,29 10 0 0 0,-41-16-3 0 0,0-1 1 0 0,0-1 0 0 0,0 1 0 0 0,1-1 0 0 0,-1 0 0 0 0,0-1 0 0 0,1 1-1 0 0,-1-2 1 0 0,1 1 0 0 0,-1-1 0 0 0,0 0 0 0 0,1 0 0 0 0,-1-1 0 0 0,0 0 0 0 0,0 0-1 0 0,0-1 1 0 0,0 0 0 0 0,-1 0 0 0 0,1-1 0 0 0,-1 0 0 0 0,1 0 0 0 0,-1 0-1 0 0,-1-1 1 0 0,7-5 0 0 0,0-4 2 0 0,-1 1 0 0 0,-1-2 0 0 0,0 1 0 0 0,-1-1 0 0 0,0-1 0 0 0,-1 0 0 0 0,-1 0 0 0 0,-1 0 0 0 0,6-23 0 0 0,3-21 31 0 0,9-79 0 0 0,-18 95-4 0 0,-2 17-412 0 0,0-35 1 0 0,-1 53-598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0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447 468 6325 0 0,'0'0'-24'0'0,"2"-2"2"0"0,-1 1 21 0 0,-1 1 0 0 0,1 0 0 0 0,-1-1 0 0 0,1 0 1 0 0,0 1-1 0 0,-1-1 0 0 0,1 1 0 0 0,-1-1 0 0 0,0 0 1 0 0,1 1-1 0 0,-1-1 0 0 0,1 0 0 0 0,-1 1 0 0 0,0-1 1 0 0,0 0-1 0 0,1 0 0 0 0,-1 1 0 0 0,0-1 0 0 0,0 0 1 0 0,0-1-1 0 0,0 0 28 0 0,-1 0 1 0 0,0 0 0 0 0,0 0-1 0 0,0 0 1 0 0,0 0 0 0 0,0 0 0 0 0,0 1-1 0 0,0-1 1 0 0,-1 0 0 0 0,1 1-1 0 0,-3-3 1 0 0,-3-2 39 0 0,0 0-1 0 0,0 1 1 0 0,0-1 0 0 0,-1 1 0 0 0,0 1 0 0 0,0 0-1 0 0,-1 0 1 0 0,1 0 0 0 0,-1 1 0 0 0,1 0-1 0 0,-1 1 1 0 0,0 0 0 0 0,0 0 0 0 0,0 1-1 0 0,-1 0 1 0 0,1 1 0 0 0,0 0 0 0 0,0 0-1 0 0,-10 2 1 0 0,4 0-21 0 0,0 0 0 0 0,0 1-1 0 0,0 1 1 0 0,1 0 0 0 0,0 1-1 0 0,-1 1 1 0 0,2 0 0 0 0,-1 1-1 0 0,1 0 1 0 0,0 1 0 0 0,-13 10-1 0 0,18-11-24 0 0,0 1-1 0 0,1-1 0 0 0,-1 2 0 0 0,1-1 0 0 0,1 1 0 0 0,0 0 0 0 0,0 0 0 0 0,-5 11 0 0 0,9-15-14 0 0,0 0-1 0 0,0 1 1 0 0,0-1 0 0 0,0 1-1 0 0,1 0 1 0 0,0-1 0 0 0,0 1-1 0 0,0 0 1 0 0,1 0-1 0 0,0 0 1 0 0,0-1 0 0 0,0 1-1 0 0,1 0 1 0 0,0 0 0 0 0,0-1-1 0 0,1 1 1 0 0,1 6-1 0 0,2-3-15 0 0,-1-1-1 0 0,1 1 0 0 0,1-1 0 0 0,-1 0 0 0 0,2 0 0 0 0,-1 0 0 0 0,1-1 0 0 0,0 0 0 0 0,0 0 1 0 0,1-1-1 0 0,0 0 0 0 0,0 0 0 0 0,0-1 0 0 0,10 5 0 0 0,-9-6-5 0 0,-1 0 1 0 0,1-1-1 0 0,0 0 0 0 0,0 0 0 0 0,0-1 1 0 0,0 0-1 0 0,0 0 0 0 0,0-1 0 0 0,1-1 1 0 0,-1 1-1 0 0,0-2 0 0 0,1 1 0 0 0,-1-1 1 0 0,0 0-1 0 0,14-5 0 0 0,-16 4 12 0 0,0 0-1 0 0,0-1 1 0 0,-1 0-1 0 0,0-1 1 0 0,1 1-1 0 0,-1-1 1 0 0,0 0 0 0 0,-1-1-1 0 0,1 1 1 0 0,-1-1-1 0 0,0 0 1 0 0,0-1-1 0 0,0 1 1 0 0,-1-1 0 0 0,0 0-1 0 0,0 0 1 0 0,0 0-1 0 0,-1-1 1 0 0,0 1-1 0 0,0-1 1 0 0,-1 0-1 0 0,0 0 1 0 0,0 0 0 0 0,-1 0-1 0 0,2-10 1 0 0,-2 6 32 0 0,-1 1 1 0 0,0 0 0 0 0,0-1-1 0 0,-1 1 1 0 0,-1 0 0 0 0,0 0-1 0 0,0 0 1 0 0,0 0 0 0 0,-2 0-1 0 0,1 0 1 0 0,-1 1 0 0 0,-1-1-1 0 0,1 1 1 0 0,-2 0 0 0 0,1 0-1 0 0,-1 1 1 0 0,-9-10 0 0 0,7 9 70 0 0,0 2 0 0 0,-17-15 1 0 0,22 20-75 0 0,0 0 1 0 0,0 0 0 0 0,-1 1-1 0 0,1-1 1 0 0,0 0 0 0 0,-1 1 0 0 0,0 0-1 0 0,1 0 1 0 0,-1 0 0 0 0,1 0-1 0 0,-8 0 1 0 0,9 1-19 0 0,0 0 0 0 0,1 1 1 0 0,-1-1-1 0 0,0 0 0 0 0,1 1 0 0 0,-1-1 1 0 0,0 1-1 0 0,1-1 0 0 0,-1 1 0 0 0,0 0 1 0 0,1 0-1 0 0,0 0 0 0 0,-3 2 0 0 0,-1 0 10 0 0,2-2-19 0 0,0 1 1 0 0,0 0 0 0 0,0 0-1 0 0,0 1 1 0 0,1-1 0 0 0,-1 0-1 0 0,1 1 1 0 0,-1 0-1 0 0,1-1 1 0 0,0 1 0 0 0,0 0-1 0 0,0 0 1 0 0,1 0 0 0 0,-1 0-1 0 0,1 1 1 0 0,-1-1-1 0 0,1 0 1 0 0,0 1 0 0 0,0-1-1 0 0,1 1 1 0 0,-1-1-1 0 0,1 1 1 0 0,0-1 0 0 0,0 1-1 0 0,0-1 1 0 0,0 1 0 0 0,0-1-1 0 0,1 1 1 0 0,-1-1-1 0 0,1 1 1 0 0,2 3 0 0 0,-1 2-50 0 0,2 0 0 0 0,-1-1 1 0 0,1 1-1 0 0,1-1 0 0 0,-1 0 1 0 0,2 0-1 0 0,-1 0 0 0 0,1 0 1 0 0,0-1-1 0 0,8 8 0 0 0,-6-8-10 0 0,0-1 0 0 0,1 0-1 0 0,-1 0 1 0 0,1-1-1 0 0,0 0 1 0 0,0 0 0 0 0,1-1-1 0 0,-1 0 1 0 0,1-1-1 0 0,0 0 1 0 0,0-1 0 0 0,0 0-1 0 0,0 0 1 0 0,0-1-1 0 0,14 0 1 0 0,-11-2 3 0 0,0 0-1 0 0,0-1 1 0 0,0 0 0 0 0,0-1 0 0 0,0 0-1 0 0,-1-1 1 0 0,1-1 0 0 0,-1 0 0 0 0,0 0-1 0 0,-1-2 1 0 0,18-11 0 0 0,-16 9 16 0 0,-2-1 0 0 0,1 0 0 0 0,-1 0 0 0 0,-1-1 0 0 0,0-1 0 0 0,-1 0 0 0 0,0 0 0 0 0,0-1 0 0 0,-2 0 0 0 0,11-23 0 0 0,-14 27 79 0 0,0 1 1 0 0,-1-1 0 0 0,0-1 0 0 0,-1 1 0 0 0,0 0 0 0 0,-1-1 0 0 0,0 1 0 0 0,0-1 0 0 0,-1 1 0 0 0,0-1 0 0 0,0 0 0 0 0,-1 1-1 0 0,-1-1 1 0 0,0 1 0 0 0,0 0 0 0 0,-1-1 0 0 0,0 1 0 0 0,-4-9 0 0 0,-6 2 208 0 0,12 15-147 0 0,-2 1-3 0 0,3-1-89 0 0,-1 1-1 0 0,0 0 0 0 0,0 0 1 0 0,0 0-1 0 0,0 0 0 0 0,0 1 1 0 0,1-1-1 0 0,-1 0 0 0 0,0 0 1 0 0,0 0-1 0 0,0 1 0 0 0,1-1 0 0 0,-1 0 1 0 0,0 1-1 0 0,0-1 0 0 0,1 1 1 0 0,-1-1-1 0 0,0 1 0 0 0,1-1 1 0 0,-1 1-1 0 0,0-1 0 0 0,1 1 1 0 0,-1 0-1 0 0,1-1 0 0 0,-1 1 1 0 0,1 0-1 0 0,-1-1 0 0 0,1 1 0 0 0,0 0 1 0 0,-1 0-1 0 0,1 1 0 0 0,0 5-40 0 0,3-1 1 0 0,1 0 1 0 0,0 0-1 0 0,0 0 1 0 0,1-1 0 0 0,0 1-1 0 0,0-1 1 0 0,0 0-1 0 0,1 0 1 0 0,-1-1 0 0 0,1 0-1 0 0,0 0 1 0 0,0 0-1 0 0,1-1 1 0 0,-1 0-1 0 0,1 0 1 0 0,12 4 0 0 0,14 2-96 0 0,0-1 0 0 0,45 5 1 0 0,-48-8 43 0 0,-8-1 29 0 0,-14-2 174 0 0,0 0 1 0 0,0-1-1 0 0,13 0 1 0 0,-27 3-47 0 0,-65 35 120 0 0,48-27-123 0 0,0 1-1 0 0,-35 25 1 0 0,51-32-57 0 0,0 0-1 0 0,0 0 0 0 0,1 1 0 0 0,0 0 1 0 0,0 0-1 0 0,1 0 0 0 0,0 1 1 0 0,0-1-1 0 0,1 1 0 0 0,0 0 0 0 0,-6 17 1 0 0,8-19-15 0 0,1 0 1 0 0,-1 1-1 0 0,1-1 1 0 0,0 0 0 0 0,0 1-1 0 0,1-1 1 0 0,0 0-1 0 0,0 1 1 0 0,0-1 0 0 0,1 1-1 0 0,0-1 1 0 0,1 0-1 0 0,-1 1 1 0 0,1-1-1 0 0,0 0 1 0 0,0 0 0 0 0,1 0-1 0 0,0-1 1 0 0,0 1-1 0 0,0-1 1 0 0,1 1 0 0 0,0-1-1 0 0,0 0 1 0 0,0 0-1 0 0,1-1 1 0 0,-1 1-1 0 0,1-1 1 0 0,6 4 0 0 0,-1-2-28 0 0,-1 0 0 0 0,1 0 0 0 0,0-1 0 0 0,1-1 0 0 0,-1 0 1 0 0,1 0-1 0 0,0-1 0 0 0,0 0 0 0 0,0-1 0 0 0,0-1 0 0 0,0 1 0 0 0,0-2 1 0 0,0 1-1 0 0,1-2 0 0 0,17-2 0 0 0,-11 0 14 0 0,0-1-1 0 0,-1-1 1 0 0,0 0-1 0 0,0-2 1 0 0,0 0 0 0 0,-1 0-1 0 0,0-2 1 0 0,0 0-1 0 0,-1-1 1 0 0,16-13 0 0 0,-13 7-16 0 0,0-1 0 0 0,-1-1 1 0 0,-2 0-1 0 0,0-1 1 0 0,0 0-1 0 0,22-43 1 0 0,-19 23 10 0 0,-1-1 0 0 0,-1 0 0 0 0,-3-2 0 0 0,-1 1 0 0 0,-3-2 0 0 0,-1 1 0 0 0,-2-1 0 0 0,1-54 0 0 0,-7 94 26 0 0,0-62 209 0 0,0 59-160 0 0,-1 0 1 0 0,0-1-1 0 0,0 1 0 0 0,0 0 0 0 0,-1-1 0 0 0,1 1 0 0 0,-5-8 0 0 0,6 13-50 0 0,0 1 0 0 0,-1 0 0 0 0,1 0 0 0 0,0-1 0 0 0,0 1-1 0 0,0 0 1 0 0,-1-1 0 0 0,1 1 0 0 0,0 0 0 0 0,-1 0 0 0 0,1-1-1 0 0,0 1 1 0 0,0 0 0 0 0,-1 0 0 0 0,1 0 0 0 0,0 0 0 0 0,-1-1-1 0 0,1 1 1 0 0,0 0 0 0 0,-1 0 0 0 0,1 0 0 0 0,0 0 0 0 0,-1 0-1 0 0,1 0 1 0 0,0 0 0 0 0,-1 0 0 0 0,1 0 0 0 0,-1 0 0 0 0,1 0-1 0 0,0 0 1 0 0,-1 0 0 0 0,1 0 0 0 0,0 0 0 0 0,-1 1 0 0 0,1-1-1 0 0,0 0 1 0 0,-1 0 0 0 0,1 0 0 0 0,0 0 0 0 0,0 1 0 0 0,-1-1-1 0 0,1 0 1 0 0,0 0 0 0 0,0 1 0 0 0,-1-1 0 0 0,1 0 0 0 0,-1 1-1 0 0,-10 13 51 0 0,11-13-51 0 0,-7 13 25 0 0,0 1 0 0 0,2 0 0 0 0,-1 0 0 0 0,2 1 0 0 0,0-1 0 0 0,1 1 0 0 0,-2 25-1 0 0,4-37-24 0 0,-6 65 91 0 0,3 123 0 0 0,22 71 66 0 0,-10-191 25 0 0,-7-97-141 0 0,0 0 1 0 0,3 0-1 0 0,11-47 0 0 0,-11 55-53 0 0,2 0 1 0 0,0 1-1 0 0,1-1 1 0 0,1 1-1 0 0,0 0 1 0 0,19-27-1 0 0,-20 35 0 0 0,0 1-1 0 0,1 0 1 0 0,-1 0-1 0 0,1 1 1 0 0,1 0-1 0 0,-1 0 1 0 0,1 1-1 0 0,0 0 1 0 0,0 1-1 0 0,1 0 1 0 0,-1 0-1 0 0,1 1 1 0 0,0 0 0 0 0,0 0-1 0 0,0 2 1 0 0,20-3-1 0 0,-17 4-10 0 0,1-1 0 0 0,-1 2 0 0 0,0 0 0 0 0,0 0 0 0 0,1 1 0 0 0,-1 1 0 0 0,-1 0 0 0 0,1 1 0 0 0,0 0 0 0 0,-1 1 0 0 0,0 1 0 0 0,19 10 0 0 0,-30-15 12 0 0,0-1-1 0 0,1 1 1 0 0,-1 0 0 0 0,0 0-1 0 0,0-1 1 0 0,0 1-1 0 0,0 0 1 0 0,0 0-1 0 0,0 0 1 0 0,0 0-1 0 0,0 0 1 0 0,0 1-1 0 0,-1-1 1 0 0,1 0-1 0 0,0 0 1 0 0,-1 0-1 0 0,1 1 1 0 0,-1-1-1 0 0,1 0 1 0 0,-1 1-1 0 0,1-1 1 0 0,-1 3-1 0 0,0-3 1 0 0,-1 0-1 0 0,1 1 1 0 0,-1-1-1 0 0,1 0 0 0 0,-1 0 1 0 0,1 1-1 0 0,-1-1 1 0 0,0 0-1 0 0,0 0 1 0 0,1 0-1 0 0,-1 0 0 0 0,0 0 1 0 0,0 0-1 0 0,0 0 1 0 0,0 0-1 0 0,0 0 0 0 0,-1 0 1 0 0,0 0-1 0 0,-6 4-15 0 0,0-2 0 0 0,0 1 0 0 0,0-1-1 0 0,0 0 1 0 0,-15 3 0 0 0,-12-1 16 0 0,-1-2-1 0 0,0-1 1 0 0,1-2-1 0 0,-60-8 1 0 0,-32 1 353 0 0,104 9-267 0 0,23-3-77 0 0,0 1 0 0 0,0 0 0 0 0,-1 0-1 0 0,1 0 1 0 0,0 0 0 0 0,-1 0 0 0 0,1 0 0 0 0,0 0-1 0 0,-1 0 1 0 0,1 0 0 0 0,0 0 0 0 0,-1 0 0 0 0,1 0 0 0 0,0 0-1 0 0,-1 0 1 0 0,1 0 0 0 0,0 1 0 0 0,-1-1 0 0 0,1 0-1 0 0,0 0 1 0 0,0 0 0 0 0,-1 0 0 0 0,1 1 0 0 0,0-1 0 0 0,0 0-1 0 0,-1 0 1 0 0,1 0 0 0 0,0 1 0 0 0,0-1 0 0 0,0 0-1 0 0,-1 0 1 0 0,1 1 0 0 0,0-1 0 0 0,0 0 0 0 0,0 1-1 0 0,0-1 1 0 0,0 0 0 0 0,-1 1 0 0 0,1-1 0 0 0,0 0 0 0 0,0 0-1 0 0,0 1 1 0 0,0-1 0 0 0,0 0 0 0 0,0 1 0 0 0,0-1-1 0 0,0 0 1 0 0,0 1 0 0 0,0-1 0 0 0,0 0 0 0 0,1 1 0 0 0,-1-1-1 0 0,0 0 1 0 0,0 1 0 0 0,0-1 0 0 0,0 0 0 0 0,0 0-1 0 0,1 1 1 0 0,-1-1 0 0 0,13 13 32 0 0,-2-6-19 0 0,1 0-1 0 0,0-1 0 0 0,0-1 1 0 0,0 0-1 0 0,22 5 0 0 0,69 11 20 0 0,-90-18-30 0 0,45 5-66 0 0,0-2-1 0 0,0-2 1 0 0,1-3 0 0 0,-1-3 0 0 0,74-11-1 0 0,-117 10-793 0 0,0 0-1 0 0,0-1 1 0 0,0 0-1 0 0,21-10 0 0 0,-21 6-1307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0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50 6289 0 0,'-32'-49'406'0'0,"31"48"-305"0"0,-3 4-33 0 0,1 1-46 0 0,-1 1 0 0 0,0-1 1 0 0,1 1-1 0 0,0-1 0 0 0,0 1 0 0 0,1 0 1 0 0,-1 0-1 0 0,1 0 0 0 0,0 1 0 0 0,0-1 0 0 0,-1 11 1 0 0,-11 68 181 0 0,-29 656 1222 0 0,43-738-1146 0 0,10-34-154 0 0,-1 5-99 0 0,14-35-17 0 0,2 0 1 0 0,42-76 0 0 0,-61 126-9 0 0,-4 9-9 0 0,-2 2 4 0 0,1-1 1 0 0,-1 1-1 0 0,1 0 0 0 0,-1 0 0 0 0,1-1 0 0 0,0 1 0 0 0,-1 0 0 0 0,1 0 0 0 0,0 0 0 0 0,0 0 0 0 0,0 0 0 0 0,0 0 1 0 0,0 0-1 0 0,0 0 0 0 0,0 0 0 0 0,0 0 0 0 0,0 1 0 0 0,2-2 0 0 0,11 3 7 0 0,-8 3 0 0 0,1 0 0 0 0,0 1 1 0 0,-1 0-1 0 0,0 0 0 0 0,0 0 1 0 0,0 1-1 0 0,0 0 1 0 0,7 12-1 0 0,-4-8-5 0 0,3 5 0 0 0,66 72 28 0 0,-65-74-13 0 0,1 0 0 0 0,0-2 1 0 0,1 1-1 0 0,20 10 1 0 0,-31-19-7 0 0,0-1 1 0 0,1 0 0 0 0,0 0 0 0 0,-1-1 0 0 0,1 0 0 0 0,0 1 0 0 0,0-1 0 0 0,0-1 0 0 0,-1 1 0 0 0,1-1 0 0 0,0 0 0 0 0,0 0-1 0 0,0 0 1 0 0,0-1 0 0 0,0 0 0 0 0,0 0 0 0 0,-1 0 0 0 0,1 0 0 0 0,0-1 0 0 0,-1 0 0 0 0,1 0 0 0 0,-1 0 0 0 0,1 0 0 0 0,-1-1-1 0 0,0 1 1 0 0,6-6 0 0 0,-4 2-25 0 0,0 1 0 0 0,-1-1 0 0 0,1 1 0 0 0,-1-1 0 0 0,-1-1 0 0 0,1 1 0 0 0,-1-1 0 0 0,0 0-1 0 0,0 0 1 0 0,-1 0 0 0 0,0 0 0 0 0,-1-1 0 0 0,1 1 0 0 0,-1-1 0 0 0,1-14 0 0 0,-1-46-3451 0 0,-2 65 1595 0 0,-4-6-222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0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40 410 5557 0 0,'0'0'80'0'0,"-5"-1"-30"0"0,0-2-85 0 0,-17-7 425 0 0,22 10-383 0 0,-1 0 0 0 0,1 0-1 0 0,0 0 1 0 0,-1 0-1 0 0,1 0 1 0 0,0 0 0 0 0,0 0-1 0 0,-1 0 1 0 0,1 0 0 0 0,0 1-1 0 0,0-1 1 0 0,-1 0-1 0 0,1 0 1 0 0,0 0 0 0 0,0 0-1 0 0,-1 0 1 0 0,1 0 0 0 0,0 0-1 0 0,0 1 1 0 0,0-1-1 0 0,-1 0 1 0 0,1 0 0 0 0,0 0-1 0 0,0 0 1 0 0,0 1 0 0 0,0-1-1 0 0,-1 0 1 0 0,1 0-1 0 0,0 1 1 0 0,1 14 15 0 0,0-13-18 0 0,0 1-1 0 0,-1-1 1 0 0,1 1 0 0 0,0-1 0 0 0,0 0 0 0 0,0 0 0 0 0,1 1 0 0 0,-1-1 0 0 0,0 0 0 0 0,1 0 0 0 0,0 0 0 0 0,-1-1 0 0 0,1 1 0 0 0,0 0 0 0 0,0-1 0 0 0,0 1 0 0 0,0-1 0 0 0,0 1 0 0 0,0-1 0 0 0,0 0 0 0 0,1 0 0 0 0,-1 0 0 0 0,0 0 0 0 0,1 0 0 0 0,-1-1 0 0 0,0 1 0 0 0,1-1 0 0 0,-1 1-1 0 0,1-1 1 0 0,-1 0 0 0 0,1 0 0 0 0,-1 0 0 0 0,1 0 0 0 0,-1-1 0 0 0,1 1 0 0 0,-1-1 0 0 0,3 0 0 0 0,2-2 3 0 0,1 1-1 0 0,-1-1 1 0 0,-1 0 0 0 0,1-1 0 0 0,0 0-1 0 0,-1 0 1 0 0,0 0 0 0 0,0-1-1 0 0,0 0 1 0 0,0 0 0 0 0,8-11-1 0 0,-2-1-4 0 0,0 0 0 0 0,-1-1 0 0 0,-1-1 0 0 0,0 0 0 0 0,-2 0 0 0 0,0-1 0 0 0,-1 0 0 0 0,-1 0 0 0 0,-1-1 0 0 0,3-33 0 0 0,-7 45 40 0 0,0 0 0 0 0,-1 0-1 0 0,-1-1 1 0 0,1 1 0 0 0,-1 0-1 0 0,-1 0 1 0 0,0 0 0 0 0,0 0-1 0 0,-1 1 1 0 0,0-1 0 0 0,0 1-1 0 0,-1-1 1 0 0,-9-13 0 0 0,12 20-30 0 0,0 1 0 0 0,0 0 0 0 0,0 0 0 0 0,0-1-1 0 0,0 1 1 0 0,0 0 0 0 0,0 0 0 0 0,-1 0 0 0 0,1 0 0 0 0,0 1 0 0 0,-1-1 0 0 0,1 0 0 0 0,-1 0 0 0 0,1 1 0 0 0,-1-1 0 0 0,1 1 0 0 0,-1-1 0 0 0,0 1 0 0 0,1 0 0 0 0,-1 0 0 0 0,1 0 0 0 0,-1 0 0 0 0,0 0 0 0 0,1 0 0 0 0,-1 0 0 0 0,1 0 0 0 0,-1 0 0 0 0,0 1 0 0 0,1-1 0 0 0,-1 1 0 0 0,1-1 0 0 0,-1 1 0 0 0,1 0 0 0 0,0-1-1 0 0,-1 1 1 0 0,1 0 0 0 0,-2 1 0 0 0,1 0-5 0 0,0-1 0 0 0,0 1 0 0 0,1 0 0 0 0,-1-1 0 0 0,1 1 0 0 0,-1 0 0 0 0,1 0 0 0 0,0 0 0 0 0,-1 0 0 0 0,1 0 0 0 0,0 0-1 0 0,0 0 1 0 0,1 0 0 0 0,-1 1 0 0 0,0-1 0 0 0,1 0 0 0 0,-1 1 0 0 0,1-1 0 0 0,0 0 0 0 0,0 1 0 0 0,0-1 0 0 0,0 0 0 0 0,0 1 0 0 0,0-1-1 0 0,2 5 1 0 0,0-1-18 0 0,2 1-1 0 0,-1-1 0 0 0,0 0 0 0 0,1 0 1 0 0,0 0-1 0 0,1-1 0 0 0,0 1 0 0 0,-1-1 1 0 0,1 0-1 0 0,1 0 0 0 0,-1-1 0 0 0,1 1 1 0 0,0-1-1 0 0,11 5 0 0 0,0 1-39 0 0,1-2 0 0 0,0 0 0 0 0,1-2 1 0 0,22 6-1 0 0,50 8 424 0 0,-89-20-8 0 0,-5 3-274 0 0,-8 6 4 0 0,-1-1 0 0 0,-22 12 1 0 0,20-12-21 0 0,0 1 1 0 0,-24 18 0 0 0,33-22-58 0 0,-1 0-1 0 0,1 1 0 0 0,1-1 0 0 0,-1 1 0 0 0,1 0 0 0 0,0 0 0 0 0,0 0 0 0 0,-2 8 0 0 0,5-12-11 0 0,0 0 0 0 0,0 0 0 0 0,0 0 0 0 0,1 1 0 0 0,-1-1 0 0 0,1 0 0 0 0,-1 0 0 0 0,1 1 0 0 0,0-1 0 0 0,0 0 0 0 0,0 1 0 0 0,1-1 0 0 0,-1 0 0 0 0,0 1 0 0 0,1-1 0 0 0,-1 0 0 0 0,1 0 0 0 0,0 0 0 0 0,0 1 0 0 0,0-1 0 0 0,0 0-1 0 0,0 0 1 0 0,0 0 0 0 0,1 0 0 0 0,-1-1 0 0 0,0 1 0 0 0,1 0 0 0 0,0-1 0 0 0,2 3 0 0 0,3 1 8 0 0,0-1-1 0 0,1 1 1 0 0,-1-2 0 0 0,1 1-1 0 0,0-1 1 0 0,0 0-1 0 0,0-1 1 0 0,1 1 0 0 0,-1-2-1 0 0,0 1 1 0 0,1-1-1 0 0,-1-1 1 0 0,1 1 0 0 0,-1-1-1 0 0,1-1 1 0 0,0 0-1 0 0,10-2 1 0 0,5-2 23 0 0,1-1 0 0 0,-1 0 0 0 0,0-2 0 0 0,37-19 0 0 0,-45 20 2 0 0,-2-1-1 0 0,1 0 1 0 0,-1-1-1 0 0,14-12 1 0 0,-24 17-318 0 0,0 1 0 0 0,0-1 1 0 0,0 0-1 0 0,-1-1 0 0 0,1 1 0 0 0,-1 0 1 0 0,0-1-1 0 0,0 0 0 0 0,-1 0 0 0 0,1 0 1 0 0,-1 0-1 0 0,0 0 0 0 0,0 0 1 0 0,-1 0-1 0 0,0-1 0 0 0,1-5 0 0 0,-1-5-2727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0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39 7697 0 0,'4'-9'125'0'0,"-3"5"-23"0"0,1 1 0 0 0,0-1 0 0 0,-1 0 0 0 0,2 1 0 0 0,-1-1 0 0 0,4-3-1 0 0,-7 13-13 0 0,-15 108 181 0 0,-2 157-1 0 0,17-250-246 0 0,-2 82-33 0 0,-8 123-1582 0 0,4-191-1531 0 0,4-23 526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0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6357 0 0,'-3'0'20'0'0,"-1"0"1"0"0,1 0 0 0 0,0 1 0 0 0,-1-1 0 0 0,1 1 0 0 0,0-1 0 0 0,0 1 0 0 0,0 0 0 0 0,-1 0 0 0 0,1 1 0 0 0,0-1-1 0 0,0 0 1 0 0,0 1 0 0 0,1 0 0 0 0,-5 3 0 0 0,5-3-5 0 0,1 0-1 0 0,-1 0 1 0 0,1 0-1 0 0,-1 0 1 0 0,1 0-1 0 0,0 1 0 0 0,0-1 1 0 0,0 0-1 0 0,1 0 1 0 0,-1 1-1 0 0,0-1 1 0 0,1 1-1 0 0,0-1 1 0 0,-1 1-1 0 0,1-1 1 0 0,0 1-1 0 0,0-1 1 0 0,0 1-1 0 0,1-1 1 0 0,-1 1-1 0 0,1-1 1 0 0,0 3-1 0 0,4 12 35 0 0,0 0 1 0 0,2-1-1 0 0,0 0 0 0 0,0 0 0 0 0,2 0 0 0 0,0-1 0 0 0,0-1 1 0 0,2 1-1 0 0,0-2 0 0 0,0 1 0 0 0,22 18 0 0 0,-18-18 27 0 0,1-1 0 0 0,1 0 0 0 0,1-1 0 0 0,-1-1 0 0 0,2 0 0 0 0,0-2 0 0 0,0 0 0 0 0,0-1 0 0 0,28 7 0 0 0,-34-12 14 0 0,0-1 0 0 0,0 0 0 0 0,1-1 0 0 0,-1 0 0 0 0,1-1 0 0 0,-1-1 1 0 0,0 0-1 0 0,1-1 0 0 0,-1 0 0 0 0,0-1 0 0 0,0-1 0 0 0,0 0 0 0 0,-1-1 0 0 0,1 0 0 0 0,-1 0 0 0 0,0-2 0 0 0,-1 1 0 0 0,1-2 0 0 0,-1 1 0 0 0,11-12 0 0 0,-9 8-241 0 0,-1-1 0 0 0,0-1 1 0 0,-1 0-1 0 0,0 0 0 0 0,-1-1 1 0 0,13-25-1 0 0,-16 24-533 0 0,0-1 1 0 0,0 1-1 0 0,-2-1 1 0 0,0-1-1 0 0,-1 1 1 0 0,4-31-1 0 0,-7-1-1966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0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65 147 5957 0 0,'-54'-19'-923'0'0,"51"18"809"0"0,0 0-43 0 0,-2-1 151 0 0,9 1-320 0 0,373-28 196 0 0,-285 19 112 0 0,-67 8-34 0 0,139-19 86 0 0,-131 15-636 0 0,-1-1-1 0 0,62-24 1 0 0,-55 15 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0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28 3704 0 0,'-41'-27'1165'0'0,"39"26"-636"0"0,-2 5-341 0 0,2-2-163 0 0,0 0-1 0 0,0 0 1 0 0,0 0 0 0 0,0 0-1 0 0,0 1 1 0 0,0-1 0 0 0,1 0-1 0 0,-1 1 1 0 0,1 0 0 0 0,0-1-1 0 0,0 1 1 0 0,0 0 0 0 0,0 0-1 0 0,0-1 1 0 0,1 1 0 0 0,-1 0-1 0 0,1 0 1 0 0,0 0 0 0 0,0 0-1 0 0,0 0 1 0 0,0 0 0 0 0,0 0-1 0 0,0 0 1 0 0,1-1 0 0 0,0 1-1 0 0,0 3 1 0 0,3 6 18 0 0,0 0 0 0 0,1 0 0 0 0,0 0 1 0 0,1-1-1 0 0,0 0 0 0 0,0 0 0 0 0,1-1 0 0 0,1 0 1 0 0,0 0-1 0 0,0-1 0 0 0,1 0 0 0 0,0 0 0 0 0,19 13 0 0 0,8 3 60 0 0,2-2 0 0 0,65 30 0 0 0,-9-6 93 0 0,-92-46-187 0 0,0 0-1 0 0,1 0 0 0 0,-1 0 1 0 0,0 1-1 0 0,0-1 0 0 0,0 1 1 0 0,0-1-1 0 0,-1 1 0 0 0,1 0 1 0 0,0 0-1 0 0,-1 0 0 0 0,1 0 1 0 0,-1 0-1 0 0,0 0 0 0 0,2 3 1 0 0,-3-3-4 0 0,1 0 0 0 0,-2 0 1 0 0,1-1-1 0 0,0 1 0 0 0,0 0 1 0 0,0 0-1 0 0,-1 0 0 0 0,1 0 1 0 0,-1-1-1 0 0,0 1 1 0 0,1 0-1 0 0,-1-1 0 0 0,0 1 1 0 0,0 0-1 0 0,0-1 0 0 0,0 1 1 0 0,0-1-1 0 0,0 0 1 0 0,-1 1-1 0 0,1-1 0 0 0,-2 2 1 0 0,-20 19 12 0 0,-2-1 1 0 0,0-2-1 0 0,-50 31 1 0 0,37-26-528 0 0,-43 36 0 0 0,34-15-2239 0 0,34-26 683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0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137 119 5645 0 0,'-14'-107'1493'0'0,"13"105"-1048"0"0,1 5-413 0 0,-1 0 0 0 0,0 0 0 0 0,1 0 0 0 0,-1 0 0 0 0,-1 0 0 0 0,1 0 0 0 0,-2 3 0 0 0,-3 9 24 0 0,-6 31 108 0 0,1 0 1 0 0,-4 61 0 0 0,6-38-67 0 0,-16 110 238 0 0,-2 241 0 0 0,27-376 90 0 0,-7-384-293 0 0,12 151-99 0 0,3 62-11 0 0,17-84 20 0 0,-25 206-45 0 0,1-1 0 0 0,0 1 0 0 0,1-1 1 0 0,0 1-1 0 0,-1-1 0 0 0,1 1 1 0 0,1 0-1 0 0,-1 0 0 0 0,1 0 0 0 0,0 1 1 0 0,7-9-1 0 0,-8 10 1 0 0,1 1-1 0 0,0-1 1 0 0,1 1-1 0 0,-1 0 1 0 0,0 0-1 0 0,1 0 1 0 0,-1 1-1 0 0,1-1 1 0 0,-1 1-1 0 0,1 0 1 0 0,0-1-1 0 0,-1 2 1 0 0,1-1-1 0 0,0 0 1 0 0,0 1-1 0 0,0 0 1 0 0,0 0-1 0 0,4 0 1 0 0,9 2-3 0 0,-1 0-1 0 0,1 2 1 0 0,-1 0 0 0 0,1 0 0 0 0,-1 1-1 0 0,0 2 1 0 0,-1-1 0 0 0,0 2-1 0 0,0 0 1 0 0,0 0 0 0 0,-1 2 0 0 0,0 0-1 0 0,-1 0 1 0 0,0 1 0 0 0,-1 1 0 0 0,0 0-1 0 0,-1 1 1 0 0,0 0 0 0 0,15 24 0 0 0,-24-34 3 0 0,-1 1 1 0 0,0-1 0 0 0,0 0 0 0 0,0 1 0 0 0,0-1-1 0 0,0 0 1 0 0,-1 1 0 0 0,1-1 0 0 0,-1 1 0 0 0,0-1 0 0 0,0 1-1 0 0,0-1 1 0 0,-1 1 0 0 0,1-1 0 0 0,-1 0 0 0 0,0 1-1 0 0,0-1 1 0 0,0 1 0 0 0,0-1 0 0 0,-1 0 0 0 0,1 0 0 0 0,-1 0-1 0 0,0 0 1 0 0,1 0 0 0 0,-2 0 0 0 0,1-1 0 0 0,0 1-1 0 0,-4 3 1 0 0,-6 5-14 0 0,0 0-1 0 0,-2 0 0 0 0,1-1 1 0 0,-23 12-1 0 0,10-8-144 0 0,-2 0 1 0 0,1-2 0 0 0,-2-1-1 0 0,-32 8 1 0 0,-59 9-4183 0 0,99-25 1725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2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48 5224 0 0,'10'-23'-526'0'0,"-10"22"572"0"0,0 0 0 0 0,0 0 1 0 0,0 0-1 0 0,-1 0 0 0 0,1 0 1 0 0,0 1-1 0 0,0-1 1 0 0,-1 0-1 0 0,1 0 0 0 0,0 0 1 0 0,-1 1-1 0 0,1-1 0 0 0,-1 0 1 0 0,1 1-1 0 0,-1-1 0 0 0,1 0 1 0 0,-1 1-1 0 0,1-1 0 0 0,-1 0 1 0 0,0 1-1 0 0,1-1 0 0 0,-1 1 1 0 0,0-1-1 0 0,0 1 0 0 0,0-1 1 0 0,-2 0 38 0 0,0 0 0 0 0,0 0 1 0 0,0 0-1 0 0,0 1 0 0 0,0-1 0 0 0,0 1 1 0 0,-4 0-1 0 0,-41 4 394 0 0,40-2-447 0 0,0 0 0 0 0,1 1 1 0 0,-1 0-1 0 0,1 0 0 0 0,-1 1 0 0 0,1 0 0 0 0,0 1 1 0 0,0-1-1 0 0,1 1 0 0 0,0 0 0 0 0,-1 1 0 0 0,2-1 1 0 0,-1 1-1 0 0,1 1 0 0 0,0-1 0 0 0,0 1 0 0 0,0 0 1 0 0,1 0-1 0 0,0 0 0 0 0,1 0 0 0 0,0 1 0 0 0,0-1 1 0 0,0 1-1 0 0,1 0 0 0 0,0 0 0 0 0,1 0 1 0 0,0 0-1 0 0,0 0 0 0 0,0 0 0 0 0,1 1 0 0 0,1-1 1 0 0,1 11-1 0 0,3 6 21 0 0,2-1 0 0 0,0 1 0 0 0,2-1-1 0 0,20 40 1 0 0,61 88 177 0 0,-7-15 30 0 0,-78-127-215 0 0,0 0 1 0 0,0 1 0 0 0,-1 0-1 0 0,0-1 1 0 0,-1 1 0 0 0,0 1-1 0 0,-1-1 1 0 0,2 16 0 0 0,-4-20-20 0 0,-1 0 1 0 0,1 0-1 0 0,-1 0 1 0 0,0 0-1 0 0,-1-1 1 0 0,1 1-1 0 0,-1 0 1 0 0,-1-1-1 0 0,1 1 1 0 0,-1-1-1 0 0,0 0 1 0 0,-1 0-1 0 0,0 0 1 0 0,0-1-1 0 0,-7 9 1 0 0,-2 2 6 0 0,-2-2 1 0 0,1 1 0 0 0,-2-2 0 0 0,-27 19 0 0 0,36-28-149 0 0,0 0 1 0 0,0 0-1 0 0,-1 0 0 0 0,0-1 1 0 0,1-1-1 0 0,-13 4 0 0 0,16-6-76 0 0,0 1 0 0 0,0 0 0 0 0,-1-1 0 0 0,1 0 0 0 0,0 0 0 0 0,0-1 0 0 0,-1 1-1 0 0,1-1 1 0 0,0 0 0 0 0,0 0 0 0 0,0 0 0 0 0,0 0 0 0 0,-5-4 0 0 0,-7-6-1887 0 0,-3-5-395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0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71 721 6021 0 0,'0'0'-100'0'0,"-5"-3"78"0"0,-37-25 1064 0 0,41 27-816 0 0,-3-1 38 0 0,4 2-246 0 0,0 0 0 0 0,0-1-1 0 0,0 1 1 0 0,-1 0-1 0 0,1 0 1 0 0,0 0-1 0 0,0-1 1 0 0,0 1-1 0 0,-1 0 1 0 0,1 0 0 0 0,0 0-1 0 0,-1 0 1 0 0,1-1-1 0 0,0 1 1 0 0,0 0-1 0 0,-1 0 1 0 0,1 0 0 0 0,0 0-1 0 0,-1 0 1 0 0,1 0-1 0 0,0 0 1 0 0,0 0-1 0 0,-1 0 1 0 0,1 0 0 0 0,0 0-1 0 0,-1 0 1 0 0,1 0-1 0 0,0 0 1 0 0,-1 0-1 0 0,1 0 1 0 0,0 0 0 0 0,0 1-1 0 0,-1-1 1 0 0,1 0-1 0 0,0 0 1 0 0,-1 1-1 0 0,-7 10-15 0 0,8-10-5 0 0,0 0 0 0 0,0-1 0 0 0,0 1 1 0 0,0 0-1 0 0,0 0 0 0 0,0-1 0 0 0,0 1 0 0 0,0 0 0 0 0,1-1 0 0 0,-1 1 0 0 0,0 0 0 0 0,0 0 0 0 0,1-1 0 0 0,-1 1 0 0 0,1 0 0 0 0,-1-1 0 0 0,0 1 0 0 0,1-1 0 0 0,-1 1 0 0 0,1-1 0 0 0,-1 1 0 0 0,1 0 0 0 0,0 0 0 0 0,2 2-19 0 0,1 0 1 0 0,-1 0-1 0 0,0-1 1 0 0,1 1-1 0 0,0 0 0 0 0,0-1 1 0 0,0 0-1 0 0,0 0 0 0 0,0 0 1 0 0,0-1-1 0 0,0 1 1 0 0,0-1-1 0 0,1 0 0 0 0,-1 0 1 0 0,9 0-1 0 0,-3 0-5 0 0,1 0 1 0 0,0-1-1 0 0,0-1 1 0 0,0 0-1 0 0,12-3 1 0 0,-9 2 16 0 0,-1-2 1 0 0,0 0 0 0 0,0-1 0 0 0,0 0-1 0 0,-1-1 1 0 0,1 0 0 0 0,-1-1 0 0 0,-1-1-1 0 0,1 0 1 0 0,-1 0 0 0 0,13-13 0 0 0,-18 14 13 0 0,-1 1 0 0 0,1-1 0 0 0,-1 0 1 0 0,0 0-1 0 0,-1 0 0 0 0,0-1 0 0 0,0 1 1 0 0,0-1-1 0 0,-1 0 0 0 0,-1 0 0 0 0,1-1 1 0 0,-1 1-1 0 0,0 0 0 0 0,-1-1 0 0 0,0 1 1 0 0,-1-1-1 0 0,1 0 0 0 0,-2 1 0 0 0,-1-13 1 0 0,1 12 21 0 0,-1-1 1 0 0,-1 1-1 0 0,1 0 1 0 0,-2 1-1 0 0,1-1 1 0 0,-1 0-1 0 0,-7-10 1 0 0,8 13-6 0 0,-1 1 0 0 0,0 0 1 0 0,0 0-1 0 0,0 0 1 0 0,-1 0-1 0 0,1 1 0 0 0,-1-1 1 0 0,0 1-1 0 0,-1 1 1 0 0,1-1-1 0 0,-8-3 0 0 0,8 5 8 0 0,-8-1-10 0 0,10 2 1 0 0,1 4 1 0 0,-4 9-11 0 0,6-12-10 0 0,0 0 0 0 0,0 0 0 0 0,0 0 1 0 0,0 0-1 0 0,0 1 0 0 0,-1-1 0 0 0,1 0 0 0 0,0 0 0 0 0,0 0 0 0 0,0 0 0 0 0,0 0 1 0 0,0 1-1 0 0,0-1 0 0 0,0 0 0 0 0,0 0 0 0 0,0 0 0 0 0,0 0 0 0 0,0 1 0 0 0,0-1 1 0 0,0 0-1 0 0,0 0 0 0 0,0 0 0 0 0,0 0 0 0 0,0 1 0 0 0,0-1 0 0 0,0 0 1 0 0,1 0-1 0 0,-1 0 0 0 0,0 0 0 0 0,0 0 0 0 0,0 1 0 0 0,0-1 0 0 0,0 0 0 0 0,0 0 1 0 0,0 0-1 0 0,0 0 0 0 0,1 0 0 0 0,-1 0 0 0 0,0 0 0 0 0,0 0 0 0 0,0 1 0 0 0,0-1 1 0 0,0 0-1 0 0,1 0 0 0 0,-1 0 0 0 0,0 0 0 0 0,10 8 5 0 0,0-1 1 0 0,1 0-1 0 0,0 0 0 0 0,0-1 1 0 0,1 0-1 0 0,-1-1 0 0 0,1 0 0 0 0,0-1 1 0 0,0-1-1 0 0,22 4 0 0 0,14-1 13 0 0,74 1 1 0 0,-49-4 17 0 0,-27 1 1005 0 0,-53 0-1033 0 0,0 0 0 0 0,0 0 0 0 0,1 1 0 0 0,-1 0-1 0 0,1 0 1 0 0,1 0 0 0 0,-1 1 0 0 0,1 0 0 0 0,0 0 0 0 0,0 1-1 0 0,-5 9 1 0 0,5-8-5 0 0,1 1 0 0 0,1 0 0 0 0,0 0 0 0 0,0 0 0 0 0,-2 14-1 0 0,4-18-6 0 0,0 1 0 0 0,1-1-1 0 0,0 0 1 0 0,1 1-1 0 0,-1-1 1 0 0,1 1-1 0 0,0-1 1 0 0,0 0-1 0 0,1 0 1 0 0,-1 0 0 0 0,5 9-1 0 0,-1-5-5 0 0,0 0 0 0 0,1 0 1 0 0,0 0-1 0 0,1-1 0 0 0,-1 0 0 0 0,2 0 0 0 0,-1-1 0 0 0,1 0 0 0 0,0 0 0 0 0,1 0 1 0 0,0-1-1 0 0,0-1 0 0 0,0 0 0 0 0,0 0 0 0 0,1 0 0 0 0,0-1 0 0 0,0-1 0 0 0,0 0 1 0 0,0 0-1 0 0,1-1 0 0 0,-1 0 0 0 0,1-1 0 0 0,-1 0 0 0 0,1 0 0 0 0,-1-2 0 0 0,1 1 1 0 0,0-1-1 0 0,-1-1 0 0 0,1 0 0 0 0,-1 0 0 0 0,13-5 0 0 0,-12 2 11 0 0,1 0-1 0 0,-2-1 1 0 0,1-1 0 0 0,0 0-1 0 0,-1 0 1 0 0,-1-1 0 0 0,1 0-1 0 0,-1-1 1 0 0,0 0 0 0 0,-1 0-1 0 0,0-1 1 0 0,13-20 0 0 0,-4-1 9 0 0,-1-1-1 0 0,-2 0 1 0 0,15-47 0 0 0,-25 68 4 0 0,1-6-23 0 0,2-1 0 0 0,8-16 0 0 0,-15 34-2 0 0,4 4-25 0 0,3 5-2 0 0,-1 1 0 0 0,1 1-1 0 0,-2-1 1 0 0,1 1 0 0 0,5 19 0 0 0,-5-14-153 0 0,1 0 0 0 0,15 25 1 0 0,-17-33 82 0 0,18 23-243 0 0,-22-29 330 0 0,0-1 0 0 0,1 0 0 0 0,-1 0 0 0 0,0 0 0 0 0,0 1 0 0 0,1-1 0 0 0,-1-1 0 0 0,1 1 0 0 0,-1 0 0 0 0,1 0 0 0 0,-1 0 0 0 0,1-1 0 0 0,0 1 0 0 0,-1-1 0 0 0,1 1-1 0 0,0-1 1 0 0,-1 0 0 0 0,1 0 0 0 0,2 0 0 0 0,-2 0 19 0 0,-1 0-1 0 0,1 0 1 0 0,0-1 0 0 0,-1 1-1 0 0,1-1 1 0 0,-1 1-1 0 0,1-1 1 0 0,-1 0-1 0 0,1 0 1 0 0,-1 0 0 0 0,1 0-1 0 0,-1 0 1 0 0,0 0-1 0 0,1 0 1 0 0,-1 0-1 0 0,0 0 1 0 0,0 0-1 0 0,0-1 1 0 0,0 1 0 0 0,0 0-1 0 0,0-1 1 0 0,0 1-1 0 0,0-1 1 0 0,-1 1-1 0 0,1-1 1 0 0,-1 0 0 0 0,1 1-1 0 0,-1-1 1 0 0,1 1-1 0 0,-1-1 1 0 0,0 0-1 0 0,0 1 1 0 0,0-1 0 0 0,0 0-1 0 0,0 0 1 0 0,0 1-1 0 0,-1-1 1 0 0,0-3-1 0 0,1 1 29 0 0,-1-1-1 0 0,0 1 0 0 0,-1-1 0 0 0,1 1 0 0 0,-1 0 0 0 0,0-1 1 0 0,0 1-1 0 0,0 0 0 0 0,-1 0 0 0 0,1 0 0 0 0,-1 1 0 0 0,0-1 1 0 0,-4-3-1 0 0,4 4-12 0 0,0 1 0 0 0,0 0 1 0 0,0 0-1 0 0,0 1 0 0 0,-1-1 1 0 0,1 0-1 0 0,0 1 1 0 0,-1 0-1 0 0,1 0 0 0 0,-1 0 1 0 0,0 0-1 0 0,1 1 0 0 0,-1-1 1 0 0,1 1-1 0 0,-1 0 0 0 0,-5 1 1 0 0,2 0-2 0 0,1 0 0 0 0,0 0 1 0 0,0 1-1 0 0,0 0 0 0 0,0 0 1 0 0,1 1-1 0 0,-1 0 0 0 0,1 0 1 0 0,-8 4-1 0 0,6-1-22 0 0,-1-1 0 0 0,1 1 1 0 0,0 1-1 0 0,1-1 0 0 0,-1 1 1 0 0,1 0-1 0 0,1 1 0 0 0,-1 0 0 0 0,1-1 1 0 0,1 2-1 0 0,-1-1 0 0 0,1 0 0 0 0,-3 12 1 0 0,6-14-44 0 0,0 0 1 0 0,0 1-1 0 0,1-1 0 0 0,0 0 1 0 0,0 0-1 0 0,1 1 0 0 0,-1-1 1 0 0,2 0-1 0 0,-1 0 1 0 0,0 0-1 0 0,1 1 0 0 0,0-2 1 0 0,1 1-1 0 0,-1 0 1 0 0,1 0-1 0 0,6 8 0 0 0,-6-9 20 0 0,0-1 0 0 0,0 0 0 0 0,0 0-1 0 0,1 0 1 0 0,0-1 0 0 0,-1 1 0 0 0,1-1-1 0 0,0 0 1 0 0,1 0 0 0 0,-1 0 0 0 0,0 0-1 0 0,1-1 1 0 0,-1 0 0 0 0,1 0-1 0 0,0 0 1 0 0,0 0 0 0 0,0-1 0 0 0,0 0-1 0 0,0 0 1 0 0,7 0 0 0 0,-9-1 48 0 0,0 0 0 0 0,1-1 0 0 0,-1 1 0 0 0,0-1 1 0 0,0 0-1 0 0,1 0 0 0 0,-1 0 0 0 0,0 0 0 0 0,0-1 0 0 0,0 1 0 0 0,0-1 1 0 0,0 0-1 0 0,-1 0 0 0 0,1 0 0 0 0,-1 0 0 0 0,1 0 0 0 0,-1-1 1 0 0,0 1-1 0 0,1-1 0 0 0,-1 0 0 0 0,2-3 0 0 0,0-1 37 0 0,0 0 0 0 0,-1 0 1 0 0,1 0-1 0 0,-1-1 0 0 0,-1 0 0 0 0,1 0 0 0 0,1-9 1 0 0,-2 5 43 0 0,-1-1 0 0 0,0 1 0 0 0,0 0 0 0 0,-1-1 0 0 0,-1 1 0 0 0,0 0 0 0 0,-1-1 0 0 0,0 1 0 0 0,-1 0 0 0 0,0 0 0 0 0,-5-11 0 0 0,7 21-82 0 0,1 1 0 0 0,-1 0 0 0 0,0-1 1 0 0,0 1-1 0 0,0 0 0 0 0,0-1 0 0 0,0 1 0 0 0,0 0 0 0 0,0 0 0 0 0,0 0 0 0 0,0 0 0 0 0,0 0 0 0 0,-1 0 0 0 0,1 0 0 0 0,0 0 0 0 0,-1 1 0 0 0,1-1 0 0 0,-1 0 0 0 0,1 1 0 0 0,0-1 0 0 0,-1 1 0 0 0,0 0 0 0 0,1-1 0 0 0,-1 1 0 0 0,1 0 0 0 0,-1 0 0 0 0,1 0 0 0 0,-1 0 0 0 0,1 0 0 0 0,-1 0 0 0 0,1 1 0 0 0,-1-1 0 0 0,0 0 0 0 0,-2 2 0 0 0,2-1-15 0 0,0 0 0 0 0,0 0 0 0 0,0 0 1 0 0,1 0-1 0 0,-1 0 0 0 0,0 1 0 0 0,0-1 0 0 0,1 0 0 0 0,-1 1 0 0 0,1 0 0 0 0,-1-1 0 0 0,1 1 0 0 0,0 0 0 0 0,-1 0 0 0 0,1 0 0 0 0,0 0 0 0 0,0 0 1 0 0,0 0-1 0 0,1 0 0 0 0,-1 0 0 0 0,0 0 0 0 0,1 0 0 0 0,0 0 0 0 0,-1 1 0 0 0,1 2 0 0 0,1 1-38 0 0,-1 0-1 0 0,1-1 1 0 0,1 1-1 0 0,-1 0 1 0 0,1-1-1 0 0,0 1 1 0 0,1-1-1 0 0,-1 0 1 0 0,1 0-1 0 0,0 0 1 0 0,0 0-1 0 0,0 0 1 0 0,1 0 0 0 0,0-1-1 0 0,0 0 1 0 0,0 0-1 0 0,0 0 1 0 0,1 0-1 0 0,-1 0 1 0 0,1-1-1 0 0,0 0 1 0 0,0 0-1 0 0,8 3 1 0 0,-6-3-3 0 0,1 1 0 0 0,0-1 0 0 0,0 0 0 0 0,0 0 0 0 0,0-1 0 0 0,0-1-1 0 0,1 1 1 0 0,-1-1 0 0 0,1 0 0 0 0,-1-1 0 0 0,1 0 0 0 0,-1-1 0 0 0,0 1 0 0 0,1-1 0 0 0,13-4 0 0 0,-6-2 18 0 0,0-1 0 0 0,0 0 0 0 0,-1 0 0 0 0,26-21 0 0 0,52-51 44 0 0,-74 63 2 0 0,-13 12-6 0 0,-2 1-11 0 0,-1 0-1 0 0,1 1 1 0 0,0 0 0 0 0,1 0-1 0 0,-1 0 1 0 0,0 0 0 0 0,1 1-1 0 0,-1 0 1 0 0,7-3 0 0 0,-9 5 9 0 0,2 3-4 0 0,6 7-4 0 0,0 1 0 0 0,0 1 0 0 0,-1-1 0 0 0,-1 2 0 0 0,11 20 0 0 0,-5-11-16 0 0,13 12 50 0 0,-26-33 22 0 0,-1-2-58 0 0,0 0-1 0 0,0-1 1 0 0,1 1-1 0 0,-1 0 1 0 0,0 0-1 0 0,1 0 0 0 0,-1-1 1 0 0,1 1-1 0 0,-1 0 1 0 0,1 0-1 0 0,-1 0 1 0 0,2-1-1 0 0,-2 1-1 0 0,1 0 0 0 0,-1 1 1 0 0,1-1-1 0 0,-1 0 0 0 0,1 0 0 0 0,-1 1 0 0 0,1-1 0 0 0,-1 0 0 0 0,0 0 0 0 0,0 0 1 0 0,0 0-1 0 0,1 0 0 0 0,-1 0 0 0 0,0 1 0 0 0,0-1 0 0 0,0 0 0 0 0,0 0 0 0 0,0 0 1 0 0,0 0-1 0 0,-1 0 0 0 0,1 0 0 0 0,0 0 0 0 0,0 1 0 0 0,-1-2 0 0 0,-1-2 24 0 0,1 0-1 0 0,-1 0 1 0 0,0 0 0 0 0,0 1-1 0 0,-1-1 1 0 0,1 1-1 0 0,-1 0 1 0 0,0-1-1 0 0,1 1 1 0 0,-1 1 0 0 0,-1-1-1 0 0,1 0 1 0 0,0 1-1 0 0,-1-1 1 0 0,1 1-1 0 0,-1 0 1 0 0,-6-2 0 0 0,5 2-14 0 0,0 1 1 0 0,1 0 0 0 0,-1 0 0 0 0,0 0 0 0 0,0 1 0 0 0,0 0 0 0 0,0 0-1 0 0,0 0 1 0 0,0 1 0 0 0,1-1 0 0 0,-1 1 0 0 0,0 0 0 0 0,0 1 0 0 0,1-1 0 0 0,-6 3-1 0 0,-6 4 6 0 0,1-1-1 0 0,0 2 1 0 0,0 0-1 0 0,1 1 0 0 0,0 0 1 0 0,-23 24-1 0 0,30-27-36 0 0,1 0 0 0 0,-1 0 0 0 0,1 0 0 0 0,1 1 0 0 0,0 0-1 0 0,0 0 1 0 0,0 0 0 0 0,1 1 0 0 0,0 0 0 0 0,1-1 0 0 0,0 1-1 0 0,1 1 1 0 0,-1-1 0 0 0,0 12 0 0 0,3-17 13 0 0,-1 1 1 0 0,2-1-1 0 0,-1 1 1 0 0,0-1-1 0 0,1 1 0 0 0,0-1 1 0 0,0 0-1 0 0,0 1 1 0 0,0-1-1 0 0,1 0 0 0 0,0 0 1 0 0,-1 0-1 0 0,2 0 0 0 0,-1 0 1 0 0,0 0-1 0 0,1-1 1 0 0,0 1-1 0 0,-1-1 0 0 0,1 0 1 0 0,1 1-1 0 0,-1-1 1 0 0,0-1-1 0 0,1 1 0 0 0,0 0 1 0 0,-1-1-1 0 0,1 0 1 0 0,0 0-1 0 0,0 0 0 0 0,0 0 1 0 0,1-1-1 0 0,-1 0 0 0 0,0 1 1 0 0,1-2-1 0 0,-1 1 1 0 0,0 0-1 0 0,1-1 0 0 0,-1 0 1 0 0,1 0-1 0 0,-1 0 1 0 0,1 0-1 0 0,-1-1 0 0 0,1 0 1 0 0,-1 0-1 0 0,0 0 1 0 0,0-1-1 0 0,1 1 0 0 0,3-3 1 0 0,3-2 73 0 0,-1 0 1 0 0,0-1 0 0 0,0 0 0 0 0,0-1 0 0 0,-1 0 0 0 0,0-1-1 0 0,-1 0 1 0 0,0 0 0 0 0,0-1 0 0 0,-1 1 0 0 0,10-20-1 0 0,3-8 112 0 0,-3 0 0 0 0,15-45-1 0 0,-8 13 60 0 0,20-98 0 0 0,-35 121-113 0 0,-3 0 1 0 0,-1-1 0 0 0,-2-57 0 0 0,-3 95-100 0 0,0 0 35 0 0,0-1 1 0 0,0 1-1 0 0,-1-1 0 0 0,0 1 0 0 0,-1-1 0 0 0,0 1 1 0 0,-1 0-1 0 0,-4-13 0 0 0,6 21-52 0 0,0 0 0 0 0,1 0 0 0 0,-1 0 0 0 0,0 0 0 0 0,0 0 0 0 0,0 0 0 0 0,1 0 1 0 0,-1 0-1 0 0,0 1 0 0 0,0-1 0 0 0,0 0 0 0 0,0 0 0 0 0,0 1 0 0 0,-1-1 0 0 0,1 1 0 0 0,0-1 0 0 0,0 1 0 0 0,0 0 0 0 0,0-1 0 0 0,-1 1 0 0 0,1 0 1 0 0,-2 0-1 0 0,0 0 0 0 0,1 0-1 0 0,-1 0 1 0 0,0 1 0 0 0,1-1 0 0 0,-1 1 0 0 0,1 0 0 0 0,-1 0 0 0 0,1 0 0 0 0,-1 0-1 0 0,-2 2 1 0 0,-4 4 9 0 0,-1-1 0 0 0,1 2 1 0 0,-15 15-1 0 0,11-9-35 0 0,1 1 1 0 0,0 1 0 0 0,1 0-1 0 0,1 1 1 0 0,1 0-1 0 0,0 0 1 0 0,1 1 0 0 0,1 0-1 0 0,1 1 1 0 0,0 0 0 0 0,1 0-1 0 0,1 0 1 0 0,1 0 0 0 0,1 0-1 0 0,0 20 1 0 0,2-14-20 0 0,1-1 0 0 0,1 1 1 0 0,1-1-1 0 0,1 1 0 0 0,1-1 0 0 0,1-1 1 0 0,1 1-1 0 0,1-1 0 0 0,1 0 0 0 0,1-1 1 0 0,22 37-1 0 0,-26-50 36 0 0,1 0 0 0 0,0 0 0 0 0,0-1 0 0 0,1 0 0 0 0,0 0-1 0 0,0-1 1 0 0,1 0 0 0 0,0 0 0 0 0,0-1 0 0 0,1 0 0 0 0,18 8 0 0 0,-19-11 12 0 0,0 0 0 0 0,0 0-1 0 0,0-1 1 0 0,1 0 0 0 0,-1-1 0 0 0,0 0 0 0 0,1 0 0 0 0,-1-1-1 0 0,1 0 1 0 0,-1-1 0 0 0,1 0 0 0 0,-1-1 0 0 0,0 0-1 0 0,15-4 1 0 0,-9 0-50 0 0,0 0 1 0 0,0-1-1 0 0,0 0 0 0 0,-1-1 0 0 0,22-16 0 0 0,-30 19-321 0 0,0 1 1 0 0,-1-2-1 0 0,1 1 0 0 0,-1 0 1 0 0,0-1-1 0 0,-1 0 1 0 0,0 0-1 0 0,1-1 0 0 0,-2 1 1 0 0,1-1-1 0 0,-1 1 0 0 0,0-1 1 0 0,0 0-1 0 0,2-14 0 0 0,-2 0-2464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1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6009 0 0,'0'0'-460'0'0,"-5"-5"-1074"0"0,5 5 1512 0 0,0 0 0 0 0,0 0 0 0 0,0 0 1 0 0,0 0-1 0 0,0 0 0 0 0,-1 0 0 0 0,1 0 0 0 0,0 0 1 0 0,0 0-1 0 0,0-1 0 0 0,0 1 0 0 0,0 0 1 0 0,0 0-1 0 0,0 0 0 0 0,0 0 0 0 0,0 0 0 0 0,-1 0 1 0 0,1 0-1 0 0,0 0 0 0 0,0 0 0 0 0,0 0 0 0 0,0 0 1 0 0,0 0-1 0 0,0 0 0 0 0,0 0 0 0 0,-1 0 1 0 0,1 0-1 0 0,0 0 0 0 0,0 0 0 0 0,0 0 0 0 0,0 0 1 0 0,0 0-1 0 0,0 0 0 0 0,0 0 0 0 0,0 0 1 0 0,-1 0-1 0 0,1 0 0 0 0,0 0 0 0 0,0 0 0 0 0,0 1 1 0 0,0-1-1 0 0,0 0 0 0 0,0 0 0 0 0,0 0 1 0 0,0 0-1 0 0,0 0 0 0 0,0 0 0 0 0,-1 0 0 0 0,1 0 1 0 0,0 0-1 0 0,0 0 0 0 0,0 1 0 0 0,0-1 1 0 0,0 0-1 0 0,0 0 0 0 0,0 0 0 0 0,0 0 0 0 0,0 0 1 0 0,0 0-1 0 0,0 0 0 0 0,0 1 0 0 0,0-1 0 0 0,0 0 1 0 0,0 0-1 0 0,5 33-197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1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22 3008 0 0,'0'0'-72'0'0,"-3"-3"106"0"0,-6-7 70 0 0,7 7 180 0 0,-6-3-1901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1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61 223 2332 0 0,'0'0'225'0'0,"1"-4"-34"0"0,1-1-84 0 0,-1 0 1 0 0,-1 1 0 0 0,1-1-1 0 0,0 0 1 0 0,-1 0 0 0 0,0 0 0 0 0,0 0-1 0 0,-1 0 1 0 0,1 0 0 0 0,-1 0-1 0 0,-3-8 1 0 0,-3-11 621 0 0,-13-27 0 0 0,12 33 194 0 0,-9-35 1 0 0,12 47-789 0 0,5 6-126 0 0,0 0-1 0 0,0 0 1 0 0,0 0-1 0 0,0 0 1 0 0,0 0-1 0 0,0 0 1 0 0,0 0-1 0 0,-1 0 1 0 0,1 0-1 0 0,0 0 1 0 0,0 0-1 0 0,0 0 1 0 0,0 0-1 0 0,0 0 1 0 0,0 0-1 0 0,0 0 1 0 0,-1 0-1 0 0,1 0 1 0 0,0 0-1 0 0,0 0 1 0 0,0 0-1 0 0,0 0 1 0 0,0 1-1 0 0,0-1 1 0 0,0 0-1 0 0,0 0 1 0 0,-1 0-1 0 0,1 0 1 0 0,0 0-1 0 0,0 0 1 0 0,0 0-1 0 0,0 0 1 0 0,0 0-1 0 0,0 0 1 0 0,0 1-1 0 0,0-1 1 0 0,0 0-1 0 0,0 0 1 0 0,0 0-1 0 0,0 0 1 0 0,0 0-1 0 0,0 0 1 0 0,0 0-1 0 0,0 1 1 0 0,0-1-1 0 0,0 0 1 0 0,0 0-1 0 0,0 0 1 0 0,0 0-1 0 0,0 0 1 0 0,0 0-1 0 0,0 0 1 0 0,0 1-1 0 0,0-1 1 0 0,0 0-1 0 0,1 12 7 0 0,0-1 0 0 0,1 1 0 0 0,0-1 0 0 0,1 0 0 0 0,1 1 0 0 0,-1-1 0 0 0,2-1 0 0 0,-1 1 0 0 0,2 0 0 0 0,-1-1 0 0 0,1 0 0 0 0,8 9 0 0 0,-8-11-19 0 0,0 0-1 0 0,0-1 0 0 0,1 0 0 0 0,0 0 0 0 0,0-1 0 0 0,0 0 1 0 0,1 0-1 0 0,0-1 0 0 0,0 0 0 0 0,0 0 0 0 0,1-1 0 0 0,0 0 1 0 0,0 0-1 0 0,0-1 0 0 0,14 4 0 0 0,-20-7 8 0 0,1 0-1 0 0,-1 0 0 0 0,0 0 1 0 0,1 0-1 0 0,-1 0 1 0 0,0-1-1 0 0,0 0 1 0 0,1 1-1 0 0,-1-1 1 0 0,0 0-1 0 0,0 0 1 0 0,0-1-1 0 0,0 1 0 0 0,0-1 1 0 0,0 1-1 0 0,-1-1 1 0 0,1 0-1 0 0,0 0 1 0 0,-1 0-1 0 0,0-1 1 0 0,3-2-1 0 0,4-6 33 0 0,0 0 0 0 0,-2 0 1 0 0,13-23-1 0 0,0-1 159 0 0,-16 30-154 0 0,-1 1-11 0 0,0 0 0 0 0,0 0 1 0 0,-1 0-1 0 0,1-1 0 0 0,1-4 1 0 0,-4 9-29 0 0,0-1 1 0 0,0 1 0 0 0,0 0-1 0 0,1-1 1 0 0,-1 1 0 0 0,0 0-1 0 0,0-1 1 0 0,0 1 0 0 0,1 0-1 0 0,-1-1 1 0 0,0 1-1 0 0,0 0 1 0 0,1 0 0 0 0,-1-1-1 0 0,0 1 1 0 0,1 0 0 0 0,-1 0-1 0 0,0 0 1 0 0,1-1 0 0 0,-1 1-1 0 0,0 0 1 0 0,1 0-1 0 0,-1 0 1 0 0,0 0 0 0 0,1 0-1 0 0,-1 0 1 0 0,0 0 0 0 0,1 0-1 0 0,-1 0 1 0 0,1 0 0 0 0,-1 0-1 0 0,0 0 1 0 0,1 0-1 0 0,-1 0 1 0 0,0 0 0 0 0,1 0-1 0 0,-1 0 1 0 0,0 0 0 0 0,1 0-1 0 0,-1 1 1 0 0,0-1 0 0 0,1 0-1 0 0,-1 0 1 0 0,0 0-1 0 0,1 1 1 0 0,12 12 0 0 0,-2 0 1 0 0,11 14-1 0 0,-12-14-37 0 0,1 0 0 0 0,0-1 0 0 0,16 15 0 0 0,-22-24 28 0 0,0 1 0 0 0,0 0 0 0 0,0-1 0 0 0,0 0-1 0 0,1-1 1 0 0,-1 1 0 0 0,1-1 0 0 0,0 0 0 0 0,0 0 0 0 0,0-1-1 0 0,0 0 1 0 0,0 0 0 0 0,6 0 0 0 0,26-1-51 0 0,0-2 0 0 0,0-2-1 0 0,0-1 1 0 0,-1-2 0 0 0,40-13 0 0 0,-53 12-2058 0 0,43-18-1 0 0,-50 17 34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1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55 5084 0 0,'-6'-43'401'0'0,"5"41"-103"0"0,-4-8 870 0 0,-1 42-440 0 0,-2 34 0 0 0,-2 39-514 0 0,9 199 0 0 0,21-117-617 0 0,-20-186 234 0 0,1 0 1 0 0,-1 0-1 0 0,0 0 0 0 0,0 0 1 0 0,0 0-1 0 0,0 0 1 0 0,-1 0-1 0 0,1 0 0 0 0,0 0 1 0 0,0 0-1 0 0,-1 0 0 0 0,1 0 1 0 0,0 0-1 0 0,-1 0 0 0 0,1 0 1 0 0,-1 0-1 0 0,1 0 0 0 0,-1-1 1 0 0,1 1-1 0 0,-1 0 0 0 0,0 0 1 0 0,1-1-1 0 0,-2 2 0 0 0,-6 0-2359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1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 5505 0 0,'-9'-7'-2039'0'0,"8"7"2006"0"0,1-1 1 0 0,0 1 0 0 0,-1 0 0 0 0,1 0 0 0 0,-1-1-1 0 0,1 1 1 0 0,0 0 0 0 0,-1 0 0 0 0,1 0 0 0 0,-1 0 0 0 0,1 0-1 0 0,0-1 1 0 0,-1 1 0 0 0,1 0 0 0 0,-1 0 0 0 0,1 0-1 0 0,-1 0 1 0 0,1 0 0 0 0,-1 0 0 0 0,1 0 0 0 0,-1 0-1 0 0,1 1 1 0 0,0-1 0 0 0,-1 0 0 0 0,1 0 0 0 0,-1 0-1 0 0,0 1 1 0 0,-11 9-676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9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151 419 3372 0 0,'-28'-20'85'0'0,"15"12"328"0"0,0-1 1 0 0,1-1-1 0 0,0 0 0 0 0,-19-22 1 0 0,-2 0 1569 0 0,26 26-1546 0 0,6 5-38 0 0,3 4-314 0 0,5 7-45 0 0,0-1 1 0 0,0 0-1 0 0,1-1 0 0 0,0 0 0 0 0,1 0 0 0 0,13 9 1 0 0,66 41 96 0 0,-78-51-123 0 0,29 17 49 0 0,66 28 0 0 0,-86-44 92 0 0,0-1 0 0 0,1 0 0 0 0,0-2 0 0 0,-1-1 1 0 0,2 0-1 0 0,21 0 0 0 0,-33-3-54 0 0,-1-2-1 0 0,1 1 1 0 0,-1-1 0 0 0,1-1-1 0 0,-1 1 1 0 0,0-2 0 0 0,0 1-1 0 0,0-1 1 0 0,0 0 0 0 0,0-1-1 0 0,0 1 1 0 0,-1-2 0 0 0,0 1-1 0 0,0-1 1 0 0,0 0 0 0 0,0 0 0 0 0,-1-1-1 0 0,0 0 1 0 0,5-7 0 0 0,9-12 19 0 0,-1-1 0 0 0,-1-1 0 0 0,24-49 0 0 0,-19 33-161 0 0,-17 31-53 0 0,83-135-1871 0 0,-72 123-713 0 0,38-41 1 0 0,-29 39-579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4504 0 0,'0'0'1802'0'0,"3"1"-1725"0"0,13 4-4 0 0,-1-1 1 0 0,1 0-1 0 0,23 1 0 0 0,18 4 13 0 0,-33-4-43 0 0,-12-4-34 0 0,0 1 0 0 0,0 1 0 0 0,0 0 0 0 0,0 1 0 0 0,-1 0 0 0 0,1 1 0 0 0,-1 0 0 0 0,12 8 0 0 0,-21-12-8 0 0,0 1 0 0 0,-1-1 0 0 0,1 0-1 0 0,-1 1 1 0 0,0 0 0 0 0,1-1 0 0 0,-1 1 0 0 0,0 0 0 0 0,0 0 0 0 0,0-1 0 0 0,0 1-1 0 0,0 0 1 0 0,0 0 0 0 0,-1 0 0 0 0,1 0 0 0 0,-1 0 0 0 0,1 0 0 0 0,-1 4-1 0 0,0-3 3 0 0,0 1 0 0 0,-1-1 0 0 0,1 0 0 0 0,-1 0 0 0 0,0 1 0 0 0,0-1 0 0 0,0 0 0 0 0,-1 0 0 0 0,1 0 0 0 0,-4 5-1 0 0,-3 4 8 0 0,-1-1-1 0 0,-1 0 0 0 0,0 0 0 0 0,-14 11 0 0 0,19-18-9 0 0,-43 44-215 0 0,47-47 69 0 0,7-5-367 0 0,63-47 51 0 0,91-89 0 0 0,-102 88 732 0 0,-19 9 1395 0 0,-37 41-819 0 0,-11 6-732 0 0,1 0-86 0 0,0 1 0 0 0,1 0 0 0 0,-1 0 0 0 0,1 0 0 0 0,0 1-1 0 0,-9 10 1 0 0,13-13-37 0 0,1-1-1 0 0,0 1 1 0 0,0 0-1 0 0,0 0 1 0 0,0 0-1 0 0,0 1 1 0 0,1-1-1 0 0,-1 0 0 0 0,1 1 1 0 0,-1 4-1 0 0,1-6-13 0 0,1 0-1 0 0,0 0 1 0 0,0 0-1 0 0,0 0 1 0 0,0 0-1 0 0,0 0 0 0 0,1 0 1 0 0,-1 0-1 0 0,0 0 1 0 0,1 0-1 0 0,0 0 1 0 0,0 0-1 0 0,-1 0 0 0 0,1 0 1 0 0,0 0-1 0 0,0 0 1 0 0,1 0-1 0 0,-1-1 1 0 0,3 4-1 0 0,0-2-26 0 0,0 1 0 0 0,1-1 0 0 0,-1 0-1 0 0,1 0 1 0 0,0 0 0 0 0,0-1 0 0 0,0 0 0 0 0,0 0 0 0 0,0 0-1 0 0,0 0 1 0 0,1-1 0 0 0,-1 0 0 0 0,1 0 0 0 0,-1 0 0 0 0,7-1-1 0 0,12 1-420 0 0,48-5-1 0 0,-67 4 407 0 0,27-4-865 0 0,0-1-1 0 0,42-12 1 0 0,-30 3-308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4396 0 0,'-34'25'-40'0'0,"32"-24"384"0"0,8 0-274 0 0,44 9 39 0 0,44 9 83 0 0,-92-18-188 0 0,-1-1 0 0 0,1 1 0 0 0,0 0-1 0 0,-1 0 1 0 0,1-1 0 0 0,-1 1 0 0 0,1 0 0 0 0,-1 0 0 0 0,1 1-1 0 0,1 0 1 0 0,21 28 43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57:4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33 492 0 0,'-9'-8'2342'0'0,"9"8"-2285"0"0,0 0 1 0 0,0 0-1 0 0,0 0 0 0 0,-1-1 0 0 0,1 1 0 0 0,0 0 0 0 0,0 0 0 0 0,0 0 0 0 0,-1-1 1 0 0,1 1-1 0 0,0 0 0 0 0,0 0 0 0 0,0-1 0 0 0,0 1 0 0 0,0 0 0 0 0,-1 0 0 0 0,1-1 1 0 0,0 1-1 0 0,0 0 0 0 0,0 0 0 0 0,0-1 0 0 0,0 1 0 0 0,0 0 0 0 0,0 0 0 0 0,0-1 1 0 0,0 1-1 0 0,0 0 0 0 0,0-1 0 0 0,0 1 0 0 0,0 0 0 0 0,0 0 0 0 0,1-1 1 0 0,-1 1-1 0 0,0 0 0 0 0,0 0 0 0 0,0-1 0 0 0,0 1 0 0 0,0 0 0 0 0,0 0 0 0 0,1-1 1 0 0,-1 1-1 0 0,0 0 0 0 0,0 0 0 0 0,0 0 0 0 0,1-1 0 0 0,18-7 524 0 0,24 3-478 0 0,-33 4-31 0 0,12 1 115 0 0,38 5 1 0 0,-55-4-165 0 0,1-1-1 0 0,-1 2 1 0 0,0-1-1 0 0,0 1 1 0 0,0-1-1 0 0,0 1 1 0 0,0 1-1 0 0,-1-1 1 0 0,1 1-1 0 0,-1-1 1 0 0,1 2 0 0 0,-1-1-1 0 0,4 4 1 0 0,-6-5-11 0 0,-1 0 1 0 0,1 0 0 0 0,-1 0-1 0 0,1 0 1 0 0,-1 1 0 0 0,0-1 0 0 0,0 0-1 0 0,0 1 1 0 0,0-1 0 0 0,0 1-1 0 0,-1-1 1 0 0,1 1 0 0 0,-1-1 0 0 0,1 1-1 0 0,-1 2 1 0 0,0 1 5 0 0,-1-1 0 0 0,1 1 1 0 0,-1-1-1 0 0,0 1 0 0 0,-1-1 0 0 0,-3 10 0 0 0,-3 2 32 0 0,-1 1-1 0 0,-21 32 1 0 0,28-48-45 0 0,-62 82 120 0 0,42-58-76 0 0,0 2 0 0 0,-16 30 0 0 0,37-56-42 0 0,5 0 13 0 0,0 0-14 0 0,1 0-1 0 0,-1 0 1 0 0,1-1 0 0 0,0 0-1 0 0,-1 0 1 0 0,1 0-1 0 0,0 0 1 0 0,0-1 0 0 0,0 1-1 0 0,5-1 1 0 0,58-7 13 0 0,-42 4-35 0 0,140-17-457 0 0,81-7-3144 0 0,-185 25 1806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2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78 5757 0 0,'-7'0'-212'0'0,"-9"0"107"0"0,0 1 1 0 0,-17 2 0 0 0,31-2 210 0 0,8-2 644 0 0,85-5-556 0 0,394-60 255 0 0,-333 57-633 0 0,-50 13-3119 0 0,-85-1 1915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8:00:2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1411 500 976 0 0,'-1'-3'25'0'0,"-8"-15"31"0"0,-1 0 1 0 0,0 0 0 0 0,-16-19 0 0 0,5 7 81 0 0,3 1 270 0 0,-2 2 0 0 0,-1 0-1 0 0,-40-40 1 0 0,51 59-305 0 0,1 0-1 0 0,-1 0 1 0 0,-1 1-1 0 0,0 0 1 0 0,0 1-1 0 0,0 0 1 0 0,0 1-1 0 0,-1 0 1 0 0,0 1-1 0 0,0 0 1 0 0,0 1-1 0 0,0 1 1 0 0,-17-2-1 0 0,-3 2-24 0 0,0 2-1 0 0,-1 2 0 0 0,1 1 0 0 0,0 1 0 0 0,1 1 0 0 0,-1 2 0 0 0,1 2 0 0 0,0 0 1 0 0,-32 17-1 0 0,-6 5 19 0 0,3 4-1 0 0,-114 79 1 0 0,136-83-55 0 0,2 2 0 0 0,1 2 0 0 0,-56 60 1 0 0,78-73-21 0 0,2 0 1 0 0,0 0-1 0 0,2 2 1 0 0,0 0-1 0 0,2 1 1 0 0,1 0-1 0 0,1 1 1 0 0,-13 44-1 0 0,21-59-12 0 0,1 1-1 0 0,0-1 0 0 0,1 0 1 0 0,0 1-1 0 0,1-1 1 0 0,0 1-1 0 0,1-1 1 0 0,0 1-1 0 0,1-1 0 0 0,0 1 1 0 0,1-1-1 0 0,0 0 1 0 0,1 0-1 0 0,0 0 0 0 0,0-1 1 0 0,11 18-1 0 0,-6-15 1 0 0,0-1-1 0 0,1 1 0 0 0,0-2 0 0 0,0 1 1 0 0,1-2-1 0 0,1 1 0 0 0,0-1 1 0 0,1-1-1 0 0,-1 0 0 0 0,2-1 0 0 0,-1-1 1 0 0,15 7-1 0 0,7-1-3 0 0,1-1 0 0 0,0-2 1 0 0,0-2-1 0 0,1-1 0 0 0,0-2 0 0 0,0-1 0 0 0,1-2 1 0 0,38-3-1 0 0,19-6-38 0 0,182-36 0 0 0,-150 16 10 0 0,-1-7 0 0 0,-2-4 0 0 0,218-100 0 0 0,-298 116 5 0 0,-2-2 0 0 0,-1-2 0 0 0,62-50 0 0 0,-81 57 2 0 0,-1-1 1 0 0,-1-1-1 0 0,0 0 1 0 0,-2-2-1 0 0,0 0 1 0 0,-2-1-1 0 0,18-36 1 0 0,-23 37-1 0 0,0 0 1 0 0,-2-1 0 0 0,-1 0 0 0 0,-1 0 0 0 0,-1-1 0 0 0,-2 0 0 0 0,0 0 0 0 0,1-37-1 0 0,-5 48 18 0 0,-1 0 0 0 0,0 0 1 0 0,-1 1-1 0 0,0-1 0 0 0,-1 0 0 0 0,-1 1 0 0 0,0 0 0 0 0,-1 0 0 0 0,0 0 0 0 0,-1 0 0 0 0,-1 1 0 0 0,0 0 0 0 0,0 0 0 0 0,-1 1 0 0 0,-1 0 0 0 0,-19-20 0 0 0,15 20 2 0 0,0 0 1 0 0,0 1-1 0 0,-1 0 0 0 0,-1 1 0 0 0,0 1 0 0 0,0 0 0 0 0,-31-10 1 0 0,22 10-4 0 0,-1 2 1 0 0,0 0 0 0 0,0 2-1 0 0,-42-2 1 0 0,4 7-8 0 0,0 3 0 0 0,1 2 0 0 0,-89 21 0 0 0,54-5-512 0 0,1 5 0 0 0,1 3 0 0 0,1 5 0 0 0,-101 54 0 0 0,97-36-745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8:00:2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188 220 124 0 0,'-11'-12'222'0'0,"0"0"0"0"0,-1 1 0 0 0,-22-17 1 0 0,25 22-93 0 0,-6-5 574 0 0,-2 0-1 0 0,1 2 1 0 0,-25-11 0 0 0,40 19-514 0 0,-13-6 433 0 0,8 2-256 0 0,10 3-5 0 0,486 9 75 0 0,-330-11-357 0 0,658 15 208 0 0,198 30 39 0 0,-302-34-60 0 0,-138-3-116 0 0,-121 11-78 0 0,16 0 61 0 0,-1-24-62 0 0,266-25 21 0 0,-573 27-80 0 0,339-28 45 0 0,-176 10-33 0 0,51-6 12 0 0,-104 7-52 0 0,-260 23-72 0 0,148-10-228 0 0,-54 8-3193 0 0,-87 3 1734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8:00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1579 327 512 0 0,'24'-14'387'0'0,"-12"8"-176"0"0,-1-1 0 0 0,-1 1 1 0 0,1-2-1 0 0,-1 1 1 0 0,9-11-1 0 0,-16 15-137 0 0,0-1 0 0 0,0 1-1 0 0,-1-1 1 0 0,1 0-1 0 0,-1 0 1 0 0,0 0 0 0 0,0-1-1 0 0,-1 1 1 0 0,1 0 0 0 0,-1-1-1 0 0,0 1 1 0 0,0-1 0 0 0,0 1-1 0 0,-1-1 1 0 0,1 1-1 0 0,-1-1 1 0 0,0 0 0 0 0,-1-4-1 0 0,0 3-6 0 0,0 1 0 0 0,-1-1 0 0 0,1 0 0 0 0,-1 1 0 0 0,-1 0 0 0 0,1-1 0 0 0,-1 1 0 0 0,0 0 0 0 0,0 0-1 0 0,0 1 1 0 0,0-1 0 0 0,-1 0 0 0 0,0 1 0 0 0,0 0 0 0 0,0 0 0 0 0,-1 0 0 0 0,1 1 0 0 0,-1-1 0 0 0,-8-3 0 0 0,-4-3 61 0 0,-1 1 1 0 0,0 1 0 0 0,-1 0 0 0 0,-26-6 0 0 0,9 5 15 0 0,-1 2 0 0 0,0 2 0 0 0,1 1 0 0 0,-39 1 0 0 0,-148 13 378 0 0,112 3-341 0 0,0 5 0 0 0,2 5 0 0 0,0 4 0 0 0,-133 53 0 0 0,219-71-168 0 0,1 0 0 0 0,0 2 1 0 0,0 0-1 0 0,1 2 0 0 0,1 0 0 0 0,-26 22 1 0 0,31-21-11 0 0,1 0 0 0 0,1 0 1 0 0,0 2-1 0 0,1-1 1 0 0,1 2-1 0 0,0-1 1 0 0,1 1-1 0 0,-9 23 0 0 0,1 6 3 0 0,1 1 0 0 0,2 0 0 0 0,3 1 0 0 0,-9 67-1 0 0,13-45 8 0 0,3 1-1 0 0,7 102 0 0 0,36 142 38 0 0,23-8 21 0 0,97 311 171 0 0,17 79 95 0 0,-132-438-112 0 0,-12 1 0 0 0,-11 2 1 0 0,-18 375-1 0 0,-19-329-8 0 0,-11 425 324 0 0,28-604-463 0 0,28 387 444 0 0,-22-433-37 0 0,-6 110 0 0 0,-21 85 98 0 0,7-116-388 0 0,3 281 185 0 0,12-379-234 0 0,0-30 16 0 0,-1 1 0 0 0,-1 0 0 0 0,-12 65 1 0 0,-4-40-12 0 0,11-40-119 0 0,0 1 1 0 0,1 0 0 0 0,1 0-1 0 0,-1 29 1 0 0,5-47-33 0 0,0-1 0 0 0,1 1-1 0 0,-1-1 1 0 0,1 1 0 0 0,0-1 0 0 0,0 1 0 0 0,0-1 0 0 0,0 1 0 0 0,0-1 0 0 0,0 0 0 0 0,1 1 0 0 0,-1-1 0 0 0,1 0 0 0 0,-1 0 0 0 0,1 0 0 0 0,0 0 0 0 0,0-1 0 0 0,0 1 0 0 0,0 0 0 0 0,0-1 0 0 0,0 1-1 0 0,0-1 1 0 0,1 0 0 0 0,-1 0 0 0 0,1 0 0 0 0,3 2 0 0 0,7 1-2 0 0,2 0-1 0 0,-1 0 0 0 0,23 2 1 0 0,-21-3 1 0 0,157 20-943 0 0,264 1 0 0 0,-298-22-2636 0 0,244-29 0 0 0,-254 7 416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8:00:3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61 6665 0 0,'-2'-2'-334'0'0,"-4"-3"559"0"0,0-1 0 0 0,0 0 0 0 0,1 0 0 0 0,-8-12 0 0 0,20 18-106 0 0,520-14 585 0 0,-348 11-596 0 0,472 7-937 0 0,-433 0-2459 0 0,-150-4 874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8:00:3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14 5553 0 0,'-2'-1'-391'0'0,"-35"-8"-871"0"0,36 8 1130 0 0,-2 1 14 0 0,1 0 21 0 0,1-1 131 0 0,-1 1 1 0 0,1-1 0 0 0,-1 1 0 0 0,1 0-1 0 0,-1 0 1 0 0,1 0 0 0 0,-1 0 0 0 0,1 0-1 0 0,-1 0 1 0 0,1 0 0 0 0,-1 0 0 0 0,1 1-1 0 0,-1-1 1 0 0,1 0 0 0 0,0 1 0 0 0,-1 0 0 0 0,1-1-1 0 0,-3 2 1 0 0,3 0 153 0 0,14 11 179 0 0,-5-7-244 0 0,-1 0-1 0 0,1-1 0 0 0,0-1 0 0 0,1 1 1 0 0,-1-1-1 0 0,1 0 0 0 0,17 4 1 0 0,41 12 306 0 0,0-4 1 0 0,93 11 0 0 0,137-2 304 0 0,66-19-82 0 0,-77-3-213 0 0,393 8 416 0 0,-20-3-338 0 0,-640-8-502 0 0,232-1 164 0 0,272-36 0 0 0,-65 7 25 0 0,-308 24-169 0 0,268-1 14 0 0,-21 21 60 0 0,1 0-33 0 0,-36 1-46 0 0,-186 1-24 0 0,121 13 8 0 0,-174-12-16 0 0,226 20 19 0 0,-140-31-3 0 0,249-25 0 0 0,-205-2-45 0 0,-73 7 22 0 0,104-25-72 0 0,-24 2 40 0 0,-197 31 23 0 0,1 4 0 0 0,70 5 0 0 0,136 30-453 0 0,85 4-1381 0 0,-331-37 809 0 0,0-1-1 0 0,0-1 0 0 0,35-7 0 0 0,-30 2-1558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8:00:3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74 105 5681 0 0,'-42'-18'-1411'0'0,"39"17"1425"0"0,-3-1 109 0 0,-11-5 794 0 0,11 2 548 0 0,46-4-1333 0 0,-1 2 1 0 0,75-4-1 0 0,-64 7-103 0 0,721-35-3816 0 0,-619 37 2215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8:00:3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60 207 4372 0 0,'-56'2'-1687'0'0,"53"-2"3618"0"0,12 1-1648 0 0,229 13 2004 0 0,-94-10-1754 0 0,71 2-46 0 0,262-25-1 0 0,212-60 24 0 0,-421 41-357 0 0,395-40 148 0 0,-592 74-245 0 0,235-9 330 0 0,-303 13-365 0 0,1 0 6 0 0,12-2 2 0 0,-12 2-6 0 0,-1 0 0 0 0,260 26 176 0 0,263 36-151 0 0,-354-29-28 0 0,-45-8 47 0 0,187 14 0 0 0,33 0 280 0 0,-238-23-306 0 0,434 55 0 0 0,205-18 23 0 0,117-56-2 0 0,-73 29-43 0 0,-587-14-17 0 0,81 13-2 0 0,62 2-15 0 0,159-31-1160 0 0,-290-10-3956 0 0,-192 12 2110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8:00:3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53 213 6177 0 0,'-39'-25'-1688'0'0,"38"25"1621"0"0,-8-7-77 0 0,8 7 148 0 0,1 0 0 0 0,0 0 1 0 0,0 0-1 0 0,0 0 0 0 0,0 0 1 0 0,-1 0-1 0 0,1 0 1 0 0,0 0-1 0 0,0-1 0 0 0,0 1 1 0 0,0 0-1 0 0,0 0 1 0 0,-1 0-1 0 0,1 0 0 0 0,0 0 1 0 0,0 0-1 0 0,0-1 1 0 0,0 1-1 0 0,0 0 0 0 0,0 0 1 0 0,0 0-1 0 0,0 0 1 0 0,0 0-1 0 0,-1-1 0 0 0,1 1 1 0 0,0 0-1 0 0,0 0 1 0 0,0 0-1 0 0,0 0 0 0 0,0-1 1 0 0,0 1-1 0 0,0 0 1 0 0,0 0-1 0 0,0 0 0 0 0,0 0 1 0 0,0-1-1 0 0,0 1 1 0 0,0 0-1 0 0,0 0 0 0 0,1 0 1 0 0,-1 0-1 0 0,0 0 1 0 0,0-1-1 0 0,0 1 0 0 0,0 0 1 0 0,0 0-1 0 0,0 0 1 0 0,0 0-1 0 0,0 0 0 0 0,0-1 1 0 0,1 1-1 0 0,-1 0 0 0 0,0 0 1 0 0,0 0-1 0 0,0 0 1 0 0,0 0-1 0 0,0 0 0 0 0,1 0 1 0 0,-1 0-1 0 0,0 0 1 0 0,0 0-1 0 0,0-1 0 0 0,0 1 1 0 0,1 0-1 0 0,-1 0 1 0 0,0 0-1 0 0,0 0 0 0 0,86 5 690 0 0,90-8 0 0 0,96-18 117 0 0,-131 9-456 0 0,1594-35 1484 0 0,-660 51-1447 0 0,-291-46-51 0 0,-66-3-65 0 0,272 34 368 0 0,-844 11-592 0 0,467 19 147 0 0,70-1-83 0 0,-425-22-91 0 0,599 9 21 0 0,-29 94 77 0 0,-607-63 145 0 0,-73-13-1982 0 0,-50-7-3227 0 0,-87-13 2001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2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4392 0 0,'-10'6'45'0'0,"-1"0"0"0"0,1 0 0 0 0,-1-1-1 0 0,0 0 1 0 0,-19 4 0 0 0,-19 9 1345 0 0,47-17-975 0 0,-1-1-220 0 0,3 0-181 0 0,0 1-1 0 0,0-1 1 0 0,0 0-1 0 0,-1 0 1 0 0,1 0-1 0 0,0 0 1 0 0,0 0-1 0 0,0 0 1 0 0,-1 0-1 0 0,1 0 1 0 0,0 0-1 0 0,0 0 1 0 0,-1 0-1 0 0,1 1 1 0 0,0-1-1 0 0,0-1 1 0 0,-1 1-1 0 0,1 0 1 0 0,0 0-1 0 0,0 0 1 0 0,-1 0 0 0 0,1 0-1 0 0,0 0 1 0 0,0 0-1 0 0,-1 0 1 0 0,1 0-1 0 0,0 0 1 0 0,0 0-1 0 0,0-1 1 0 0,-1 1-1 0 0,1 0 1 0 0,0 0-1 0 0,0 0 1 0 0,0 0-1 0 0,0-1 1 0 0,-1 1-1 0 0,1 0 1 0 0,0 0-1 0 0,0 0 1 0 0,0-1-1 0 0,0 1 1 0 0,0 0-1 0 0,0 0 1 0 0,0-1-1 0 0,-1 1 1 0 0,1 0-1 0 0,0 0 1 0 0,0-1-1 0 0,7-11 600 0 0,-5 9-780 0 0,0 1 178 0 0,0 0-1 0 0,-1 0 1 0 0,1 0-1 0 0,0 1 0 0 0,0-1 1 0 0,-1 1-1 0 0,1 0 1 0 0,0-1-1 0 0,1 1 0 0 0,-1 0 1 0 0,0 0-1 0 0,0 0 1 0 0,0 1-1 0 0,1-1 0 0 0,-1 0 1 0 0,0 1-1 0 0,1-1 1 0 0,-1 1-1 0 0,3 0 1 0 0,36 2 80 0 0,-38-1-94 0 0,5 0 14 0 0,1 1 1 0 0,-1 0-1 0 0,0 1 0 0 0,0 0 0 0 0,0 0 1 0 0,0 1-1 0 0,0 0 0 0 0,-1 0 0 0 0,1 1 1 0 0,-1 0-1 0 0,0 0 0 0 0,-1 0 0 0 0,1 1 1 0 0,-1 0-1 0 0,0 1 0 0 0,-1-1 0 0 0,6 9 0 0 0,-7-8 1 0 0,0-1-1 0 0,0 0 0 0 0,-1 1 0 0 0,0 0 0 0 0,-1 0 0 0 0,0 0 0 0 0,0 0 0 0 0,0 0 1 0 0,0 0-1 0 0,-1 0 0 0 0,-1 1 0 0 0,1-1 0 0 0,-1 0 0 0 0,0 1 0 0 0,-1-1 0 0 0,0 0 1 0 0,0 1-1 0 0,-1-1 0 0 0,1 0 0 0 0,-4 8 0 0 0,-1-1 7 0 0,0 0-1 0 0,-1-1 0 0 0,-1 1 1 0 0,0-1-1 0 0,-1-1 1 0 0,0 0-1 0 0,-16 17 1 0 0,19-24 5 0 0,1 1-1 0 0,-1-1 1 0 0,0 0 0 0 0,-1-1 0 0 0,1 1 0 0 0,-1-1-1 0 0,0-1 1 0 0,0 1 0 0 0,0-1 0 0 0,0 0 0 0 0,-1-1 0 0 0,1 0-1 0 0,-1 0 1 0 0,0 0 0 0 0,-15 0 0 0 0,19-2 3 0 0,-1 0 1 0 0,0-1-1 0 0,1 0 1 0 0,-1 0-1 0 0,0 0 1 0 0,1 0-1 0 0,-1-1 1 0 0,1 0-1 0 0,0 0 1 0 0,-1 0-1 0 0,1 0 1 0 0,0-1-1 0 0,0 0 0 0 0,1 1 1 0 0,-6-6-1 0 0,7 6-16 0 0,0 0-1 0 0,0 0 0 0 0,1 0 1 0 0,-1 0-1 0 0,1 0 0 0 0,0 0 1 0 0,-1 0-1 0 0,1 0 1 0 0,0 0-1 0 0,0-1 0 0 0,0 1 1 0 0,1 0-1 0 0,-1-1 0 0 0,0 1 1 0 0,1 0-1 0 0,0-1 0 0 0,-1 1 1 0 0,1-1-1 0 0,0 1 0 0 0,0-1 1 0 0,1 1-1 0 0,-1-1 0 0 0,0 1 1 0 0,1-1-1 0 0,0 1 0 0 0,-1 0 1 0 0,1-1-1 0 0,0 1 1 0 0,1-3-1 0 0,0 3-7 0 0,-1 0 0 0 0,1 0 0 0 0,0 0 0 0 0,0 0-1 0 0,0 1 1 0 0,0-1 0 0 0,0 0 0 0 0,0 1 0 0 0,0 0 0 0 0,0-1 0 0 0,1 1 0 0 0,-1 0 0 0 0,0 0 0 0 0,1 0 0 0 0,-1 0 0 0 0,1 1 0 0 0,-1-1-1 0 0,1 1 1 0 0,0-1 0 0 0,-1 1 0 0 0,1 0 0 0 0,3 0 0 0 0,6 0 3 0 0,1 1-1 0 0,-1 1 1 0 0,15 3 0 0 0,24 9 23 0 0,66 26 1 0 0,-75-24-6 0 0,1-1 1 0 0,80 16 0 0 0,-105-29 19 0 0,1 0 1 0 0,0-2 0 0 0,-1 0-1 0 0,1-1 1 0 0,-1 0 0 0 0,1-2-1 0 0,25-6 1 0 0,-36 7-191 0 0,0-1-1 0 0,0 1 1 0 0,-1-1-1 0 0,1-1 1 0 0,-1 1-1 0 0,1-1 1 0 0,-1 0 0 0 0,0-1-1 0 0,0 0 1 0 0,-1 0-1 0 0,0-1 1 0 0,1 1 0 0 0,-2-1-1 0 0,1-1 1 0 0,-1 1-1 0 0,0-1 1 0 0,0 0-1 0 0,6-13 1 0 0,-5 3-2319 0 0,-5 0-662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1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1 268 0 0,'-15'-1'573'0'0,"-1"1"0"0"0,-18 2 0 0 0,20-1-425 0 0,-1 1-1 0 0,1 1 1 0 0,0 1 0 0 0,0 0 0 0 0,1 0 0 0 0,-1 2 0 0 0,1-1-1 0 0,0 2 1 0 0,1 0 0 0 0,-1 0 0 0 0,1 1 0 0 0,1 1 0 0 0,-19 16-1 0 0,29-24-145 0 0,-1 1 0 0 0,1-1 1 0 0,0 1-1 0 0,0-1 0 0 0,-1 1 0 0 0,1-1 0 0 0,0 1 0 0 0,0 0 0 0 0,0 0 0 0 0,1-1 0 0 0,-1 1 0 0 0,0 0 0 0 0,1 0 0 0 0,-1 0 0 0 0,1 0 0 0 0,-1 0 0 0 0,1 0 0 0 0,0 0 0 0 0,0 0 0 0 0,0 0 0 0 0,0 0 0 0 0,0 0 0 0 0,1 0 0 0 0,-1 0 0 0 0,1 0 1 0 0,-1-1-1 0 0,1 1 0 0 0,-1 0 0 0 0,1 0 0 0 0,0 0 0 0 0,0-1 0 0 0,0 1 0 0 0,0 0 0 0 0,0-1 0 0 0,1 1 0 0 0,-1-1 0 0 0,0 1 0 0 0,1-1 0 0 0,-1 1 0 0 0,1-1 0 0 0,2 2 0 0 0,6 4 4 0 0,-1-1 1 0 0,1 0-1 0 0,1 0 0 0 0,-1-1 0 0 0,19 7 1 0 0,30 5 53 0 0,0-3 0 0 0,108 13 0 0 0,-138-23-31 0 0,807 68 1067 0 0,-729-65-929 0 0,1102 15 1206 0 0,-4-95-533 0 0,-965 39-781 0 0,-139 17-2556 0 0,-84 14 782 0 0,-2 1-141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40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291 181 5148 0 0,'-1'9'-1138'0'0,"0"-4"366"0"0,-1-7 1041 0 0,-1-6-172 0 0,0 1 0 0 0,-1-1 0 0 0,0 1 0 0 0,0 0 0 0 0,-1 0 0 0 0,-7-9 0 0 0,10 13-76 0 0,-1 1 0 0 0,0-1 0 0 0,0 1 0 0 0,0-1-1 0 0,0 1 1 0 0,0 0 0 0 0,0 0 0 0 0,-1 0 0 0 0,1 0 0 0 0,-1 1-1 0 0,1 0 1 0 0,-1-1 0 0 0,0 1 0 0 0,1 0 0 0 0,-1 1-1 0 0,0-1 1 0 0,-5 1 0 0 0,4 0-11 0 0,-1 0-1 0 0,0 1 1 0 0,1 0 0 0 0,-1 0 0 0 0,1 1-1 0 0,0 0 1 0 0,-1 0 0 0 0,1 0-1 0 0,0 0 1 0 0,-9 6 0 0 0,4 0-4 0 0,0-1 1 0 0,0 1 0 0 0,1 1-1 0 0,0-1 1 0 0,0 2-1 0 0,1-1 1 0 0,0 1 0 0 0,1 0-1 0 0,0 1 1 0 0,-6 12-1 0 0,10-15 9 0 0,0-1 0 0 0,0 1-1 0 0,0-1 1 0 0,1 1 0 0 0,1 0-1 0 0,-1 0 1 0 0,1 0 0 0 0,1 0-1 0 0,-1 0 1 0 0,1 0 0 0 0,1 0-1 0 0,2 15 1 0 0,-2-17-3 0 0,1-1 1 0 0,0 1-1 0 0,0-1 0 0 0,0 0 1 0 0,0 0-1 0 0,1 0 1 0 0,0 0-1 0 0,0 0 1 0 0,0-1-1 0 0,1 1 0 0 0,0-1 1 0 0,-1 0-1 0 0,2 0 1 0 0,-1 0-1 0 0,0-1 0 0 0,1 1 1 0 0,-1-1-1 0 0,1 0 1 0 0,7 3-1 0 0,-4-3-1 0 0,0 1 0 0 0,1-1 1 0 0,0-1-1 0 0,-1 1 0 0 0,1-2 0 0 0,0 1 0 0 0,0-1 0 0 0,0 0 1 0 0,0-1-1 0 0,0 0 0 0 0,1-1 0 0 0,12-2 0 0 0,-18 3-5 0 0,1-2-1 0 0,0 1 0 0 0,0 0 0 0 0,-1-1 1 0 0,1 0-1 0 0,-1 0 0 0 0,1 0 1 0 0,-1-1-1 0 0,0 0 0 0 0,0 1 1 0 0,0-1-1 0 0,-1-1 0 0 0,1 1 1 0 0,-1-1-1 0 0,1 1 0 0 0,-1-1 1 0 0,0 0-1 0 0,0 0 0 0 0,-1 0 1 0 0,1 0-1 0 0,-1-1 0 0 0,0 1 1 0 0,0-1-1 0 0,2-7 0 0 0,-2-3 100 0 0,0 1 0 0 0,-1-1 0 0 0,-1 1 0 0 0,0-1 0 0 0,-1 1-1 0 0,0-1 1 0 0,-1 1 0 0 0,-1-1 0 0 0,-7-22 0 0 0,10 35 17 0 0,-5 22-68 0 0,4-18-46 0 0,0 1-1 0 0,1 0 1 0 0,-1 0-1 0 0,0 0 1 0 0,1 0-1 0 0,0 0 1 0 0,0 5 0 0 0,1 2-1 0 0,0-1 0 0 0,1 0 0 0 0,0 1 0 0 0,1-1 0 0 0,0 0 0 0 0,0 0 0 0 0,1 0 0 0 0,1-1 0 0 0,-1 1 0 0 0,1-1 0 0 0,1 0 0 0 0,-1-1 0 0 0,1 1 0 0 0,1-1 0 0 0,-1 0 0 0 0,1 0 1 0 0,0-1-1 0 0,11 7 0 0 0,-15-11-9 0 0,1 1 0 0 0,0-2 0 0 0,-1 1 0 0 0,1 0 1 0 0,0-1-1 0 0,0 1 0 0 0,0-1 0 0 0,0 0 0 0 0,0-1 0 0 0,0 1 1 0 0,0-1-1 0 0,0 1 0 0 0,1-1 0 0 0,-1 0 0 0 0,0-1 1 0 0,0 1-1 0 0,0-1 0 0 0,0 0 0 0 0,0 0 0 0 0,0 0 0 0 0,0 0 1 0 0,0-1-1 0 0,0 0 0 0 0,-1 0 0 0 0,1 0 0 0 0,5-3 1 0 0,-4 1-1 0 0,0 0 1 0 0,0-1 0 0 0,-1 1 0 0 0,1-1 0 0 0,-1 0 0 0 0,0 0 0 0 0,-1 0 0 0 0,1 0 0 0 0,-1-1-1 0 0,0 1 1 0 0,0-1 0 0 0,0 0 0 0 0,-1 0 0 0 0,0 0 0 0 0,0 0 0 0 0,1-9 0 0 0,-2-1-11 0 0,0 0 1 0 0,0 0-1 0 0,-2 0 1 0 0,0 0 0 0 0,-1 1-1 0 0,-1-1 1 0 0,0 0-1 0 0,-1 1 1 0 0,0 0-1 0 0,-2 0 1 0 0,1 0 0 0 0,-2 1-1 0 0,0-1 1 0 0,-1 2-1 0 0,-13-20 1 0 0,20 32 7 0 0,1 0 1 0 0,-1 1-1 0 0,0-1 0 0 0,1 0 0 0 0,-1 0 1 0 0,0 0-1 0 0,0 0 0 0 0,0 1 1 0 0,0-1-1 0 0,1 0 0 0 0,-1 1 1 0 0,0-1-1 0 0,0 1 0 0 0,0-1 0 0 0,0 1 1 0 0,0-1-1 0 0,0 1 0 0 0,-1 0 1 0 0,1-1-1 0 0,0 1 0 0 0,0 0 1 0 0,0 0-1 0 0,0 0 0 0 0,0 0 0 0 0,0 0 1 0 0,0 0-1 0 0,-1 0 0 0 0,1 0 1 0 0,0 1-1 0 0,0-1 0 0 0,0 0 1 0 0,0 1-1 0 0,0-1 0 0 0,0 0 0 0 0,0 1 1 0 0,0-1-1 0 0,0 1 0 0 0,0 0 1 0 0,-1 1-1 0 0,2-2 4 0 0,-1 0-1 0 0,1 1 1 0 0,0-1 0 0 0,-1 1-1 0 0,1-1 1 0 0,0 1 0 0 0,0-1 0 0 0,0 1-1 0 0,-1-1 1 0 0,1 1 0 0 0,0-1-1 0 0,0 1 1 0 0,0-1 0 0 0,0 1 0 0 0,0-1-1 0 0,0 1 1 0 0,0 0 0 0 0,0-1-1 0 0,0 1 1 0 0,0-1 0 0 0,0 1-1 0 0,0-1 1 0 0,1 1 0 0 0,-1-1 0 0 0,0 1-1 0 0,0-1 1 0 0,0 1 0 0 0,1-1-1 0 0,-1 1 1 0 0,0-1 0 0 0,1 0 0 0 0,0 2-1 0 0,10 11 0 0 0,-5-8 4 0 0,1 0-1 0 0,0 0 0 0 0,0-1 0 0 0,0 0 1 0 0,0-1-1 0 0,1 1 0 0 0,-1-1 0 0 0,1-1 1 0 0,12 3-1 0 0,9 1 5 0 0,39 2 0 0 0,-13-3 0 0 0,-30-3 29 0 0,-22-3-20 0 0,0 1 0 0 0,0 0 0 0 0,0 1 0 0 0,0-1 0 0 0,0 0-1 0 0,0 1 1 0 0,1 0 0 0 0,4 1 0 0 0,-7-1 43 0 0,-2 0-57 0 0,0-1 1 0 0,-1 1-1 0 0,1-1 1 0 0,0 1 0 0 0,0 0-1 0 0,0 0 1 0 0,0 0-1 0 0,0-1 1 0 0,0 1 0 0 0,0 0-1 0 0,0 0 1 0 0,-1 2-1 0 0,0-1 1 0 0,-6 6 5 0 0,-1 0 0 0 0,1 0 0 0 0,1 1 0 0 0,0 0 0 0 0,0 1-1 0 0,0 0 1 0 0,1 0 0 0 0,-8 20 0 0 0,12-26-4 0 0,1 0 0 0 0,-1 0-1 0 0,1 0 1 0 0,0 0 0 0 0,1 1 0 0 0,-1-1 0 0 0,1 0 0 0 0,0 1-1 0 0,0-1 1 0 0,0 1 0 0 0,1-1 0 0 0,-1 0 0 0 0,1 1-1 0 0,0-1 1 0 0,0 0 0 0 0,1 0 0 0 0,-1 0 0 0 0,1 0 0 0 0,0 0-1 0 0,0 0 1 0 0,0 0 0 0 0,1-1 0 0 0,-1 1 0 0 0,1-1-1 0 0,6 7 1 0 0,-3-5-1 0 0,0 0 0 0 0,1 0 1 0 0,0-1-1 0 0,0 0 0 0 0,0 0 0 0 0,0-1 0 0 0,1 0 0 0 0,-1 0 0 0 0,1 0 0 0 0,0-1 0 0 0,0 0 0 0 0,0-1 0 0 0,0 0 0 0 0,0 0 0 0 0,0-1 0 0 0,0 0 0 0 0,0 0 1 0 0,0-1-1 0 0,0 0 0 0 0,13-3 0 0 0,-11 2 1 0 0,-1 0-1 0 0,0-1 1 0 0,1-1 0 0 0,-1 1 0 0 0,-1-1 0 0 0,1-1-1 0 0,0 0 1 0 0,-1 0 0 0 0,0 0 0 0 0,0-1 0 0 0,-1 0 0 0 0,0-1-1 0 0,0 0 1 0 0,0 0 0 0 0,-1 0 0 0 0,11-16 0 0 0,-10 9 30 0 0,1 0 1 0 0,-2-1-1 0 0,0 0 1 0 0,-1 0-1 0 0,6-26 1 0 0,-10 34 24 0 0,0 0 0 0 0,0 1 1 0 0,-1-1-1 0 0,0 0 0 0 0,0 0 1 0 0,-1 0-1 0 0,1 0 0 0 0,-2 0 1 0 0,1 1-1 0 0,-1-1 0 0 0,0 0 0 0 0,0 1 1 0 0,-1-1-1 0 0,1 1 0 0 0,-8-10 1 0 0,9 14-44 0 0,0 1 1 0 0,0-1 0 0 0,-1 0-1 0 0,1 1 1 0 0,-1 0 0 0 0,1-1-1 0 0,-1 1 1 0 0,0 0 0 0 0,0 0 0 0 0,1 0-1 0 0,-1 0 1 0 0,0 0 0 0 0,0 1-1 0 0,0-1 1 0 0,0 0 0 0 0,0 1-1 0 0,0-1 1 0 0,0 1 0 0 0,-3 0-1 0 0,0 0 6 0 0,0 0 0 0 0,1 0 0 0 0,-1 1 0 0 0,0-1 0 0 0,1 1 0 0 0,-8 2 0 0 0,7-1-11 0 0,0 1 0 0 0,0-1 0 0 0,1 1 0 0 0,0-1 0 0 0,-1 1 0 0 0,1 0 0 0 0,0 1 0 0 0,0-1 0 0 0,1 1 0 0 0,-1 0 0 0 0,1 0 0 0 0,0 0 0 0 0,0 0 0 0 0,0 0 0 0 0,0 1 0 0 0,1-1 0 0 0,0 1 0 0 0,-2 5 0 0 0,1-4-6 0 0,1 0 0 0 0,1 0 0 0 0,-1 0 0 0 0,1 0 0 0 0,0 0 1 0 0,0 1-1 0 0,1-1 0 0 0,0 0 0 0 0,0 1 0 0 0,0-1 0 0 0,1 0 1 0 0,0 0-1 0 0,0 1 0 0 0,2 5 0 0 0,2-3-17 0 0,-1 0 1 0 0,2 0-1 0 0,-1 0 0 0 0,1-1 0 0 0,0 0 1 0 0,1 0-1 0 0,0 0 0 0 0,0-1 0 0 0,1 0 1 0 0,0 0-1 0 0,0-1 0 0 0,0 0 0 0 0,1-1 1 0 0,0 0-1 0 0,0 0 0 0 0,11 4 0 0 0,-12-6 7 0 0,0 1 0 0 0,1-1 0 0 0,-1-1 0 0 0,1 1 0 0 0,0-2-1 0 0,0 1 1 0 0,0-1 0 0 0,0 0 0 0 0,-1-1 0 0 0,1 0 0 0 0,0-1-1 0 0,0 1 1 0 0,0-2 0 0 0,0 1 0 0 0,0-1 0 0 0,-1-1-1 0 0,1 0 1 0 0,14-6 0 0 0,-18 5 3 0 0,0 1 0 0 0,0-1 0 0 0,0 0-1 0 0,-1 0 1 0 0,0 0 0 0 0,1 0 0 0 0,-1-1 0 0 0,-1 0-1 0 0,1 0 1 0 0,-1 0 0 0 0,0 0 0 0 0,0 0 0 0 0,0-1-1 0 0,-1 0 1 0 0,0 1 0 0 0,3-11 0 0 0,-1-5-8 0 0,-1-1 0 0 0,0 0 0 0 0,-1-29 0 0 0,2-26 19 0 0,-2 51-14 0 0,-2 21-11 0 0,0 0 1 0 0,0 0-1 0 0,0 0 0 0 0,1 0 0 0 0,0 0 1 0 0,0 0-1 0 0,3-9 0 0 0,-3 14 14 0 0,0-1 0 0 0,-1 1-1 0 0,1-1 1 0 0,0 1 0 0 0,0-1-1 0 0,-1 1 1 0 0,1 0 0 0 0,0-1-1 0 0,0 1 1 0 0,0 0 0 0 0,-1 0-1 0 0,1 0 1 0 0,0 0 0 0 0,0 0-1 0 0,0 0 1 0 0,0 0 0 0 0,-1 0-1 0 0,1 0 1 0 0,0 0 0 0 0,0 0-1 0 0,0 0 1 0 0,0 0 0 0 0,-1 1-1 0 0,1-1 1 0 0,0 0 0 0 0,0 1-1 0 0,-1-1 1 0 0,1 0 0 0 0,0 1-1 0 0,0-1 1 0 0,-1 1 0 0 0,1-1-1 0 0,0 2 1 0 0,1-1 5 0 0,13 8-17 0 0,-1 1 0 0 0,0 0 0 0 0,0 1 0 0 0,-1 0 0 0 0,12 15 0 0 0,8 6 56 0 0,-32-31-1 0 0,1-17-28 0 0,-2 15-13 0 0,0-1 1 0 0,0 1-1 0 0,0 0 0 0 0,-1-1 1 0 0,1 1-1 0 0,0 0 1 0 0,-1-1-1 0 0,1 1 0 0 0,-1 0 1 0 0,1 0-1 0 0,-1 0 1 0 0,0-1-1 0 0,0 1 0 0 0,1 0 1 0 0,-1 0-1 0 0,0 0 1 0 0,0 0-1 0 0,0 0 0 0 0,-2-1 1 0 0,-20-14-3 0 0,22 15 3 0 0,-2 0-2 0 0,0-1 0 0 0,1 0 0 0 0,-1 1 0 0 0,0 0 1 0 0,0-1-1 0 0,0 1 0 0 0,0 0 0 0 0,0 1 0 0 0,-1-1 0 0 0,1 1 0 0 0,0-1 0 0 0,0 1 0 0 0,0 0 0 0 0,-1 0 0 0 0,1 0 0 0 0,0 1 0 0 0,0-1 1 0 0,0 1-1 0 0,-1-1 0 0 0,1 1 0 0 0,0 0 0 0 0,0 0 0 0 0,-5 4 0 0 0,3-2 3 0 0,1 0-1 0 0,0 1 0 0 0,0-1 1 0 0,0 1-1 0 0,0 0 1 0 0,1 0-1 0 0,-1 1 1 0 0,1-1-1 0 0,0 1 1 0 0,0-1-1 0 0,1 1 1 0 0,-1 0-1 0 0,-1 8 1 0 0,2-6 1 0 0,0 0-1 0 0,0 0 1 0 0,1 0 0 0 0,0 1 0 0 0,1-1-1 0 0,-1 0 1 0 0,1 1 0 0 0,1-1 0 0 0,0 1-1 0 0,0-1 1 0 0,0 0 0 0 0,5 14 0 0 0,-5-17-1 0 0,0-1 1 0 0,0 1-1 0 0,1-1 1 0 0,-1 0-1 0 0,1 1 1 0 0,0-1-1 0 0,0 0 1 0 0,0 0-1 0 0,0 0 1 0 0,1-1-1 0 0,-1 1 0 0 0,1 0 1 0 0,-1-1-1 0 0,1 0 1 0 0,0 1-1 0 0,0-1 1 0 0,0 0-1 0 0,0-1 1 0 0,1 1-1 0 0,-1 0 1 0 0,0-1-1 0 0,1 0 1 0 0,-1 0-1 0 0,1 0 1 0 0,-1 0-1 0 0,1 0 1 0 0,5-1-1 0 0,-6 0 0 0 0,0 0 0 0 0,0-1 0 0 0,1 1 0 0 0,-1-1 0 0 0,0 0 0 0 0,0 0 0 0 0,0 0 0 0 0,0 0 0 0 0,0 0 0 0 0,0-1 0 0 0,0 0 0 0 0,-1 1 0 0 0,1-1 0 0 0,-1 0 0 0 0,1 0 1 0 0,-1-1-1 0 0,1 1 0 0 0,-1 0 0 0 0,0-1 0 0 0,0 1 0 0 0,0-1 0 0 0,-1 0 0 0 0,1 0 0 0 0,-1 1 0 0 0,1-1 0 0 0,1-6 0 0 0,2-6 0 0 0,-1-1 0 0 0,0 1 1 0 0,-1-1-1 0 0,1-16 0 0 0,-3 23-3 0 0,-1 7 0 0 0,2-8-7 0 0,-1 0 0 0 0,0 0 1 0 0,-1 1-1 0 0,0-1 0 0 0,0 0 0 0 0,-4-16 0 0 0,4 25-8 0 0,-2-1-6 0 0,2 2 21 0 0,0 0 0 0 0,0 0 0 0 0,0-1 0 0 0,-1 1 0 0 0,1 0 0 0 0,0 0 0 0 0,0 0 0 0 0,0 0 1 0 0,0-1-1 0 0,0 1 0 0 0,0 0 0 0 0,-1 0 0 0 0,1 0 0 0 0,0 0 0 0 0,0 0 0 0 0,0 0 0 0 0,0 0 0 0 0,-1-1 0 0 0,1 1 0 0 0,0 0 0 0 0,0 0 0 0 0,0 0 0 0 0,0 0 0 0 0,-1 0 1 0 0,1 0-1 0 0,0 0 0 0 0,0 0 0 0 0,0 0 0 0 0,-1 0 0 0 0,1 0 0 0 0,0 0 0 0 0,0 0 0 0 0,0 0 0 0 0,-1 0 0 0 0,1 0 0 0 0,0 0 0 0 0,0 0 0 0 0,0 0 0 0 0,0 1 0 0 0,-1-1 0 0 0,1 0 1 0 0,0 0-1 0 0,0 0 0 0 0,0 0 0 0 0,0 0 0 0 0,-1 0 0 0 0,1 0 0 0 0,0 1 0 0 0,0-1 0 0 0,0 0 0 0 0,0 0 0 0 0,-2 10 0 0 0,1 0 0 0 0,1 0-1 0 0,0 1 1 0 0,0-1 0 0 0,1 0 0 0 0,0 0-1 0 0,1 0 1 0 0,0-1 0 0 0,1 1-1 0 0,0 0 1 0 0,7 14 0 0 0,-8-18 5 0 0,1-1 1 0 0,0 0-1 0 0,0 1 1 0 0,0-1-1 0 0,0-1 1 0 0,1 1-1 0 0,0 0 1 0 0,0-1-1 0 0,1 0 1 0 0,-1 0-1 0 0,1 0 1 0 0,0 0-1 0 0,0-1 1 0 0,0 0-1 0 0,0 0 1 0 0,0 0-1 0 0,1-1 1 0 0,0 1-1 0 0,-1-1 0 0 0,1-1 1 0 0,9 3-1 0 0,-9-4 8 0 0,0 1-1 0 0,0-1 0 0 0,0 0 0 0 0,-1-1 0 0 0,1 1 0 0 0,0-1 1 0 0,0 0-1 0 0,-1-1 0 0 0,1 1 0 0 0,-1-1 0 0 0,1 0 0 0 0,-1-1 1 0 0,0 1-1 0 0,1-1 0 0 0,-1 0 0 0 0,-1-1 0 0 0,1 1 0 0 0,5-5 1 0 0,-2 0-527 0 0,-1 0 1 0 0,1-1-1 0 0,-2 1 1 0 0,1-1 0 0 0,-1-1-1 0 0,0 1 1 0 0,-1-1 0 0 0,6-16-1 0 0,-6 12-1781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19 355 5384 0 0,'0'0'-308'0'0,"0"0"316"0"0,-1 0 0 0 0,1 1 1 0 0,0-1-1 0 0,0 0 0 0 0,0 0 0 0 0,0 1 1 0 0,-1-1-1 0 0,1 0 0 0 0,0 0 1 0 0,0 1-1 0 0,0-1 0 0 0,-1 0 0 0 0,1 0 1 0 0,0 0-1 0 0,-1 0 0 0 0,1 1 1 0 0,0-1-1 0 0,0 0 0 0 0,-1 0 0 0 0,1 0 1 0 0,0 0-1 0 0,-1 0 0 0 0,1 0 1 0 0,0 0-1 0 0,-1 0 0 0 0,1 0 0 0 0,0 0 1 0 0,0 0-1 0 0,-1 0 0 0 0,1 0 1 0 0,0 0-1 0 0,-1 0 0 0 0,1 0 0 0 0,0 0 1 0 0,-1 0-1 0 0,1 0 0 0 0,0 0 1 0 0,0 0-1 0 0,-1-1 0 0 0,1 1 0 0 0,0 0 1 0 0,-1 0-1 0 0,1 0 0 0 0,0-1 0 0 0,-1-1 15 0 0,0 0-1 0 0,0-1 0 0 0,0 1 1 0 0,0-1-1 0 0,1 1 0 0 0,-1-1 0 0 0,1 1 1 0 0,0-1-1 0 0,-1 0 0 0 0,1 1 0 0 0,0-1 1 0 0,1 1-1 0 0,-1-1 0 0 0,0 0 0 0 0,1 1 1 0 0,0-1-1 0 0,-1 1 0 0 0,1-1 0 0 0,0 1 1 0 0,0 0-1 0 0,0-1 0 0 0,1 1 0 0 0,2-4 1 0 0,7-11 19 0 0,1 1 1 0 0,1 0 0 0 0,1 1 0 0 0,0 0 0 0 0,1 1 0 0 0,1 1 0 0 0,0 0 0 0 0,1 1 0 0 0,0 1 0 0 0,0 0 0 0 0,27-11 0 0 0,4 1-2 0 0,1 3 0 0 0,0 1 0 0 0,66-13 1 0 0,-55 18-89 0 0,85-7 1 0 0,-104 17-1652 0 0,56 5 0 0 0,-69-1 380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4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86 4068 0 0,'-2'-23'-596'0'0,"0"19"662"0"0,0 0 0 0 0,0 0 0 0 0,-1 0 0 0 0,1 1 0 0 0,-1-1 0 0 0,0 1 0 0 0,0-1 0 0 0,0 1 0 0 0,0 0 0 0 0,-1 0 0 0 0,1 1 1 0 0,-1-1-1 0 0,0 0 0 0 0,1 1 0 0 0,-1 0 0 0 0,0 0 0 0 0,-1 0 0 0 0,1 1 0 0 0,0-1 0 0 0,0 1 0 0 0,-1 0 0 0 0,1 0 0 0 0,0 1 0 0 0,-8-1 0 0 0,4 1 3 0 0,-1 0 0 0 0,0 0-1 0 0,1 1 1 0 0,-1 1 0 0 0,0-1-1 0 0,1 1 1 0 0,0 0 0 0 0,-1 1-1 0 0,1 0 1 0 0,0 1 0 0 0,-12 6-1 0 0,9-3-32 0 0,0 1 0 0 0,1-1 0 0 0,0 2 1 0 0,0-1-1 0 0,1 2 0 0 0,0-1 0 0 0,0 1 0 0 0,1 0 0 0 0,1 1 0 0 0,0 0 0 0 0,0 0 0 0 0,1 1 0 0 0,0 0 0 0 0,1 0 0 0 0,1 0 1 0 0,-5 17-1 0 0,8-24-20 0 0,0 0 0 0 0,0-1 0 0 0,1 1 1 0 0,0 0-1 0 0,0 0 0 0 0,0 0 0 0 0,0 0 1 0 0,1 0-1 0 0,0-1 0 0 0,0 1 1 0 0,0 0-1 0 0,1 0 0 0 0,-1-1 0 0 0,1 1 1 0 0,3 4-1 0 0,-1-3 3 0 0,-1 0 0 0 0,2-1 0 0 0,-1 1 0 0 0,1-1 0 0 0,0 0 0 0 0,0-1 0 0 0,0 1 0 0 0,0-1 0 0 0,12 7 0 0 0,-5-5 6 0 0,0 0 0 0 0,1-1-1 0 0,0 0 1 0 0,0-1-1 0 0,0 0 1 0 0,0-1-1 0 0,0 0 1 0 0,1-1-1 0 0,-1-1 1 0 0,19 0-1 0 0,-18-1-148 0 0,-1-1 0 0 0,1-1 0 0 0,-1 0-1 0 0,0 0 1 0 0,1-1 0 0 0,-1-1 0 0 0,0 0-1 0 0,-1-1 1 0 0,1-1 0 0 0,17-10 0 0 0,-18 2-2315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4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1 735 4656 0 0,'0'0'-173'0'0,"3"-1"-157"0"0,-2 1 344 0 0,-1-1-1 0 0,1 1 1 0 0,-1 0-1 0 0,1 0 1 0 0,0 0-1 0 0,-1-1 1 0 0,1 1-1 0 0,-1 0 1 0 0,1 0-1 0 0,-1 0 1 0 0,1 0 0 0 0,-1 0-1 0 0,1 0 1 0 0,0 0-1 0 0,-1 0 1 0 0,1 0-1 0 0,-1 0 1 0 0,1 0-1 0 0,-1 1 1 0 0,1-1-1 0 0,-1 0 1 0 0,2 1-1 0 0,-3 10 649 0 0,0 13-668 0 0,1-19 14 0 0,1 0 0 0 0,0 0-1 0 0,0-1 1 0 0,1 1 0 0 0,-1-1-1 0 0,1 1 1 0 0,0-1 0 0 0,0 1-1 0 0,1-1 1 0 0,-1 0-1 0 0,1 0 1 0 0,0 0 0 0 0,0-1-1 0 0,0 1 1 0 0,1-1 0 0 0,-1 1-1 0 0,1-1 1 0 0,0 0 0 0 0,0-1-1 0 0,0 1 1 0 0,0-1-1 0 0,0 1 1 0 0,1-1 0 0 0,-1 0-1 0 0,1-1 1 0 0,-1 1 0 0 0,1-1-1 0 0,0 0 1 0 0,-1 0 0 0 0,9 0-1 0 0,-6 0 0 0 0,-1-1 0 0 0,1 1 0 0 0,0-1 1 0 0,-1-1-1 0 0,1 1 0 0 0,-1-1 0 0 0,1 0 0 0 0,-1-1 0 0 0,1 0 0 0 0,-1 0 0 0 0,1 0 0 0 0,-1-1 0 0 0,0 1 1 0 0,0-2-1 0 0,-1 1 0 0 0,1-1 0 0 0,-1 1 0 0 0,1-2 0 0 0,-1 1 0 0 0,0 0 0 0 0,-1-1 0 0 0,5-5 1 0 0,-3 1 2 0 0,-1-1 1 0 0,0 1 0 0 0,-1-1 0 0 0,1 0 0 0 0,-2 0 0 0 0,0-1 0 0 0,3-14 0 0 0,-2 1 149 0 0,-2 1 1 0 0,0-32-1 0 0,-2 54-121 0 0,-1-3 2 0 0,0-1-41 0 0,0 6 88 0 0,-1 7-83 0 0,1 0 0 0 0,0 0 0 0 0,0 0 0 0 0,1 0 0 0 0,0 0 0 0 0,0 0 0 0 0,1 0 0 0 0,0 0 0 0 0,1 0 0 0 0,0 0 0 0 0,5 15 0 0 0,-4-17-11 0 0,-1 0 1 0 0,1-1 0 0 0,0 1 0 0 0,1 0 0 0 0,0-1 0 0 0,-1 0 0 0 0,2 0 0 0 0,-1 0-1 0 0,1 0 1 0 0,-1-1 0 0 0,1 1 0 0 0,0-1 0 0 0,1 0 0 0 0,6 3 0 0 0,-8-5 6 0 0,0 0-1 0 0,0-1 1 0 0,-1 1 0 0 0,2-1 0 0 0,-1 0-1 0 0,0 0 1 0 0,0-1 0 0 0,0 1 0 0 0,0-1 0 0 0,0 0-1 0 0,1 0 1 0 0,-1 0 0 0 0,0 0 0 0 0,0-1 0 0 0,0 0-1 0 0,0 0 1 0 0,0 0 0 0 0,0 0 0 0 0,0-1-1 0 0,0 0 1 0 0,0 1 0 0 0,0-1 0 0 0,4-4 0 0 0,2-1 7 0 0,0-1 1 0 0,-1-1-1 0 0,1 0 0 0 0,-2 0 1 0 0,1-1-1 0 0,-1 0 1 0 0,-1 0-1 0 0,0-1 1 0 0,0 0-1 0 0,-1-1 1 0 0,-1 1-1 0 0,0-1 1 0 0,7-24-1 0 0,0-11-3 0 0,-2-1 0 0 0,5-63 0 0 0,-14 97-1 0 0,5-70 163 0 0,-3-1 1 0 0,-13-125 0 0 0,11 209-159 0 0,-1 0 1 0 0,-1 0-1 0 0,1-1 1 0 0,0 1-1 0 0,0 0 1 0 0,0 0 0 0 0,0 0-1 0 0,-1-1 1 0 0,1 1-1 0 0,-1 0 1 0 0,1 0-1 0 0,-1 0 1 0 0,1 0-1 0 0,-1 0 1 0 0,0 0 0 0 0,1 0-1 0 0,-1 0 1 0 0,0 0-1 0 0,0 0 1 0 0,-1-1-1 0 0,1 2 41 0 0,-3 6-2 0 0,-5 10-24 0 0,1 2 0 0 0,1-1 0 0 0,0 1 0 0 0,2 1-1 0 0,0-1 1 0 0,0 1 0 0 0,2 0 0 0 0,0-1 0 0 0,1 23 0 0 0,7 182 113 0 0,-5-213-130 0 0,4 46 62 0 0,19 91 0 0 0,-19-127-54 0 0,2 0 0 0 0,0-1 0 0 0,1 1 0 0 0,1-1 0 0 0,1-1 0 0 0,0 1 0 0 0,23 30 0 0 0,-29-45-10 0 0,0 0 0 0 0,0-1-1 0 0,0 1 1 0 0,0-1 0 0 0,1 0-1 0 0,0 0 1 0 0,0 0 0 0 0,0 0 0 0 0,0-1-1 0 0,0 1 1 0 0,0-1 0 0 0,1 0-1 0 0,-1-1 1 0 0,1 1 0 0 0,-1-1 0 0 0,1 1-1 0 0,0-1 1 0 0,-1-1 0 0 0,1 1 0 0 0,0-1-1 0 0,0 0 1 0 0,-1 0 0 0 0,1 0-1 0 0,0-1 1 0 0,0 1 0 0 0,-1-1 0 0 0,1 0-1 0 0,0-1 1 0 0,-1 1 0 0 0,1-1 0 0 0,5-2-1 0 0,1-2-8 0 0,-1 0-1 0 0,1 0 1 0 0,-1-1-1 0 0,-1-1 1 0 0,1 1-1 0 0,-1-2 0 0 0,-1 1 1 0 0,1-1-1 0 0,-1 0 1 0 0,-1-1-1 0 0,8-12 1 0 0,-1-5-7 0 0,0 0 0 0 0,-2-2 0 0 0,-2 1 0 0 0,0-1 1 0 0,-2-1-1 0 0,-1 0 0 0 0,-1 0 0 0 0,2-41 0 0 0,-8 69 18 0 0,0-1-1 0 0,-1 1 0 0 0,1 0 1 0 0,0 0-1 0 0,-1 0 0 0 0,1 0 1 0 0,-1 0-1 0 0,1-1 0 0 0,-1 1 1 0 0,0 0-1 0 0,-1-2 0 0 0,-1 11-3 0 0,0 0 0 0 0,0 0 0 0 0,1 0 0 0 0,0 0 0 0 0,0 0-1 0 0,1 0 1 0 0,0 0 0 0 0,0 0 0 0 0,0 1 0 0 0,1-1 0 0 0,1 0-1 0 0,1 13 1 0 0,0-4-10 0 0,0-1 1 0 0,1 1-1 0 0,1-1 0 0 0,1 0 1 0 0,8 18-1 0 0,-12-30 6 0 0,1 1 0 0 0,0-1 0 0 0,0 1-1 0 0,0-1 1 0 0,0 0 0 0 0,1 0 0 0 0,-1 0 0 0 0,1 0 0 0 0,0 0-1 0 0,0 0 1 0 0,0-1 0 0 0,0 0 0 0 0,0 1 0 0 0,1-1 0 0 0,-1 0 0 0 0,1-1-1 0 0,-1 1 1 0 0,1-1 0 0 0,0 1 0 0 0,0-1 0 0 0,-1 0 0 0 0,1 0-1 0 0,0-1 1 0 0,0 1 0 0 0,0-1 0 0 0,0 0 0 0 0,0 0 0 0 0,0 0-1 0 0,0-1 1 0 0,0 1 0 0 0,0-1 0 0 0,-1 0 0 0 0,1 0 0 0 0,0 0 0 0 0,0-1-1 0 0,-1 1 1 0 0,1-1 0 0 0,-1 0 0 0 0,1 0 0 0 0,-1 0 0 0 0,4-4-1 0 0,2-1 8 0 0,-1-1-1 0 0,0 0 1 0 0,-1-1-1 0 0,0 0 1 0 0,0 0-1 0 0,-1 0 1 0 0,0-1-1 0 0,8-17 1 0 0,-2-2 187 0 0,16-56 0 0 0,-28 82-83 0 0,-1 4-44 0 0,-4 11-24 0 0,-9 24-26 0 0,7-5 1 0 0,2 0 0 0 0,1 1 0 0 0,1-1 1 0 0,1 1-1 0 0,2 0 0 0 0,1-1 0 0 0,9 48 0 0 0,-5-51-7 0 0,1-1-1 0 0,2 0 1 0 0,0-1-1 0 0,2 0 0 0 0,1 0 1 0 0,1-1-1 0 0,1 0 0 0 0,30 41 1 0 0,78 74 229 0 0,-121-140-228 0 0,-1 0 0 0 0,1 0-1 0 0,0 0 1 0 0,0 0 0 0 0,0 0 0 0 0,0 0-1 0 0,0 0 1 0 0,0 0 0 0 0,-1 0 0 0 0,1 0-1 0 0,0 0 1 0 0,0 0 0 0 0,0 0-1 0 0,0 0 1 0 0,0 0 0 0 0,0 0 0 0 0,0 0-1 0 0,0 1 1 0 0,-1-1 0 0 0,1 0 0 0 0,0 0-1 0 0,0 0 1 0 0,0 0 0 0 0,0 0 0 0 0,0 0-1 0 0,0 0 1 0 0,0 1 0 0 0,0-1 0 0 0,0 0-1 0 0,0 0 1 0 0,0 0 0 0 0,0 0-1 0 0,0 0 1 0 0,0 0 0 0 0,0 0 0 0 0,0 1-1 0 0,0-1 1 0 0,0 0 0 0 0,0 0 0 0 0,0 0-1 0 0,0 0 1 0 0,0 0 0 0 0,0 0 0 0 0,0 1-1 0 0,0-1 1 0 0,0 0 0 0 0,0 0-1 0 0,0 0 1 0 0,0 0 0 0 0,0 0 0 0 0,1 0-1 0 0,-1 0 1 0 0,0 0 0 0 0,0 1 0 0 0,0-1-1 0 0,0 0 1 0 0,0 0 0 0 0,0 0 0 0 0,0 0-1 0 0,0 0 1 0 0,1 0 0 0 0,-1 0 0 0 0,0 0-1 0 0,-19-4 227 0 0,-41-18-278 0 0,40 15 142 0 0,-87-30 27 0 0,-87-35 328 0 0,193 72-451 0 0,0 0 0 0 0,0-1 1 0 0,0 1-1 0 0,1-1 0 0 0,-1 1 0 0 0,0-1 0 0 0,0 1 0 0 0,0-1 0 0 0,1 0 0 0 0,-1 1 0 0 0,0-1 0 0 0,1 0 1 0 0,-1 1-1 0 0,0-1 0 0 0,1 0 0 0 0,-1-1 0 0 0,1 2-3 0 0,0-1 0 0 0,0 1-1 0 0,-1-1 1 0 0,1 1 0 0 0,0-1 0 0 0,0 1 0 0 0,0-1-1 0 0,1 1 1 0 0,-1-1 0 0 0,0 1 0 0 0,0-1 0 0 0,0 1-1 0 0,0-1 1 0 0,0 1 0 0 0,1-1 0 0 0,-1 1 0 0 0,0-1-1 0 0,0 1 1 0 0,1-1 0 0 0,-1 1 0 0 0,1-1 0 0 0,2-2 1 0 0,0 0 0 0 0,1 0 0 0 0,-1 1 0 0 0,1-1 0 0 0,6-2 1 0 0,-6 2 0 0 0,189-88 50 0 0,-132 66-44 0 0,93-54 0 0 0,-143 73-79 0 0,0-2 0 0 0,-1 1 0 0 0,0-1 0 0 0,0-1 1 0 0,14-15-1 0 0,-22 21-159 0 0,1 0 1 0 0,-1 0-1 0 0,0-1 1 0 0,0 1-1 0 0,0-1 1 0 0,0 0-1 0 0,0 1 1 0 0,-1-1-1 0 0,0 0 1 0 0,0 0-1 0 0,0 0 1 0 0,0 0-1 0 0,-1 0 0 0 0,1 0 1 0 0,-1 0-1 0 0,0 0 1 0 0,0 0-1 0 0,0 0 1 0 0,-1 0-1 0 0,0 0 1 0 0,1 0-1 0 0,-3-5 1 0 0,-11-21-3055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4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57 7625 0 0,'-9'-6'615'0'0,"0"-1"1"0"0,-1 2 0 0 0,-15-8 0 0 0,23 12 450 0 0,-2-10 504 0 0,4 11-1625 0 0,0-1-1 0 0,0 1 1 0 0,-1 0 0 0 0,1-1 0 0 0,0 1 0 0 0,0 0 0 0 0,0 0-1 0 0,0-1 1 0 0,-1 1 0 0 0,1 0 0 0 0,0-1 0 0 0,0 1-1 0 0,0 0 1 0 0,0-1 0 0 0,0 1 0 0 0,0-1 0 0 0,0 1 0 0 0,0 0-1 0 0,0-1 1 0 0,0 1 0 0 0,0 0 0 0 0,0-1 0 0 0,0 1 0 0 0,0 0-1 0 0,0-1 1 0 0,1 1 0 0 0,-1 0 0 0 0,0-1 0 0 0,0 1-1 0 0,0 0 1 0 0,0-1 0 0 0,1 1 0 0 0,-1 0 0 0 0,0 0 0 0 0,0-1-1 0 0,1 1 1 0 0,-1 0 0 0 0,0 0 0 0 0,0-1 0 0 0,1 1-1 0 0,0 0 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4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27 6293 0 0,'-32'10'206'0'0,"31"-10"-119"0"0,-6 2 27 0 0,7-2-106 0 0,0 0 1 0 0,0 0-1 0 0,0 0 1 0 0,0 0 0 0 0,0 0-1 0 0,0 1 1 0 0,0-1 0 0 0,0 0-1 0 0,0 0 1 0 0,0 0 0 0 0,0 0-1 0 0,0 0 1 0 0,1 0-1 0 0,-1 0 1 0 0,0 0 0 0 0,0 0-1 0 0,0 0 1 0 0,0 0 0 0 0,0 0-1 0 0,0 1 1 0 0,0-1 0 0 0,0 0-1 0 0,0 0 1 0 0,0 0-1 0 0,0 0 1 0 0,0 0 0 0 0,0 0-1 0 0,0 0 1 0 0,0 0 0 0 0,0 0-1 0 0,0 1 1 0 0,0-1-1 0 0,0 0 1 0 0,0 0 0 0 0,0 0-1 0 0,-1 0 1 0 0,1 0 0 0 0,0 0-1 0 0,0 0 1 0 0,0 0 0 0 0,0 0-1 0 0,0 0 1 0 0,0 0-1 0 0,0 0 1 0 0,0 0 0 0 0,0 1-1 0 0,0-1 1 0 0,23 2 60 0 0,0 0 0 0 0,0-1 1 0 0,0-1-1 0 0,35-5 0 0 0,-11 1-19 0 0,321-11 407 0 0,49-4-4297 0 0,-376 15 1569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5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 4352 0 0,'0'0'-320'0'0,"-3"0"-582"0"0,3 0 825 0 0,-12 5 274 0 0,12-5-173 0 0,0 0-1 0 0,1 0 0 0 0,-1 0 0 0 0,0 0 0 0 0,0 0 0 0 0,0 0 1 0 0,0 0-1 0 0,0 0 0 0 0,0 0 0 0 0,0 1 0 0 0,0-1 1 0 0,0 0-1 0 0,0 0 0 0 0,0 0 0 0 0,0 0 0 0 0,0 0 0 0 0,0 0 1 0 0,0 0-1 0 0,0 0 0 0 0,0 0 0 0 0,0 0 0 0 0,0 1 1 0 0,0-1-1 0 0,0 0 0 0 0,0 0 0 0 0,0 0 0 0 0,0 0 0 0 0,0 0 1 0 0,0 0-1 0 0,0 0 0 0 0,641-22 472 0 0,-410 17 151 0 0,-221 3-2975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5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 3428 0 0,'-11'-3'-535'0'0,"10"3"567"0"0,1 0 1 0 0,0 0-1 0 0,-1 0 1 0 0,1-1-1 0 0,-1 1 1 0 0,1 0-1 0 0,0 0 1 0 0,-1 0-1 0 0,1 0 1 0 0,-1 0-1 0 0,1 0 1 0 0,0 0-1 0 0,-1 0 1 0 0,1 0-1 0 0,-1 0 1 0 0,1 0-1 0 0,0 0 0 0 0,-1 1 1 0 0,1-1-1 0 0,-1 0 1 0 0,1 0-1 0 0,0 0 1 0 0,-1 0-1 0 0,1 1 1 0 0,0-1-1 0 0,-1 0 1 0 0,1 0-1 0 0,0 1 1 0 0,-1-1-1 0 0,1 0 1 0 0,0 0-1 0 0,0 1 1 0 0,-1-1-1 0 0,1 0 1 0 0,0 1-1 0 0,0-1 1 0 0,0 1-1 0 0,-1-1 0 0 0,1 0 1 0 0,0 1-1 0 0,0-1 1 0 0,0 1-1 0 0,0-1 1 0 0,0 0-1 0 0,0 1 1 0 0,0-1-1 0 0,0 1 1 0 0,2 5 75 0 0,22 17 31 0 0,1-2 0 0 0,1 0 0 0 0,48 30-1 0 0,97 41 68 0 0,-79-44-23 0 0,-88-46-102 0 0,-1 0 1 0 0,1 0-1 0 0,-1 0 1 0 0,0 1-1 0 0,1-1 0 0 0,-1 1 1 0 0,0-1-1 0 0,0 1 1 0 0,-1 0-1 0 0,1 0 1 0 0,0 1-1 0 0,1 2 1 0 0,-4-4-51 0 0,-1 0-1 0 0,1 0 1 0 0,-1-1 0 0 0,1 1 0 0 0,-1 0 0 0 0,0 0 0 0 0,0-1 0 0 0,0 1 0 0 0,0-1 0 0 0,0 1 0 0 0,0-1 0 0 0,0 1 0 0 0,-3 1 0 0 0,4-2-16 0 0,-22 20-18 0 0,-1-1-1 0 0,-1-1 0 0 0,0-1 1 0 0,-51 28-1 0 0,5-2-636 0 0,-26 21-1987 0 0,56-38 757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5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4 4732 0 0,'0'0'-276'0'0,"6"-3"-227"0"0,-4 2 586 0 0,-6 2 439 0 0,-54 21-328 0 0,2 1 0 0 0,1 3 0 0 0,1 2 0 0 0,1 3 1 0 0,-55 42-1 0 0,99-66-168 0 0,-1 0 1 0 0,1 1 0 0 0,0 0 0 0 0,1 1 0 0 0,0 0 0 0 0,-12 17 0 0 0,18-24-22 0 0,1 1 1 0 0,-1 0-1 0 0,1 0 0 0 0,0-1 0 0 0,0 1 1 0 0,0 0-1 0 0,0 0 0 0 0,0 1 1 0 0,1-1-1 0 0,-1 0 0 0 0,1 0 0 0 0,0 0 1 0 0,0 0-1 0 0,0 0 0 0 0,0 0 0 0 0,1 1 1 0 0,-1-1-1 0 0,1 0 0 0 0,0 0 1 0 0,0 0-1 0 0,0 0 0 0 0,0 0 0 0 0,1-1 1 0 0,-1 1-1 0 0,1 0 0 0 0,-1 0 0 0 0,1-1 1 0 0,0 1-1 0 0,0-1 0 0 0,4 4 1 0 0,4 3 6 0 0,0 0 1 0 0,1-1-1 0 0,0 0 1 0 0,1-1 0 0 0,0 0-1 0 0,0-1 1 0 0,0 0 0 0 0,1-1-1 0 0,0 0 1 0 0,20 4 0 0 0,12 1-360 0 0,79 8 1 0 0,-69-15-2169 0 0,-42-3 1365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5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3724 0 0,'0'0'-275'0'0,"6"0"-1557"0"0,65-6 1092 0 0,-47 4 423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1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 4576 0 0,'-51'-9'-1657'0'0,"49"9"1572"0"0,2 0-68 0 0,-8 0 51 0 0,6 1 161 0 0,6 1 183 0 0,27 6 25 0 0,60 7 1 0 0,455 3 855 0 0,-431-17-963 0 0,570-6 632 0 0,-162-1-1392 0 0,-452 4-1704 0 0,-54 0 1574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5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71 103 1060 0 0,'-4'1'-72'0'0,"-35"10"164"0"0,36-10 9 0 0,1 0-47 0 0,1-1-45 0 0,0 0 0 0 0,-1 0 0 0 0,1 0 0 0 0,0 0 0 0 0,-1 1 0 0 0,1-1 0 0 0,0 1 0 0 0,-1-1 0 0 0,1 0 0 0 0,0 1 0 0 0,0 0 0 0 0,0-1 0 0 0,-1 1 0 0 0,0 1-1 0 0,1-1 64 0 0,1 4 6 0 0,0-5-73 0 0,-1 0 0 0 0,1 0 0 0 0,0 1 0 0 0,0-1-1 0 0,0 0 1 0 0,0 0 0 0 0,0 1 0 0 0,0-1 0 0 0,0 0 0 0 0,0 0 0 0 0,0 1 0 0 0,0-1 0 0 0,0 0-1 0 0,0 1 1 0 0,0-1 0 0 0,0 0 0 0 0,0 0 0 0 0,0 1 0 0 0,0-1 0 0 0,0 0 0 0 0,0 0-1 0 0,0 1 1 0 0,0-1 0 0 0,0 0 0 0 0,0 0 0 0 0,1 1 0 0 0,-1-1 0 0 0,0 0 0 0 0,0 0 0 0 0,0 1-1 0 0,0-1 1 0 0,1 0 0 0 0,-1 0 0 0 0,0 0 0 0 0,0 1 0 0 0,0-1 0 0 0,1 0 0 0 0,-1 0-1 0 0,8 3 51 0 0,0 0 0 0 0,0 0 0 0 0,1-1 0 0 0,-1 0 0 0 0,1-1 0 0 0,-1 1 0 0 0,1-2 0 0 0,13 1 0 0 0,76-9 173 0 0,-61 4-170 0 0,526-72 553 0 0,-247 29-233 0 0,-196 31 61 0 0,-117 16-279 0 0,16-3 755 0 0,-16 3-656 0 0,27-1 1165 0 0,-27 0-1037 0 0,0 2-1705 0 0,10 0 505 0 0,-10-1-709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87 4228 0 0,'-24'5'-1334'0'0,"15"-2"1327"0"0,6-3 56 0 0,-5 2-62 0 0,6-2 137 0 0,8-1 645 0 0,109-21-571 0 0,117-7-1 0 0,129 6-30 0 0,-195 15-96 0 0,216-2 68 0 0,-205 11 29 0 0,-175-1-188 0 0,14 0-2185 0 0,-8-4 1530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0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3004 0 0,'0'0'-18'0'0,"0"0"0"0"0,0 0 0 0 0,0 0-1 0 0,0 0 1 0 0,0 0 0 0 0,0 0 0 0 0,0 0 0 0 0,0 0-1 0 0,0 0 1 0 0,0 0 0 0 0,1 0 0 0 0,-1 0-1 0 0,0 0 1 0 0,0 0 0 0 0,0-1 0 0 0,0 1 0 0 0,0 0-1 0 0,0 0 1 0 0,0 0 0 0 0,0 0 0 0 0,0 0-1 0 0,0 0 1 0 0,0 0 0 0 0,0 0 0 0 0,0 0 0 0 0,0 0-1 0 0,0 0 1 0 0,0 0 0 0 0,0 0 0 0 0,0 0-1 0 0,0 0 1 0 0,0-1 0 0 0,0 1 0 0 0,0 0 0 0 0,0 0-1 0 0,0 0 1 0 0,0 0 0 0 0,0 0 0 0 0,0 0-1 0 0,0 0 1 0 0,0 0 0 0 0,0 0 0 0 0,0 0 0 0 0,0 0-1 0 0,0-1 1 0 0,0 1 0 0 0,0 0 0 0 0,0 0 0 0 0,0 0-1 0 0,0 0 1 0 0,0 0 0 0 0,16-2-118 0 0,33 0 285 0 0,507-16 354 0 0,-331 8-365 0 0,100-4-56 0 0,393-10 92 0 0,-677 24-165 0 0,48-1 14 0 0,137 18 0 0 0,-218-16-25 0 0,-2-1 6 0 0,0 1-1 0 0,0 0 1 0 0,0 0 0 0 0,-1 1 0 0 0,1-1-1 0 0,-1 1 1 0 0,1 1 0 0 0,7 3 0 0 0,-8-2 8 0 0,0 1 0 0 0,-1-1 0 0 0,0 1 0 0 0,0 0 0 0 0,0 0 0 0 0,0 0 0 0 0,-1 0 0 0 0,0 1 0 0 0,0-1 0 0 0,0 1 0 0 0,-1 0 0 0 0,0 0 0 0 0,0 0 0 0 0,0 0 0 0 0,-1 0 0 0 0,1 12 0 0 0,1 9 46 0 0,-1 0 1 0 0,-3 39 0 0 0,-12 160 181 0 0,-3 102 56 0 0,16-309-279 0 0,-17 325 340 0 0,15-325-337 0 0,1-4 28 0 0,-1 1 0 0 0,0-1 0 0 0,-8 26 0 0 0,8-37-27 0 0,1 1 1 0 0,-1-1-1 0 0,-1 0 1 0 0,1 0-1 0 0,0 0 0 0 0,-1 0 1 0 0,0 0-1 0 0,0 0 1 0 0,0-1-1 0 0,0 1 1 0 0,-1-1-1 0 0,0 0 1 0 0,1 0-1 0 0,-1 0 1 0 0,0-1-1 0 0,-7 4 0 0 0,-16 6 36 0 0,-1-2 0 0 0,0-1 0 0 0,0-1-1 0 0,-48 7 1 0 0,-123 4 33 0 0,143-15-69 0 0,-757 6 141 0 0,584-14-151 0 0,-72-5 107 0 0,216 2 285 0 0,-128-26-1 0 0,206 32-362 0 0,0-1 0 0 0,-1 0 1 0 0,1 0-1 0 0,0-1 0 0 0,0 0 0 0 0,0 0 0 0 0,0-1 0 0 0,1 1 0 0 0,-1-2 0 0 0,1 1 0 0 0,0-1 1 0 0,0 1-1 0 0,1-2 0 0 0,-1 1 0 0 0,1-1 0 0 0,0 1 0 0 0,1-1 0 0 0,-1-1 0 0 0,1 1 0 0 0,1-1 0 0 0,-1 1 1 0 0,1-1-1 0 0,0 0 0 0 0,0 0 0 0 0,-2-14 0 0 0,-3-18 8 0 0,2 0-1 0 0,1-1 1 0 0,2-49-1 0 0,1 29-24 0 0,4-250-21 0 0,3 108-30 0 0,-5 192 21 0 0,-1-20-6 0 0,2 0-1 0 0,1 0 1 0 0,7-31 0 0 0,-8 52 8 0 0,1 1 0 0 0,1 0 0 0 0,0 0 0 0 0,0 0 1 0 0,0 0-1 0 0,1 1 0 0 0,0-1 0 0 0,0 1 0 0 0,1 0 0 0 0,0 1 1 0 0,0-1-1 0 0,1 1 0 0 0,0 0 0 0 0,0 0 0 0 0,11-8 0 0 0,7-1-7 0 0,-1 2 1 0 0,1 0-1 0 0,1 2 0 0 0,1 0 0 0 0,26-6 0 0 0,137-28-163 0 0,-150 37 77 0 0,182-30-3255 0 0,-183 35 1403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0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133 177 4828 0 0,'-2'-2'-326'0'0,"-3"-1"198"0"0,0 0 1 0 0,-1 0-1 0 0,1 1 1 0 0,-1-1-1 0 0,0 1 1 0 0,-11-2-1 0 0,10 2 259 0 0,1 0 0 0 0,-1 0-1 0 0,1 0 1 0 0,-12-6 0 0 0,17 7-80 0 0,2 0-22 0 0,0 0 0 0 0,0 0 0 0 0,0 0 0 0 0,0 0 0 0 0,1 1 0 0 0,-1-1 0 0 0,0 0 0 0 0,0 1-1 0 0,1-1 1 0 0,-1 1 0 0 0,1-1 0 0 0,-1 1 0 0 0,0-1 0 0 0,1 1 0 0 0,-1 0 0 0 0,1 0 0 0 0,2 0-1 0 0,45-6-5 0 0,-31 5 44 0 0,498-37 240 0 0,-330 26-261 0 0,754-54 119 0 0,-784 61 178 0 0,-155 6-340 0 0,0-1-1 0 0,0 0 0 0 0,1 1 0 0 0,-1-1 1 0 0,0 1-1 0 0,0-1 0 0 0,0 1 1 0 0,0-1-1 0 0,0 1 0 0 0,0 0 1 0 0,0-1-1 0 0,0 1 0 0 0,0 0 1 0 0,-1 0-1 0 0,1 0 0 0 0,0 0 1 0 0,0 0-1 0 0,-1 0 0 0 0,1 0 1 0 0,0 0-1 0 0,-1 0 0 0 0,1 0 1 0 0,-1 0-1 0 0,0 0 0 0 0,1 0 1 0 0,-1 0-1 0 0,0 0 0 0 0,1 1 1 0 0,-1-1-1 0 0,0 0 0 0 0,0 0 1 0 0,0 2-1 0 0,0 37 63 0 0,-54 358 192 0 0,23-190-76 0 0,17-106 310 0 0,13-101-468 0 0,1 1-1 0 0,-1-1 1 0 0,0 1-1 0 0,0-1 1 0 0,0 0 0 0 0,0 1-1 0 0,0-1 1 0 0,0 0-1 0 0,0 0 1 0 0,0 0 0 0 0,-1 0-1 0 0,1 0 1 0 0,0 0 0 0 0,-1 0-1 0 0,1 0 1 0 0,-1 0-1 0 0,1 0 1 0 0,-1-1 0 0 0,1 1-1 0 0,-1-1 1 0 0,1 1-1 0 0,-1-1 1 0 0,-2 1 0 0 0,-62 13 109 0 0,0-3 0 0 0,-74 3 0 0 0,38-4-99 0 0,-43 6-12 0 0,-223 23 14 0 0,-1-21 0 0 0,324-18-2 0 0,0-2 1 0 0,-81-14 0 0 0,110 13-10 0 0,0-1 0 0 0,0-1 0 0 0,0 0 0 0 0,0-2 0 0 0,1 0 0 0 0,0 0-1 0 0,0-1 1 0 0,1-1 0 0 0,0-1 0 0 0,-21-18 0 0 0,21 13-6 0 0,1 1 0 0 0,0-2 0 0 0,2 0 0 0 0,0 0-1 0 0,0-1 1 0 0,2 0 0 0 0,0-1 0 0 0,1 0 0 0 0,-8-28-1 0 0,4 4-8 0 0,2-1 0 0 0,2 0 0 0 0,-3-51 0 0 0,10 89-12 0 0,0 0 0 0 0,1-1-1 0 0,0 1 1 0 0,0 0 0 0 0,0 0 0 0 0,0-1 0 0 0,1 1 0 0 0,0 0 0 0 0,0 0 0 0 0,1 0 0 0 0,-1 0-1 0 0,1 0 1 0 0,0 0 0 0 0,0 1 0 0 0,1-1 0 0 0,-1 0 0 0 0,1 1 0 0 0,0 0 0 0 0,1 0 0 0 0,-1 0-1 0 0,1 0 1 0 0,-1 0 0 0 0,1 1 0 0 0,0-1 0 0 0,0 1 0 0 0,6-3 0 0 0,31-17-270 0 0,1 2 1 0 0,2 2 0 0 0,0 1-1 0 0,0 3 1 0 0,2 1-1 0 0,0 3 1 0 0,0 1 0 0 0,65-4-1 0 0,-87 13-1624 0 0,-4 2-311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0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5084 0 0,'0'0'-416'0'0,"-3"0"-582"0"0,0 1 94 0 0,7 2 393 0 0,19 7 288 0 0,40 10 359 0 0,442 32 107 0 0,-445-48-218 0 0,0-1 21 0 0,68 6 626 0 0,-125-8-612 0 0,2 0 27 0 0,-5-1-141 0 0,1 0-1 0 0,-1 1 1 0 0,0-1 0 0 0,1 0 0 0 0,-1 0 0 0 0,0 0 0 0 0,1 0-1 0 0,-1 0 1 0 0,1 0 0 0 0,-1 0 0 0 0,0 0 0 0 0,1 0-1 0 0,-1 0 1 0 0,0 0 0 0 0,1 0 0 0 0,-1 0 0 0 0,1 0 0 0 0,-1 0-1 0 0,0 0 1 0 0,1 0 0 0 0,-1 0 0 0 0,0 0 0 0 0,1 0-1 0 0,-1-1 1 0 0,0 1 0 0 0,1 0 0 0 0,-1 0 0 0 0,1-1-1 0 0,9-8-566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0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 2216 0 0,'-2'0'-116'0'0,"-5"-1"207"0"0,0 0 0 0 0,1 0-1 0 0,-1 1 1 0 0,0 0 0 0 0,0 0-1 0 0,-11 2 1 0 0,15-1-15 0 0,11 15 91 0 0,156 177 313 0 0,-153-178-498 0 0,-3-6 92 0 0,-1 0 0 0 0,-1 0 0 0 0,0 1 0 0 0,0 0 0 0 0,5 12 1 0 0,-10-19-49 0 0,0-1 1 0 0,-1 1-1 0 0,1-1 1 0 0,0 1-1 0 0,-1 0 1 0 0,0-1 0 0 0,0 1-1 0 0,1 0 1 0 0,-2-1-1 0 0,1 1 1 0 0,0 0 0 0 0,0-1-1 0 0,-1 1 1 0 0,1 0-1 0 0,-1-1 1 0 0,0 1 0 0 0,0-1-1 0 0,0 1 1 0 0,0-1-1 0 0,0 0 1 0 0,-1 1 0 0 0,1-1-1 0 0,-1 0 1 0 0,0 0-1 0 0,1 0 1 0 0,-1 0-1 0 0,-3 3 1 0 0,-9 6-22 0 0,0-1 1 0 0,0-1-1 0 0,-1 0 0 0 0,0 0 1 0 0,0-2-1 0 0,-1 0 0 0 0,-19 6 1 0 0,-14 1-1060 0 0,-56 10 0 0 0,54-16 346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0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4 3208 0 0,'2'-3'28'0'0,"-4"2"10"0"0,-11 10 61 0 0,-29 23 154 0 0,25-19-128 0 0,11-8-85 0 0,-25 18 200 0 0,1 1 0 0 0,-39 43 1 0 0,62-60-207 0 0,0 1 1 0 0,1 0-1 0 0,0 0 0 0 0,0 1 1 0 0,1-1-1 0 0,0 1 1 0 0,0 1-1 0 0,1-1 1 0 0,1 1-1 0 0,-1-1 1 0 0,2 1-1 0 0,-1 0 1 0 0,1 0-1 0 0,-1 18 0 0 0,4-21-19 0 0,0-1 0 0 0,0 1 0 0 0,0-1 0 0 0,1 0 1 0 0,0 0-1 0 0,0 1 0 0 0,1-1 0 0 0,-1-1 0 0 0,1 1 0 0 0,1 0 0 0 0,-1-1 0 0 0,1 1 0 0 0,0-1 0 0 0,0 0 0 0 0,9 8 0 0 0,1 0-2 0 0,1 0 1 0 0,0-1-1 0 0,1-1 1 0 0,17 9-1 0 0,-8-7-579 0 0,0-1-1 0 0,0-1 0 0 0,1-1 0 0 0,39 9 0 0 0,-48-16-79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1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7 388 0 0,'0'0'2112'0'0,"0"-6"-1928"0"0,0 6-139 0 0,1 0 1 0 0,-1 0 0 0 0,0 0-1 0 0,0 0 1 0 0,0 0-1 0 0,0 1 1 0 0,0-1-1 0 0,0 0 1 0 0,0 0-1 0 0,0 0 1 0 0,0 0-1 0 0,0 0 1 0 0,0 0-1 0 0,0 0 1 0 0,0 0-1 0 0,0 0 1 0 0,0 1-1 0 0,0-1 1 0 0,0 0-1 0 0,1 0 1 0 0,-1 0-1 0 0,0 0 1 0 0,0 0-1 0 0,0 0 1 0 0,0 0-1 0 0,0 0 1 0 0,0 0-1 0 0,0 0 1 0 0,0 0-1 0 0,1 0 1 0 0,-1 0-1 0 0,0 0 1 0 0,0 0-1 0 0,0 0 1 0 0,0 0-1 0 0,0 0 1 0 0,0 0-1 0 0,0 0 1 0 0,1 0-1 0 0,-1 0 1 0 0,0 0-1 0 0,0 0 1 0 0,0 0-1 0 0,0 0 1 0 0,0 0 0 0 0,0 0-1 0 0,0 0 1 0 0,0 0-1 0 0,0 0 1 0 0,1 0-1 0 0,-1-1 1 0 0,0 1-1 0 0,0 0 1 0 0,0 0-1 0 0,0 0 1 0 0,0 0-1 0 0,0 0 1 0 0,0 0-1 0 0,10 20 54 0 0,-1 1-1 0 0,0 1 1 0 0,-2 0 0 0 0,-1 0-1 0 0,4 24 1 0 0,13 124 444 0 0,-19-133-414 0 0,5 96 331 0 0,4 26 27 0 0,-12-151-535 0 0,1 0-172 0 0,-1 0 0 0 0,0 0 0 0 0,-1 0 0 0 0,1 0-1 0 0,-1 0 1 0 0,-1 1 0 0 0,-1 8 0 0 0,0-14-1609 0 0,-6 4-257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1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5236 0 0,'1'-4'51'0'0,"-1"1"-1"0"0,1-1 0 0 0,0 0 1 0 0,0 0-1 0 0,0 0 0 0 0,1 0 1 0 0,-1 1-1 0 0,1-1 0 0 0,0 0 1 0 0,0 1-1 0 0,0 0 0 0 0,1-1 1 0 0,-1 1-1 0 0,1 0 0 0 0,0 0 1 0 0,0 1-1 0 0,4-5 0 0 0,16-17 257 0 0,17-26 330 0 0,48-44 0 0 0,-71 78-510 0 0,0 1-1 0 0,1 0 0 0 0,1 1 1 0 0,0 2-1 0 0,1 0 0 0 0,28-13 0 0 0,-43 23-107 0 0,1 0-1 0 0,0 0 0 0 0,0 0 0 0 0,0 1 0 0 0,0 0 0 0 0,0 0 0 0 0,0 1 1 0 0,1 0-1 0 0,-1 0 0 0 0,0 0 0 0 0,0 1 0 0 0,12 2 0 0 0,-9-1-6 0 0,0 1-1 0 0,0 1 0 0 0,-1 0 0 0 0,1 0 1 0 0,-1 0-1 0 0,0 1 0 0 0,12 10 0 0 0,3 5-70 0 0,-1 2 1 0 0,-1 0-1 0 0,-1 1 0 0 0,19 28 0 0 0,-3 0-388 0 0,-20-26-634 0 0,1-2 0 0 0,1 0 1 0 0,29 28-1 0 0,-32-37-932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4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 4004 0 0,'-105'-2'-548'0'0,"102"2"710"0"0,0 0 11 0 0,155 0 1385 0 0,-20-5-1450 0 0,746-13 364 0 0,-551 9-283 0 0,-314 8-88 0 0,-11 0-567 0 0,-45 3-3431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3004 0 0,'-62'15'-1448'0'0,"62"-14"1392"0"0,0-1 56 0 0,0 0-1 0 0,0 0 1 0 0,0 0 0 0 0,0 0 0 0 0,1 0 0 0 0,-1 0 0 0 0,0 0 0 0 0,0 0 0 0 0,0 0 0 0 0,0 0 0 0 0,1 0 0 0 0,-1 0 0 0 0,0 0 0 0 0,0 0-1 0 0,0 0 1 0 0,0 0 0 0 0,0 0 0 0 0,1 0 0 0 0,-1 0 0 0 0,0 1 0 0 0,0-1 0 0 0,0 0 0 0 0,0 0 0 0 0,0 0 0 0 0,0 0 0 0 0,0 0-1 0 0,1 0 1 0 0,-1 0 0 0 0,0 1 0 0 0,0-1 0 0 0,0 0 0 0 0,0 0 0 0 0,0 0 0 0 0,0 0 0 0 0,0 1 0 0 0,0-1 0 0 0,0 0 0 0 0,0 0 0 0 0,0 0-1 0 0,0 0 1 0 0,0 0 0 0 0,0 1 0 0 0,0-1 0 0 0,0 0 0 0 0,0 0 0 0 0,0 0 0 0 0,0 0 0 0 0,0 1 0 0 0,0-1 0 0 0,0 0 0 0 0,0 0 0 0 0,0 0-1 0 0,0 0 1 0 0,0 0 0 0 0,0 1 0 0 0,-1-1 0 0 0,1 0 0 0 0,0 0 0 0 0,0 0 0 0 0,0 0 0 0 0,0 0 0 0 0,0 0 0 0 0,0 0 0 0 0,0 1 0 0 0,-1-1-1 0 0,1 0 1 0 0,0 0 0 0 0,0 0 0 0 0,0 0 0 0 0,36 7 158 0 0,2-1 0 0 0,51 1 0 0 0,85-6 226 0 0,-90-2-239 0 0,685-8 785 0 0,6 1-58 0 0,-288 43-234 0 0,-397-25-457 0 0,4 7 178 0 0,-91-17-351 0 0,-1 1-1 0 0,1 0 0 0 0,-1 0 1 0 0,1-1-1 0 0,-1 2 1 0 0,0-1-1 0 0,1 0 0 0 0,-1 0 1 0 0,0 1-1 0 0,0-1 1 0 0,0 1-1 0 0,0 0 1 0 0,0 0-1 0 0,0 0 0 0 0,0 0 1 0 0,-1 0-1 0 0,1 0 1 0 0,-1 0-1 0 0,1 0 0 0 0,-1 1 1 0 0,0-1-1 0 0,0 0 1 0 0,1 5-1 0 0,2 5 6 0 0,-1 0 0 0 0,0 1-1 0 0,2 21 1 0 0,-2-9 24 0 0,24 100 32 0 0,-14-69-23 0 0,11 88 1 0 0,5 81 69 0 0,-13-102-31 0 0,5 68 44 0 0,-21-147-50 0 0,-11 84 0 0 0,6-86-35 0 0,-19 104 116 0 0,23-142-154 0 0,-1 0 0 0 0,0 0 1 0 0,1 0-1 0 0,-2-1 0 0 0,1 1 0 0 0,0-1 0 0 0,-1 1 0 0 0,1-1 0 0 0,-1 0 0 0 0,0 0 0 0 0,0 0 0 0 0,0 0 1 0 0,-1 0-1 0 0,1-1 0 0 0,-6 4 0 0 0,-7 2 3 0 0,0 0 0 0 0,-21 8 0 0 0,30-13-2 0 0,-48 16 15 0 0,-1-2 1 0 0,-104 18-1 0 0,-122-1 23 0 0,196-26-45 0 0,-31 2-12 0 0,-229-13 0 0 0,-114-59 36 0 0,-57-61 134 0 0,494 116-58 0 0,1-1 0 0 0,-38-21 0 0 0,53 25-54 0 0,-1-1 0 0 0,1 0 0 0 0,0 0 1 0 0,0-1-1 0 0,1 1 0 0 0,0-2 0 0 0,0 1 0 0 0,0-1 1 0 0,1 1-1 0 0,0-2 0 0 0,-5-7 0 0 0,-2-10 15 0 0,1-1 0 0 0,1-1 0 0 0,-9-36-1 0 0,-11-85 21 0 0,30 146-80 0 0,-62-462 51 0 0,60 412-71 0 0,3 0 0 0 0,1 0 0 0 0,3 1 0 0 0,15-70 0 0 0,-17 108 2 0 0,0 0-1 0 0,0 1 1 0 0,1-1-1 0 0,1 1 1 0 0,0 0 0 0 0,1 1-1 0 0,0-1 1 0 0,14-19-1 0 0,-15 27-12 0 0,-1 0-1 0 0,1 1 1 0 0,1-1-1 0 0,-1 1 1 0 0,1 0-1 0 0,-1 1 1 0 0,1-1-1 0 0,0 1 1 0 0,0 0-1 0 0,0 0 1 0 0,0 1-1 0 0,10-1 1 0 0,12-1-329 0 0,41 0 1 0 0,-45 3 129 0 0,177 1-2817 0 0,-116-2 1312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4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68 4024 0 0,'-11'1'54'0'0,"-74"16"336"0"0,83-16-93 0 0,10-2-148 0 0,357-43 619 0 0,501 3-1 0 0,-815 42-872 0 0,118-2-2723 0 0,-145 1 1168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1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 5064 0 0,'-1'0'-59'0'0,"0"0"-1"0"0,1 1 0 0 0,-1-1 1 0 0,1 1-1 0 0,-1-1 0 0 0,1 0 0 0 0,-1 1 1 0 0,1-1-1 0 0,-1 1 0 0 0,1-1 0 0 0,-1 1 1 0 0,1-1-1 0 0,-1 1 0 0 0,1-1 1 0 0,0 1-1 0 0,-1 0 0 0 0,1-1 0 0 0,0 2 1 0 0,5 6-156 0 0,19 1 454 0 0,7-4-70 0 0,0-2 0 0 0,0-1 0 0 0,0-1 0 0 0,35-4 0 0 0,-20 2-60 0 0,514-24 574 0 0,-95 14-379 0 0,222-8-178 0 0,-668 18-184 0 0,9-1-3139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2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0 3848 0 0,'-281'26'1359'0'0,"249"-21"-592"0"0,21-3-307 0 0,1 0 1 0 0,0-1-1 0 0,-13 0 0 0 0,19 0-87 0 0,7 3-4 0 0,11 5 68 0 0,-13-8-485 0 0,18 2 440 0 0,254 5 512 0 0,-133-6-686 0 0,52 2-3 0 0,737 23 436 0 0,-893-25-618 0 0,125 7 538 0 0,-158-8-429 0 0,0-1-74 0 0,56 6-302 0 0,-57-6 114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2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5893 0 0,'-98'21'-2074'0'0,"96"-20"2193"0"0,0-1-49 0 0,1 0-51 0 0,0 0 0 0 0,0 0 1 0 0,0 0-1 0 0,0 0 0 0 0,0 0 0 0 0,0 1 0 0 0,0-1 0 0 0,0 0 0 0 0,0 1 0 0 0,0-1 0 0 0,0 0 0 0 0,0 1 0 0 0,0-1 0 0 0,0 1 0 0 0,1-1 0 0 0,-1 1 0 0 0,0 0 0 0 0,0-1 0 0 0,0 2 0 0 0,0-1 10 0 0,1-1 0 0 0,0 1-1 0 0,0-1 1 0 0,0 1 0 0 0,0 0-1 0 0,0-1 1 0 0,0 1-1 0 0,1-1 1 0 0,-1 1 0 0 0,0-1-1 0 0,0 1 1 0 0,0-1 0 0 0,0 1-1 0 0,1-1 1 0 0,-1 1-1 0 0,0-1 1 0 0,1 1 0 0 0,-1-1-1 0 0,0 1 1 0 0,1-1 0 0 0,-1 0-1 0 0,0 1 1 0 0,1-1 0 0 0,-1 0-1 0 0,1 1 1 0 0,3 2 69 0 0,0 0 1 0 0,-1-1 0 0 0,1 1 0 0 0,1-1-1 0 0,-1 0 1 0 0,0 0 0 0 0,9 3-1 0 0,31 3 72 0 0,0-3-1 0 0,0-1 0 0 0,1-1 1 0 0,47-5-1 0 0,-20 1-64 0 0,716-10 398 0 0,-580 15-248 0 0,-205-4-208 0 0,0 1-2 0 0,9 0 3 0 0,-8 0 25 0 0,-2-1-43 0 0,8 0-65 0 0,-3 0-118 0 0,0 1 0 0 0,0-1 0 0 0,0-1 0 0 0,10-1 1 0 0,-15 1-109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4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69 5328 0 0,'-48'0'-1150'0'0,"46"0"1276"0"0,10 1-46 0 0,52 5 158 0 0,98-4 0 0 0,72-17-39 0 0,-152 8-146 0 0,61-3-201 0 0,389-26 823 0 0,-179 27-3522 0 0,-347 9 1911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6:4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284 109 3696 0 0,'-281'-26'1196'0'0,"278"26"-692"0"0,8-2-405 0 0,21-4-22 0 0,0 1 0 0 0,1 1 0 0 0,36-1-1 0 0,-14 1-12 0 0,884-45 493 0 0,-881 48-616 0 0,298-6 377 0 0,-2 25-1513 0 0,-315-14-1051 0 0,-23-3 861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2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3576 0 0,'11'-18'-1033'0'0,"-10"17"1042"0"0,-1-1 89 0 0,1 1 0 0 0,-1-1 0 0 0,1 1 0 0 0,0 0 0 0 0,0-1 0 0 0,-1 1 0 0 0,1 0 0 0 0,0 0 0 0 0,0-1 0 0 0,0 1 0 0 0,2-1 0 0 0,6-6 982 0 0,-8 7-920 0 0,2 0 0 0 0,29-10 89 0 0,1 1 0 0 0,0 2-1 0 0,0 1 1 0 0,35-3 0 0 0,-31 5-152 0 0,765-71 607 0 0,-614 63-638 0 0,32 5-4 0 0,69-6-501 0 0,-263 12 192 0 0,-8 0-570 0 0,0 0 1 0 0,25-7-1 0 0,-41 8-435 0 0,4-5 195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2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100 175 3512 0 0,'-38'6'-995'0'0,"19"-4"712"0"0,16-2 247 0 0,-25 5 1441 0 0,24-6-1274 0 0,-3 0 472 0 0,8-2-214 0 0,19-5-66 0 0,41-6-176 0 0,-56 13-55 0 0,500-77 765 0 0,-358 60-733 0 0,664-40 164 0 0,-390 53-149 0 0,-315 5 120 0 0,-89 0-138 0 0,60 2 736 0 0,-69-3-543 0 0,-5 0-1459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3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37 4552 0 0,'1'-23'-242'0'0,"-2"9"178"0"0,-3 19 62 0 0,-7 10 18 0 0,0 1 1 0 0,1-1-1 0 0,1 2 0 0 0,0-1 0 0 0,-8 24 0 0 0,-30 99 75 0 0,27-74-19 0 0,-16 98-1 0 0,33-134-49 0 0,0 0-1 0 0,2-1 1 0 0,0 1-1 0 0,3 0 1 0 0,0 0-1 0 0,8 34 1 0 0,-2-29 11 0 0,2 0 0 0 0,1-1 0 0 0,2 0 0 0 0,1-1 1 0 0,2-1-1 0 0,25 39 0 0 0,-14-30-61 0 0,3-1 1 0 0,0-2-1 0 0,3-1 1 0 0,37 33-1 0 0,26 17-2044 0 0,-69-62 1180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3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228 509 3356 0 0,'0'0'-215'0'0,"22"-19"1336"0"0,-20 14-1042 0 0,0 1 1 0 0,-1-1 0 0 0,0 0 0 0 0,0 0-1 0 0,0 0 1 0 0,0 1 0 0 0,-1-1 0 0 0,0 0-1 0 0,0 0 1 0 0,0 0 0 0 0,-1 0 0 0 0,1 0-1 0 0,-3-7 1 0 0,1 4-18 0 0,0-1 1 0 0,-1 1-1 0 0,0-1 0 0 0,0 1 0 0 0,-1 0 1 0 0,-8-13-1 0 0,8 15-21 0 0,0 1 0 0 0,0-1 0 0 0,-1 1 1 0 0,0 0-1 0 0,0 1 0 0 0,0-1 0 0 0,0 1 0 0 0,-1 0 0 0 0,1 1 1 0 0,-1-1-1 0 0,0 1 0 0 0,-1 0 0 0 0,1 0 0 0 0,0 1 0 0 0,-12-3 1 0 0,15 5-37 0 0,-1-1 1 0 0,0 1 0 0 0,1 0-1 0 0,-1 0 1 0 0,0 1-1 0 0,1-1 1 0 0,-1 1 0 0 0,1 0-1 0 0,-1 0 1 0 0,1 0 0 0 0,-1 0-1 0 0,1 0 1 0 0,0 1 0 0 0,-1 0-1 0 0,1-1 1 0 0,0 1-1 0 0,0 1 1 0 0,0-1 0 0 0,1 0-1 0 0,-1 1 1 0 0,0-1 0 0 0,-3 6-1 0 0,0-2 3 0 0,0 2 0 0 0,1-1 0 0 0,0 1 0 0 0,1 0 0 0 0,-1 0 0 0 0,1 0-1 0 0,-5 16 1 0 0,8-19-4 0 0,0 0 1 0 0,-1 1-1 0 0,1-1 0 0 0,1 1 0 0 0,-1-1 0 0 0,1 1 0 0 0,0-1 1 0 0,1 1-1 0 0,-1-1 0 0 0,1 1 0 0 0,0-1 0 0 0,0 1 0 0 0,1-1 1 0 0,-1 0-1 0 0,1 1 0 0 0,1-1 0 0 0,-1 0 0 0 0,1 0 0 0 0,-1-1 0 0 0,1 1 1 0 0,1 0-1 0 0,-1-1 0 0 0,1 0 0 0 0,0 0 0 0 0,0 0 0 0 0,0 0 1 0 0,0-1-1 0 0,0 1 0 0 0,1-1 0 0 0,0 0 0 0 0,0 0 0 0 0,0-1 1 0 0,0 0-1 0 0,0 0 0 0 0,0 0 0 0 0,0 0 0 0 0,1-1 0 0 0,-1 0 1 0 0,1 0-1 0 0,-1 0 0 0 0,1-1 0 0 0,-1 1 0 0 0,1-1 0 0 0,-1-1 0 0 0,10-1 1 0 0,-9 1-2 0 0,-1 0 0 0 0,1 0 1 0 0,-1-1-1 0 0,0 0 0 0 0,0 0 1 0 0,0 0-1 0 0,0-1 1 0 0,0 0-1 0 0,0 0 0 0 0,-1 0 1 0 0,1 0-1 0 0,-1-1 0 0 0,0 0 1 0 0,0 0-1 0 0,0 0 0 0 0,0 0 1 0 0,-1 0-1 0 0,0-1 1 0 0,5-9-1 0 0,-4 7 15 0 0,-2 0 0 0 0,1 0 1 0 0,-1 0-1 0 0,0 0 0 0 0,0-1 0 0 0,-1 1 1 0 0,0-1-1 0 0,-1 1 0 0 0,1-1 0 0 0,-1 1 0 0 0,-1-1 1 0 0,0 0-1 0 0,0 1 0 0 0,-2-11 0 0 0,1 12 21 0 0,-1-5 59 0 0,0 0 0 0 0,0 0 1 0 0,-9-18-1 0 0,11 28-46 0 0,-3 20-20 0 0,3-17-31 0 0,1 0 1 0 0,-1 0-1 0 0,1 0 1 0 0,-1 0-1 0 0,1 0 1 0 0,-1 0-1 0 0,1 0 1 0 0,0 0-1 0 0,0 0 1 0 0,0 0-1 0 0,1 2 1 0 0,1 10 2 0 0,1-1 0 0 0,0 0 0 0 0,1 0 0 0 0,1 0 0 0 0,0 0 0 0 0,0-1 0 0 0,2 0 0 0 0,-1 0 0 0 0,1-1 0 0 0,10 13 0 0 0,-13-20-1 0 0,-1 1 0 0 0,1-1 0 0 0,0 0 0 0 0,0-1 0 0 0,1 1 0 0 0,-1-1 0 0 0,1 1 0 0 0,-1-1 0 0 0,1-1 0 0 0,0 1 1 0 0,0-1-1 0 0,1 0 0 0 0,-1 0 0 0 0,0 0 0 0 0,1-1 0 0 0,-1 1 0 0 0,1-1 0 0 0,-1-1 0 0 0,1 1 0 0 0,-1-1 0 0 0,1 0 0 0 0,-1 0 0 0 0,1-1 0 0 0,0 0 1 0 0,-1 0-1 0 0,0 0 0 0 0,8-3 0 0 0,-8 3 0 0 0,1-2 1 0 0,-1 1 0 0 0,0-1 0 0 0,0 1-1 0 0,0-2 1 0 0,0 1 0 0 0,0 0 0 0 0,0-1-1 0 0,-1 0 1 0 0,0 0 0 0 0,0 0 0 0 0,0-1-1 0 0,0 1 1 0 0,3-6 0 0 0,-3 3-5 0 0,0-1 1 0 0,-1 0 0 0 0,0 0-1 0 0,0 0 1 0 0,0 0-1 0 0,-1 0 1 0 0,-1 0-1 0 0,2-17 1 0 0,-2 8 3 0 0,-1 1 0 0 0,-1-1-1 0 0,0 1 1 0 0,-2 0 0 0 0,0-1 0 0 0,0 1-1 0 0,-2 0 1 0 0,0 0 0 0 0,-10-22 0 0 0,-17-14 15 0 0,20 33-36 0 0,4 9-17 0 0,5 14 1 0 0,5 12 4 0 0,-2-16 34 0 0,2 4-11 0 0,-1-1 0 0 0,1 0 1 0 0,-1 0-1 0 0,1-1 0 0 0,0 1 0 0 0,0 0 0 0 0,0-1 1 0 0,0 1-1 0 0,1-1 0 0 0,-1 1 0 0 0,1-1 0 0 0,-1 0 1 0 0,1 0-1 0 0,5 2 0 0 0,40 19-158 0 0,-29-17 105 0 0,0-2 1 0 0,0 0 0 0 0,0-1 0 0 0,0-1 0 0 0,1 0-1 0 0,-1-2 1 0 0,0 0 0 0 0,1-2 0 0 0,22-3 0 0 0,-26 3 251 0 0,-22 7-15 0 0,-17 10-147 0 0,20-12-28 0 0,-1 1-1 0 0,1 0 1 0 0,0 0-1 0 0,0 0 1 0 0,0 1-1 0 0,0-1 1 0 0,1 1-1 0 0,-1 0 1 0 0,1-1 0 0 0,0 1-1 0 0,1 0 1 0 0,-1 0-1 0 0,1 0 1 0 0,0 0-1 0 0,0 1 1 0 0,1-1-1 0 0,0 0 1 0 0,0 0 0 0 0,0 1-1 0 0,0-1 1 0 0,1 0-1 0 0,0 0 1 0 0,0 0-1 0 0,2 8 1 0 0,-1-7-4 0 0,0 0 0 0 0,1 0 0 0 0,0 0 0 0 0,-1-1 0 0 0,2 1 0 0 0,-1-1 0 0 0,1 1 0 0 0,0-1 0 0 0,0 0 0 0 0,0-1 0 0 0,0 1 0 0 0,1-1 0 0 0,0 0 0 0 0,0 0 0 0 0,0 0 0 0 0,1-1 0 0 0,-1 1 0 0 0,1-1 0 0 0,10 3 0 0 0,-6-3-4 0 0,2 0 1 0 0,-1-1 0 0 0,0-1-1 0 0,0 0 1 0 0,1 0 0 0 0,-1-1-1 0 0,0-1 1 0 0,0 0-1 0 0,1 0 1 0 0,-1-1 0 0 0,0-1-1 0 0,0 0 1 0 0,0 0 0 0 0,-1-1-1 0 0,1 0 1 0 0,-1-1 0 0 0,0 0-1 0 0,0-1 1 0 0,0 0 0 0 0,12-11-1 0 0,-10 7 29 0 0,0 0 0 0 0,-1-1 0 0 0,0-1 0 0 0,0 1 0 0 0,-2-2 1 0 0,1 1-1 0 0,-2-1 0 0 0,0-1 0 0 0,0 1 0 0 0,-1-1 0 0 0,-1-1 0 0 0,0 1 0 0 0,-1-1 0 0 0,4-19 0 0 0,-9 30 5 0 0,0 1 0 0 0,1-1-1 0 0,-1 0 1 0 0,0 0 0 0 0,-1 0 0 0 0,1 1 0 0 0,-1-1-1 0 0,1 0 1 0 0,-1 0 0 0 0,0 1 0 0 0,-1-1 0 0 0,1 0-1 0 0,-1 1 1 0 0,1 0 0 0 0,-1-1 0 0 0,0 1-1 0 0,0 0 1 0 0,-1 0 0 0 0,1 0 0 0 0,-1 0 0 0 0,1 0-1 0 0,-4-2 1 0 0,2 1 3 0 0,-1 1 0 0 0,1 0-1 0 0,-1 0 1 0 0,0 0 0 0 0,1 0 0 0 0,-1 1-1 0 0,0 0 1 0 0,-1 0 0 0 0,1 0-1 0 0,0 1 1 0 0,0-1 0 0 0,-1 1 0 0 0,1 0-1 0 0,-7 1 1 0 0,8 0-20 0 0,0 0 0 0 0,0 0 0 0 0,1 1 0 0 0,-1 0 0 0 0,0 0 0 0 0,0 0 0 0 0,0 0 0 0 0,1 1-1 0 0,-1-1 1 0 0,0 1 0 0 0,1 0 0 0 0,0 0 0 0 0,-1 0 0 0 0,1 0 0 0 0,0 1 0 0 0,0 0 0 0 0,0-1 0 0 0,0 1 0 0 0,1 0 0 0 0,-1 0 0 0 0,1 0-1 0 0,0 1 1 0 0,0-1 0 0 0,0 1 0 0 0,0-1 0 0 0,1 1 0 0 0,-3 6 0 0 0,1-2 1 0 0,1 1 0 0 0,0-1 0 0 0,1 1 0 0 0,-1-1 0 0 0,1 1 0 0 0,1 0 0 0 0,0 0 0 0 0,0-1 0 0 0,1 1 0 0 0,0 0 0 0 0,3 10 0 0 0,-1-8-7 0 0,2 0 1 0 0,-1 0-1 0 0,1 0 1 0 0,1-1 0 0 0,0 1-1 0 0,1-1 1 0 0,0-1-1 0 0,0 1 1 0 0,1-1 0 0 0,0-1-1 0 0,1 1 1 0 0,0-1 0 0 0,0-1-1 0 0,0 0 1 0 0,1 0-1 0 0,15 7 1 0 0,-17-9 3 0 0,1 0 0 0 0,0-1 0 0 0,1-1 0 0 0,-1 1 0 0 0,1-2 0 0 0,-1 1-1 0 0,1-1 1 0 0,0-1 0 0 0,0 1 0 0 0,-1-2 0 0 0,1 0 0 0 0,0 0 0 0 0,0 0 0 0 0,0-1 0 0 0,0-1 0 0 0,0 0 0 0 0,-1 0-1 0 0,1-1 1 0 0,-1 0 0 0 0,10-4 0 0 0,-13 3-1 0 0,1 0 0 0 0,-1 0 0 0 0,-1 0 0 0 0,1 0 0 0 0,-1-1 0 0 0,1 0 0 0 0,-1 0 0 0 0,-1 0 0 0 0,1-1 0 0 0,6-9 0 0 0,-6 5-1 0 0,1-1 1 0 0,-1 0-1 0 0,-1 0 1 0 0,0 0-1 0 0,5-21 1 0 0,-3-5 9 0 0,-2 0 0 0 0,-1-1 0 0 0,-3-38 0 0 0,0 53 0 0 0,-2-45-57 0 0,2 68 37 0 0,0-1 0 0 0,0 1 0 0 0,0-1 0 0 0,0 1 0 0 0,0-1 1 0 0,0 0-1 0 0,0 1 0 0 0,1-1 0 0 0,-1 1 0 0 0,0-1 0 0 0,0 1 0 0 0,1-1 1 0 0,-1 1-1 0 0,0-1 0 0 0,1 1 0 0 0,-1 0 0 0 0,0-1 0 0 0,1 1 1 0 0,-1-1-1 0 0,1 1 0 0 0,-1 0 0 0 0,1-1 0 0 0,-1 1 0 0 0,1 0 1 0 0,-1 0-1 0 0,1-1 0 0 0,-1 1 0 0 0,1 0 0 0 0,0-1 0 0 0,1 1 1 0 0,-1 0 0 0 0,1 0 0 0 0,0 0 0 0 0,-1 0 0 0 0,1 0-1 0 0,-1 0 1 0 0,1 0 0 0 0,-1 0 0 0 0,1 0 0 0 0,-1 1 0 0 0,1-1-1 0 0,2 2 1 0 0,158 77-68 0 0,-143-69 53 0 0,-10-6 40 0 0,-1 0 0 0 0,1 0 0 0 0,11 2 0 0 0,-18-7-7 0 0,-2 1-15 0 0,1-1-1 0 0,-1 1 1 0 0,1-1 0 0 0,-1 1-1 0 0,1-1 1 0 0,-1 1 0 0 0,1-1-1 0 0,-1 1 1 0 0,1-1 0 0 0,-1 1-1 0 0,0-1 1 0 0,1 0 0 0 0,-1 1-1 0 0,0-1 1 0 0,0 1 0 0 0,1-1-1 0 0,-1 0 1 0 0,0 1 0 0 0,0-1-1 0 0,0 0 1 0 0,0 1 0 0 0,0-1-1 0 0,0 0 1 0 0,0 0 0 0 0,0 1-1 0 0,0-1 1 0 0,0 0 0 0 0,0 1-1 0 0,0-1 1 0 0,-1 0 0 0 0,1 1-1 0 0,0-1 1 0 0,0 1 0 0 0,-1-1-1 0 0,1 0 1 0 0,-1 1 0 0 0,1-1-1 0 0,-1 0 1 0 0,-11-11 3 0 0,8 8-4 0 0,0 0 1 0 0,0 1 0 0 0,0-1-1 0 0,-1 1 1 0 0,1 0 0 0 0,-1 0-1 0 0,0 1 1 0 0,0-1-1 0 0,0 1 1 0 0,-8-2 0 0 0,-3 2-7 0 0,10 2 3 0 0,1 0 0 0 0,-1 0 0 0 0,1 1 0 0 0,-1 0 0 0 0,1 0 0 0 0,-1 0 0 0 0,1 1-1 0 0,0 0 1 0 0,0 0 0 0 0,0 0 0 0 0,0 1 0 0 0,0 0 0 0 0,0 0 0 0 0,1 0 0 0 0,-1 0 0 0 0,1 1 0 0 0,0-1-1 0 0,0 1 1 0 0,-5 6 0 0 0,5-4-1 0 0,0-1 0 0 0,0 1-1 0 0,1-1 1 0 0,0 1 0 0 0,0 0 0 0 0,0 1-1 0 0,1-1 1 0 0,-1 0 0 0 0,2 1-1 0 0,-1-1 1 0 0,1 1 0 0 0,0-1 0 0 0,0 1-1 0 0,1 0 1 0 0,-1-1 0 0 0,2 10 0 0 0,1-5-41 0 0,0 1 1 0 0,0-1 0 0 0,1 0-1 0 0,7 17 1 0 0,-10-25 32 0 0,1-1 1 0 0,0 1-1 0 0,0-1 1 0 0,1 1-1 0 0,-1-1 1 0 0,1 0-1 0 0,-1 1 1 0 0,1-1-1 0 0,0 0 1 0 0,-1 0-1 0 0,1 0 1 0 0,0 0-1 0 0,0-1 1 0 0,1 1-1 0 0,-1-1 1 0 0,0 1-1 0 0,0-1 1 0 0,1 0-1 0 0,-1 1 1 0 0,1-1-1 0 0,-1 0 1 0 0,1-1-1 0 0,0 1 1 0 0,-1 0-1 0 0,5-1 1 0 0,-3 0 12 0 0,-1 0 0 0 0,1-1 0 0 0,0 0 0 0 0,0 0 0 0 0,-1 0 0 0 0,1 0 0 0 0,0 0 0 0 0,-1-1 0 0 0,1 0 0 0 0,-1 1 0 0 0,0-2 0 0 0,0 1 0 0 0,1 0 0 0 0,-1 0 0 0 0,-1-1 0 0 0,1 0 0 0 0,0 1 0 0 0,-1-1 0 0 0,1 0 0 0 0,-1 0 0 0 0,0-1 0 0 0,0 1 0 0 0,3-6 0 0 0,1-5 54 0 0,1-1 0 0 0,-2 0-1 0 0,0-1 1 0 0,4-17 0 0 0,-6 13 315 0 0,0-1 0 0 0,0-40 1 0 0,-3 58-53 0 0,1 9-275 0 0,0 3-28 0 0,1 0 0 0 0,0 0 0 0 0,1 0-1 0 0,0 0 1 0 0,0-1 0 0 0,1 0 0 0 0,0 1 0 0 0,0-1 0 0 0,1-1-1 0 0,6 10 1 0 0,-2-7 61 0 0,-1-1 0 0 0,2 0 0 0 0,0 0 0 0 0,0-1 0 0 0,0 0 0 0 0,1 0 0 0 0,0-1 0 0 0,0-1 0 0 0,1 0 0 0 0,0-1 0 0 0,0 0 0 0 0,0 0-1 0 0,1-2 1 0 0,0 1 0 0 0,-1-2 0 0 0,1 0 0 0 0,14 1 0 0 0,-22-3-71 0 0,0 0 1 0 0,0-1-1 0 0,0 0 0 0 0,0 0 0 0 0,0 0 1 0 0,0 0-1 0 0,0-1 0 0 0,0 0 0 0 0,-1 0 1 0 0,1 0-1 0 0,-1 0 0 0 0,1-1 1 0 0,-1 0-1 0 0,0 0 0 0 0,0 0 0 0 0,0 0 1 0 0,0-1-1 0 0,4-5 0 0 0,3-5-683 0 0,-1 0-1 0 0,-1-1 0 0 0,15-31 1 0 0,-9 14-821 0 0,13-26-2436 0 0,-12 25 1628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1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71 142 4404 0 0,'-28'-4'-1210'0'0,"25"3"1006"0"0,1 1-218 0 0,-12-6 777 0 0,14 6-333 0 0,0 0-1 0 0,-1 0 1 0 0,1 0 0 0 0,0 0-1 0 0,0 0 1 0 0,0-1 0 0 0,0 1-1 0 0,0 0 1 0 0,0 0 0 0 0,0 0-1 0 0,0 0 1 0 0,0 0 0 0 0,0 0-1 0 0,0 0 1 0 0,0 0 0 0 0,0 0-1 0 0,0 0 1 0 0,0 0-1 0 0,0-1 1 0 0,0 1 0 0 0,0 0-1 0 0,0 0 1 0 0,-1 0 0 0 0,1 0-1 0 0,0 0 1 0 0,0 0 0 0 0,0 0-1 0 0,0 0 1 0 0,1 0 0 0 0,-1-1-1 0 0,0 1 1 0 0,0 0 0 0 0,0 0-1 0 0,0 0 1 0 0,0 0-1 0 0,0 0 1 0 0,0 0 0 0 0,0 0-1 0 0,0 0 1 0 0,0 0 0 0 0,0 0-1 0 0,0 0 1 0 0,0-1 0 0 0,0 1-1 0 0,0 0 1 0 0,0 0 0 0 0,0 0-1 0 0,0 0 1 0 0,0 0 0 0 0,1 0-1 0 0,-1 0 1 0 0,0 0-1 0 0,0 0 1 0 0,0 0 0 0 0,0 0-1 0 0,0 0 1 0 0,0 0 0 0 0,24-5 1771 0 0,-15 4-2315 0 0,583-40 1375 0 0,221 55-466 0 0,-457-1-270 0 0,367-27 84 0 0,-604 9-196 0 0,113 1 68 0 0,-229 4-48 0 0,-1 0-9 0 0,26 2 4 0 0,-25-2-36 0 0,10 6-39 0 0,-11-3 56 0 0,-1 1-1 0 0,0-1 1 0 0,0 0-1 0 0,0 1 1 0 0,-1-1-1 0 0,1 1 1 0 0,-1-1-1 0 0,0 1 1 0 0,0-1 0 0 0,0 1-1 0 0,0-1 1 0 0,-1 1-1 0 0,1-1 1 0 0,-3 8-1 0 0,-1 6 6 0 0,-7 72 46 0 0,5-52-31 0 0,2 0 0 0 0,1 1-1 0 0,4 58 1 0 0,10-17 26 0 0,25 93 1 0 0,-18-93-15 0 0,-8-20 27 0 0,-2 2-1 0 0,-1 82 1 0 0,-2-13 14 0 0,-1-90-63 0 0,-1-18 12 0 0,-2 0 1 0 0,-1 32 0 0 0,-1-46-17 0 0,0 0 1 0 0,-1-1-1 0 0,1 1 1 0 0,-1 0-1 0 0,-1 0 1 0 0,0-1-1 0 0,0 0 1 0 0,0 1-1 0 0,-1-1 1 0 0,-7 9-1 0 0,3-6 0 0 0,0 0-1 0 0,-1-1 1 0 0,-1 0 0 0 0,1-1 0 0 0,-1 0-1 0 0,-1 0 1 0 0,1-1 0 0 0,-1-1 0 0 0,0 0-1 0 0,-1 0 1 0 0,0-1 0 0 0,-17 5-1 0 0,-16 2 4 0 0,0-1 0 0 0,-47 4-1 0 0,77-12-5 0 0,-361 29 25 0 0,-2-28-43 0 0,330-4 10 0 0,-833-19-117 0 0,760 15 98 0 0,61 2 12 0 0,-491-35-81 0 0,513 33 55 0 0,-12-4 82 0 0,47 7 10 0 0,-15-4 208 0 0,13 1-223 0 0,0 0 0 0 0,0 0 0 0 0,1 0 0 0 0,0 0 0 0 0,0-1 0 0 0,0 0 0 0 0,0 0 0 0 0,1 0 1 0 0,0 0-1 0 0,0-1 0 0 0,0 1 0 0 0,-3-12 0 0 0,-3-7 52 0 0,-8-42 0 0 0,4 0-21 0 0,3-2-1 0 0,-3-119 1 0 0,23-138-38 0 0,-8 280-27 0 0,14-263 67 0 0,-1 169-8 0 0,-12 119-57 0 0,1 0 0 0 0,1 1 0 0 0,1 0 0 0 0,16-35-1 0 0,-19 47-13 0 0,1-1-1 0 0,1 1 1 0 0,-1 0-1 0 0,1 1 0 0 0,0-1 1 0 0,1 1-1 0 0,7-7 0 0 0,-10 10-26 0 0,0 0-1 0 0,1 1 0 0 0,-1 0 0 0 0,1 0 0 0 0,0 0 0 0 0,-1 0 0 0 0,1 1 1 0 0,0 0-1 0 0,0-1 0 0 0,0 1 0 0 0,0 1 0 0 0,0-1 0 0 0,0 0 1 0 0,1 1-1 0 0,6 0 0 0 0,96 6-4355 0 0,-81-6 2115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34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132 122 5424 0 0,'-64'-106'1007'0'0,"64"105"-874"0"0,0 1 1 0 0,-1-1 0 0 0,1 0 0 0 0,-1 0-1 0 0,1 0 1 0 0,-1 0 0 0 0,0 0 0 0 0,1 1-1 0 0,-1-1 1 0 0,0 0 0 0 0,1 0-1 0 0,-1 1 1 0 0,0-1 0 0 0,0 1 0 0 0,0-1-1 0 0,0 1 1 0 0,0-1 0 0 0,0 1 0 0 0,1-1-1 0 0,-1 1 1 0 0,0 0 0 0 0,0-1 0 0 0,0 1-1 0 0,0 0 1 0 0,-2 0 0 0 0,2 0-95 0 0,0 1 0 0 0,0 0 0 0 0,0-1 0 0 0,0 1 1 0 0,0 0-1 0 0,0 0 0 0 0,0 0 0 0 0,0 0 0 0 0,0 0 0 0 0,0 0 1 0 0,1 0-1 0 0,-1 0 0 0 0,0 0 0 0 0,0 0 0 0 0,0 1 0 0 0,-2 6 12 0 0,0-1 0 0 0,1 1 0 0 0,-1-1 0 0 0,1 1 0 0 0,1 0 0 0 0,-1-1-1 0 0,1 13 1 0 0,-1-2 12 0 0,-5 40 77 0 0,3 1 1 0 0,2-1 0 0 0,3 1-1 0 0,13 88 1 0 0,-6-103-85 0 0,1 0 0 0 0,2-1 0 0 0,2 0 0 0 0,2-1 1 0 0,1 0-1 0 0,34 58 0 0 0,-36-76-44 0 0,1-1 0 0 0,2-1 0 0 0,0-1 1 0 0,1 0-1 0 0,34 30 0 0 0,-39-39-592 0 0,2-1 0 0 0,0-1 0 0 0,0 0 0 0 0,0-1-1 0 0,1 0 1 0 0,1-1 0 0 0,-1-1 0 0 0,1-1 0 0 0,27 7 0 0 0,-29-11-1577 0 0,-3-2-202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3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52 312 5745 0 0,'-41'-50'129'0'0,"31"43"925"0"0,12 15-698 0 0,1 0-353 0 0,26 95 508 0 0,12 51-207 0 0,23 65 111 0 0,-59-203-357 0 0,-1-6 346 0 0,-5-12-168 0 0,-8-25-107 0 0,-16-47-158 0 0,10 17-75 0 0,1 0 1 0 0,3-1-1 0 0,3 0 0 0 0,2-1 0 0 0,3-81 1 0 0,3 124 76 0 0,1 0 0 0 0,1 1 0 0 0,0-1 0 0 0,1 1 0 0 0,1 0 0 0 0,1-1 0 0 0,0 2 0 0 0,9-21 0 0 0,-11 29 20 0 0,0 1 0 0 0,1-1 0 0 0,0 1 0 0 0,0 0 1 0 0,0 0-1 0 0,0 0 0 0 0,1 1 0 0 0,-1-1 0 0 0,1 1 0 0 0,0 0 1 0 0,1 1-1 0 0,-1-1 0 0 0,1 1 0 0 0,-1 0 0 0 0,1 0 0 0 0,0 1 1 0 0,0 0-1 0 0,0 0 0 0 0,0 0 0 0 0,1 1 0 0 0,-1-1 1 0 0,13 1-1 0 0,-10 1 8 0 0,0 0 0 0 0,1 1 1 0 0,-1 0-1 0 0,0 1 0 0 0,0 0 1 0 0,0 0-1 0 0,0 1 0 0 0,0 0 0 0 0,0 1 1 0 0,15 8-1 0 0,-17-8 6 0 0,-1 0-1 0 0,0 0 1 0 0,0 1-1 0 0,0 0 1 0 0,0 0 0 0 0,-1 0-1 0 0,0 1 1 0 0,0 0-1 0 0,0 0 1 0 0,-1 0 0 0 0,0 0-1 0 0,0 1 1 0 0,-1 0 0 0 0,4 7-1 0 0,-6-10 3 0 0,-1 1-1 0 0,1-1 0 0 0,0 1 1 0 0,-1-1-1 0 0,0 1 1 0 0,0 0-1 0 0,-1-1 1 0 0,1 1-1 0 0,-1-1 1 0 0,0 1-1 0 0,0-1 1 0 0,0 1-1 0 0,-1-1 1 0 0,0 0-1 0 0,0 0 1 0 0,0 1-1 0 0,0-1 0 0 0,0-1 1 0 0,-6 7-1 0 0,-2 4 14 0 0,-2 0 0 0 0,0-1 0 0 0,-23 20 0 0 0,20-21-68 0 0,-1 0 1 0 0,0 0 0 0 0,-1-2-1 0 0,0 0 1 0 0,-1-1 0 0 0,0-1-1 0 0,0 0 1 0 0,-1-2 0 0 0,0 0-1 0 0,-32 6 1 0 0,45-12-253 0 0,0 1 1 0 0,0-1-1 0 0,0 0 0 0 0,0-1 0 0 0,0 1 0 0 0,0-1 1 0 0,-11-3-1 0 0,15 1-1534 0 0,0-6-262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3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82 372 5272 0 0,'0'0'-264'0'0,"-3"0"72"0"0,-28-2 321 0 0,27 2 194 0 0,-15 1 190 0 0,18 0-487 0 0,-1 0 1 0 0,0 0 0 0 0,1 0 0 0 0,-1 0 0 0 0,1 0-1 0 0,-1 1 1 0 0,1-1 0 0 0,0 0 0 0 0,-1 1 0 0 0,1-1-1 0 0,0 1 1 0 0,0 0 0 0 0,0-1 0 0 0,0 1 0 0 0,0 0-1 0 0,1-1 1 0 0,-1 1 0 0 0,0 0 0 0 0,1 0 0 0 0,-1 3 0 0 0,1-2 0 0 0,0 0 0 0 0,0 1 1 0 0,0-1-1 0 0,0 0 1 0 0,1 1-1 0 0,0-1 0 0 0,-1 0 1 0 0,1 0-1 0 0,0 1 1 0 0,1-1-1 0 0,1 4 1 0 0,-1-2-14 0 0,1 0 0 0 0,0-1 0 0 0,0 1 0 0 0,1 0 1 0 0,-1-1-1 0 0,1 0 0 0 0,0 0 0 0 0,0 0 1 0 0,0 0-1 0 0,1-1 0 0 0,-1 1 0 0 0,1-1 1 0 0,0 0-1 0 0,8 3 0 0 0,-7-4-12 0 0,1 0-1 0 0,-1 0 1 0 0,1-1 0 0 0,-1 0-1 0 0,1 0 1 0 0,0-1-1 0 0,-1 0 1 0 0,1 0 0 0 0,0-1-1 0 0,-1 0 1 0 0,1 0 0 0 0,0 0-1 0 0,-1-1 1 0 0,1 0-1 0 0,-1 0 1 0 0,0-1 0 0 0,0 1-1 0 0,0-1 1 0 0,0-1 0 0 0,0 1-1 0 0,-1-1 1 0 0,0 0 0 0 0,1 0-1 0 0,-1-1 1 0 0,-1 0-1 0 0,1 1 1 0 0,-1-2 0 0 0,0 1-1 0 0,0 0 1 0 0,6-12 0 0 0,-3 4-6 0 0,-1 0 0 0 0,0 0 0 0 0,-1 0 0 0 0,-1-1 0 0 0,0 0 0 0 0,0 0 0 0 0,-2-1 0 0 0,0 1 0 0 0,0 0 0 0 0,-2-1 0 0 0,1 1 0 0 0,-3-16 0 0 0,-1 10 34 0 0,0 0 0 0 0,-1 0 0 0 0,-1 1 0 0 0,-1 0 0 0 0,0 0 0 0 0,-2 0 0 0 0,0 1 0 0 0,-14-22 0 0 0,17 33 12 0 0,0 0-1 0 0,-1 0 0 0 0,0 0 1 0 0,-11-10-1 0 0,16 17 23 0 0,1 1-61 0 0,0-1-1 0 0,-1 1 1 0 0,1 0-1 0 0,0-1 1 0 0,-1 1 0 0 0,1 0-1 0 0,-1 0 1 0 0,1-1-1 0 0,-1 1 1 0 0,1-1 0 0 0,-1 1-1 0 0,0 0 1 0 0,1-1 0 0 0,-1 1-1 0 0,-1 0 1 0 0,2-1-2 0 0,-1 0 0 0 0,1 1 0 0 0,-1-1 0 0 0,1 0 1 0 0,-1 1-1 0 0,1-1 0 0 0,-1 1 0 0 0,1-1 0 0 0,0 1 0 0 0,-1-1 1 0 0,1 1-1 0 0,0-1 0 0 0,-1 1 0 0 0,1-1 0 0 0,0 1 0 0 0,-1-1 1 0 0,1 1-1 0 0,0 0 0 0 0,0-1 0 0 0,0 1 0 0 0,0-1 0 0 0,0 1 1 0 0,-1 0-1 0 0,1-1 0 0 0,0 1 0 0 0,0 0 0 0 0,1-1 1 0 0,-1 1-1 0 0,0-1 0 0 0,0 2 0 0 0,2 4 6 0 0,0 0 0 0 0,0-1 1 0 0,1 1-1 0 0,-1-1 0 0 0,1 0 0 0 0,1 1 0 0 0,-1-1 1 0 0,1-1-1 0 0,0 1 0 0 0,0 0 0 0 0,9 7 1 0 0,-1-1 1 0 0,2-1 0 0 0,27 17 0 0 0,-25-19-23 0 0,-1 0 0 0 0,1-2-1 0 0,0 0 1 0 0,0-1 0 0 0,0 0 0 0 0,1-1 0 0 0,32 2 0 0 0,-16-4 93 0 0,-1-2 0 0 0,1-1 0 0 0,33-5 0 0 0,-70 8 296 0 0,-4 1-340 0 0,-1 1 0 0 0,1 0 0 0 0,0 0 0 0 0,0 1 0 0 0,1 0 1 0 0,0 1-1 0 0,-8 6 0 0 0,7-2-19 0 0,1-1 0 0 0,0 2 0 0 0,0-1 0 0 0,1 1 0 0 0,0 0 0 0 0,1 0 0 0 0,0 0 1 0 0,1 1-1 0 0,0 0 0 0 0,1 0 0 0 0,0 0 0 0 0,1 0 0 0 0,-1 21 0 0 0,3-27-9 0 0,0 1-1 0 0,0 0 0 0 0,1 0 1 0 0,-1 0-1 0 0,2-1 1 0 0,-1 1-1 0 0,1 0 0 0 0,0-1 1 0 0,0 0-1 0 0,1 1 1 0 0,0-1-1 0 0,0 0 1 0 0,0 0-1 0 0,1 0 0 0 0,0-1 1 0 0,0 1-1 0 0,0-1 1 0 0,1 0-1 0 0,0 0 1 0 0,0-1-1 0 0,0 0 0 0 0,1 1 1 0 0,-1-1-1 0 0,1-1 1 0 0,0 1-1 0 0,7 2 0 0 0,-6-3 2 0 0,0 0-1 0 0,0-1 0 0 0,1 0 0 0 0,-1 0 0 0 0,1 0 1 0 0,-1-1-1 0 0,1 0 0 0 0,-1-1 0 0 0,1 0 0 0 0,0 0 1 0 0,-1-1-1 0 0,1 1 0 0 0,-1-2 0 0 0,1 1 0 0 0,-1-1 1 0 0,1 0-1 0 0,-1-1 0 0 0,0 1 0 0 0,0-2 0 0 0,0 1 0 0 0,-1-1 1 0 0,1 0-1 0 0,8-6 0 0 0,-4 1-1 0 0,-1-1-1 0 0,1 0 1 0 0,-2 0-1 0 0,0-1 1 0 0,0 0-1 0 0,-1 0 1 0 0,0-1-1 0 0,-1 0 1 0 0,0 0-1 0 0,-1-1 1 0 0,8-23-1 0 0,-8 18 70 0 0,-1-1 0 0 0,-1 1 0 0 0,-1-1-1 0 0,0 0 1 0 0,-1-23 0 0 0,-2 41 46 0 0,-4 4-85 0 0,2 0-31 0 0,-1 0 1 0 0,0 0 0 0 0,1 0 0 0 0,0 1 0 0 0,0-1 0 0 0,0 1 0 0 0,0 0 0 0 0,0-1 0 0 0,1 1 0 0 0,-1 0 0 0 0,1 0 0 0 0,0 0 0 0 0,1 0-1 0 0,-1 0 1 0 0,1 0 0 0 0,-1 6 0 0 0,1 6 6 0 0,0-1 0 0 0,1 1 0 0 0,1-1-1 0 0,0 1 1 0 0,1-1 0 0 0,1 0 0 0 0,6 20-1 0 0,-7-27 0 0 0,1 0-1 0 0,-1 0 0 0 0,1 0 0 0 0,1 0 1 0 0,0-1-1 0 0,0 0 0 0 0,0 0 0 0 0,0 0 1 0 0,1-1-1 0 0,1 1 0 0 0,-1-1 0 0 0,1-1 1 0 0,0 1-1 0 0,11 6 0 0 0,-15-11-1 0 0,1 1 0 0 0,-1-1 0 0 0,0 1 0 0 0,1-1 0 0 0,-1 0 0 0 0,1 0 0 0 0,0-1 0 0 0,-1 1 0 0 0,1-1 1 0 0,0 1-1 0 0,-1-1 0 0 0,1 0 0 0 0,0-1 0 0 0,-1 1 0 0 0,1-1 0 0 0,-1 1 0 0 0,1-1 0 0 0,0 0 0 0 0,-1-1 0 0 0,0 1 0 0 0,1-1 0 0 0,-1 1 0 0 0,4-3 0 0 0,-2 0-5 0 0,-1 1 1 0 0,0-1-1 0 0,0 0 1 0 0,0 0-1 0 0,0 0 1 0 0,0 0-1 0 0,-1-1 1 0 0,0 1-1 0 0,0-1 1 0 0,0 0-1 0 0,-1 0 1 0 0,1 0-1 0 0,-1 0 1 0 0,2-10-1 0 0,6-33-108 0 0,-3 1 0 0 0,2-66-1 0 0,1-8-321 0 0,-10 120 414 0 0,0 0 1 0 0,0 0 0 0 0,1 0-1 0 0,-1 1 1 0 0,0-1 0 0 0,0 0-1 0 0,1 0 1 0 0,-1 0-1 0 0,1 0 1 0 0,-1 0 0 0 0,0 0-1 0 0,1 0 1 0 0,0 0-1 0 0,-1 1 1 0 0,1-1 0 0 0,0 0-1 0 0,-1 1 1 0 0,1-1-1 0 0,0 0 1 0 0,0 1 0 0 0,0-2-1 0 0,0 2-37 0 0,4 2 10 0 0,82 53-352 0 0,-61-37 69 0 0,1-1 0 0 0,55 26 0 0 0,-80-42 307 0 0,1-1 1 0 0,-1 1-1 0 0,1-1 1 0 0,-1 1 0 0 0,1-1-1 0 0,0 0 1 0 0,-1 0-1 0 0,1 0 1 0 0,4-1 0 0 0,-6 1 13 0 0,-1 0 0 0 0,1 0 1 0 0,0 0-1 0 0,-1-1 1 0 0,1 1-1 0 0,-1 0 1 0 0,1 0-1 0 0,0-1 1 0 0,-1 1-1 0 0,1 0 1 0 0,-1-1-1 0 0,1 1 0 0 0,0 0 1 0 0,-1-1-1 0 0,1 1 1 0 0,-1-1-1 0 0,1 1 1 0 0,-1-1-1 0 0,0 1 1 0 0,1-1-1 0 0,-1 1 0 0 0,0-1 1 0 0,1 0-1 0 0,-1 1 1 0 0,0-1-1 0 0,1 0 1 0 0,-1 1-1 0 0,0-1 1 0 0,0 1-1 0 0,0-1 1 0 0,0 0-1 0 0,0 1 0 0 0,0-1 1 0 0,0 0-1 0 0,0 0 1 0 0,0 1-1 0 0,0-1 1 0 0,0 0-1 0 0,0 1 1 0 0,0-1-1 0 0,0 1 0 0 0,-1-1 1 0 0,1 0-1 0 0,0 1 1 0 0,-1-1-1 0 0,1 0 1 0 0,-2-3 9 0 0,1 1 1 0 0,-1 0 0 0 0,0 0-1 0 0,0 0 1 0 0,0 0 0 0 0,0 0-1 0 0,0 0 1 0 0,-1 0 0 0 0,1 1-1 0 0,-1-1 1 0 0,0 1 0 0 0,0 0-1 0 0,1 0 1 0 0,-2 0 0 0 0,1 0-1 0 0,0 0 1 0 0,0 0-1 0 0,-1 1 1 0 0,1 0 0 0 0,-4-1-1 0 0,2 1 8 0 0,1 0-1 0 0,-1 1 1 0 0,1 0-1 0 0,0 0 1 0 0,-1 0-1 0 0,1 0 1 0 0,-1 1-1 0 0,1 0 0 0 0,0-1 1 0 0,-1 2-1 0 0,1-1 1 0 0,0 0-1 0 0,0 1 1 0 0,0 0-1 0 0,0 0 1 0 0,0 0-1 0 0,-4 4 0 0 0,3-2 5 0 0,0-1-1 0 0,0 1 0 0 0,1 1 0 0 0,-1-1 1 0 0,1 1-1 0 0,0-1 0 0 0,1 1 0 0 0,-1 0 1 0 0,1 1-1 0 0,0-1 0 0 0,0 0 0 0 0,0 1 1 0 0,1 0-1 0 0,0 0 0 0 0,0-1 0 0 0,1 1 1 0 0,0 0-1 0 0,0 0 0 0 0,0 1 0 0 0,0-1 1 0 0,1 9-1 0 0,1-7-6 0 0,0-1 0 0 0,0 1 0 0 0,0-1 0 0 0,1 1 0 0 0,0-1 0 0 0,1 0 0 0 0,-1 0 0 0 0,1 0 0 0 0,1 0 0 0 0,-1 0-1 0 0,1-1 1 0 0,1 0 0 0 0,-1 1 0 0 0,1-2 0 0 0,0 1 0 0 0,0 0 0 0 0,6 4 0 0 0,2 0-9 0 0,0-1 0 0 0,0-1-1 0 0,0 0 1 0 0,1 0 0 0 0,0-2-1 0 0,0 0 1 0 0,1 0 0 0 0,0-1 0 0 0,0-1-1 0 0,26 4 1 0 0,-22-6-4 0 0,1-1-1 0 0,-1 0 1 0 0,1-2 0 0 0,0 0-1 0 0,-1-1 1 0 0,0-1 0 0 0,1 0-1 0 0,20-8 1 0 0,-21 4 1 0 0,-1 0-1 0 0,0 0 1 0 0,0-2-1 0 0,-1 0 1 0 0,0-1-1 0 0,-1-1 1 0 0,0 0-1 0 0,16-16 1 0 0,-21 16 5 0 0,0 0-1 0 0,-1-1 1 0 0,0 0 0 0 0,-1 0 0 0 0,0-1 0 0 0,-1 0 0 0 0,0-1-1 0 0,-1 0 1 0 0,-1 0 0 0 0,8-25 0 0 0,-11 28 20 0 0,-1-1 1 0 0,0 0 0 0 0,0 1-1 0 0,-1-1 1 0 0,-1-20 0 0 0,0 29-18 0 0,0-1 1 0 0,-1 1-1 0 0,1 0 1 0 0,-1 0 0 0 0,0 0-1 0 0,0 0 1 0 0,0 0-1 0 0,-1 0 1 0 0,1 0-1 0 0,-1 0 1 0 0,-1-2 0 0 0,1 3-5 0 0,1 1 0 0 0,0-1-1 0 0,-1 1 1 0 0,1 0 0 0 0,-1 0 0 0 0,1 0 0 0 0,-1 0 0 0 0,0 0 0 0 0,0 0 0 0 0,1 0 0 0 0,-1 0 0 0 0,0 1 0 0 0,0-1 0 0 0,0 1 0 0 0,0-1 0 0 0,0 1 0 0 0,0 0 0 0 0,0 0 0 0 0,-3 0 0 0 0,1 0 3 0 0,-1 1 1 0 0,0 0-1 0 0,1 0 1 0 0,-1 0-1 0 0,1 1 1 0 0,-1-1-1 0 0,1 1 0 0 0,-1 0 1 0 0,1 1-1 0 0,0-1 1 0 0,0 1-1 0 0,0-1 1 0 0,-4 5-1 0 0,-1 1 19 0 0,1 0-1 0 0,0 0 0 0 0,-14 20 1 0 0,14-18-2 0 0,2 1 0 0 0,0-1 1 0 0,0 2-1 0 0,1-1 0 0 0,0 0 0 0 0,1 1 0 0 0,0 0 1 0 0,1 0-1 0 0,1 0 0 0 0,-1 1 0 0 0,2-1 1 0 0,0 1-1 0 0,0-1 0 0 0,3 20 0 0 0,-1-22-8 0 0,1 0 0 0 0,0-1 0 0 0,1 1 0 0 0,0 0 1 0 0,0-1-1 0 0,1 0 0 0 0,0 0 0 0 0,1 0 0 0 0,0 0 0 0 0,0-1 0 0 0,1 1 0 0 0,0-1 0 0 0,0-1 0 0 0,1 1 0 0 0,0-1 0 0 0,0-1 0 0 0,1 1 1 0 0,13 8-1 0 0,0-3 10 0 0,0-1-1 0 0,1 0 1 0 0,0-2 0 0 0,0-1 0 0 0,1 0 0 0 0,0-2 0 0 0,0 0 0 0 0,25 1 0 0 0,-21-3 2 0 0,1-2 1 0 0,0-2 0 0 0,0 0 0 0 0,0-2 0 0 0,-1-1 0 0 0,47-10-1 0 0,-62 9-56 0 0,-1 1 0 0 0,0-1 0 0 0,0-1 0 0 0,0 0 1 0 0,-1 0-1 0 0,0-1 0 0 0,0 0 0 0 0,0-1 0 0 0,-1 0 0 0 0,1-1 0 0 0,7-9 0 0 0,-13 13-130 0 0,0 0 0 0 0,-1-1 0 0 0,0 1 0 0 0,0-1-1 0 0,0 0 1 0 0,0 0 0 0 0,-1 0 0 0 0,0 0 0 0 0,0 0 0 0 0,0 0 0 0 0,-1-1 0 0 0,0 1 0 0 0,0-1 0 0 0,0 1 0 0 0,-1-1 0 0 0,1 1 0 0 0,-1-1 0 0 0,-1 1 0 0 0,1-1 0 0 0,-1 1 0 0 0,0-1-1 0 0,0 1 1 0 0,0-1 0 0 0,-1 1 0 0 0,-3-7 0 0 0,-19-29-2063 0 0,-11-6-283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3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47 5653 0 0,'-8'-6'-237'0'0,"0"1"0"0"0,0-1 0 0 0,1-1 0 0 0,-11-11 0 0 0,17 17 265 0 0,1 1-5 0 0,0-1-1 0 0,0 1 0 0 0,-1 0 1 0 0,1 0-1 0 0,0 0 0 0 0,0 0 0 0 0,0-1 1 0 0,-1 1-1 0 0,1 0 0 0 0,0 0 1 0 0,0 0-1 0 0,0 0 0 0 0,-1 0 1 0 0,1-1-1 0 0,0 1 0 0 0,0 0 0 0 0,-1 0 1 0 0,1 0-1 0 0,0 0 0 0 0,0 0 1 0 0,-1 0-1 0 0,1 0 0 0 0,0 0 0 0 0,-1 0 1 0 0,1 0-1 0 0,0 0 0 0 0,0 0 1 0 0,-1 0-1 0 0,1 0 0 0 0,0 0 1 0 0,0 0-1 0 0,-1 0 0 0 0,1 1 0 0 0,0-1 1 0 0,0 0-1 0 0,0 0 0 0 0,-1 0 1 0 0,1 0-1 0 0,0 0 0 0 0,-1 1 0 0 0,1 3 6 0 0,0 0 67 0 0,0 0 1 0 0,0 0 0 0 0,0 0-1 0 0,1 0 1 0 0,-1 0-1 0 0,2 4 1 0 0,-1-7-62 0 0,-1 1-1 0 0,1-1 1 0 0,-1 0 0 0 0,1 1-1 0 0,0-1 1 0 0,-1 0-1 0 0,1 0 1 0 0,0 0 0 0 0,0 0-1 0 0,0 0 1 0 0,0 0 0 0 0,0 0-1 0 0,0 0 1 0 0,0 0-1 0 0,0 0 1 0 0,1 0 0 0 0,-1-1-1 0 0,0 1 1 0 0,0 0 0 0 0,1-1-1 0 0,-1 1 1 0 0,0-1-1 0 0,1 0 1 0 0,-1 1 0 0 0,3-1-1 0 0,0 1 8 0 0,0-1 0 0 0,0 0-1 0 0,0 0 1 0 0,0-1 0 0 0,0 1-1 0 0,0-1 1 0 0,0 0 0 0 0,0 0-1 0 0,0 0 1 0 0,0 0 0 0 0,-1-1-1 0 0,1 1 1 0 0,4-4-1 0 0,6-1-57 0 0,-14 5-183 0 0,0 0 0 0 0,1 1-1 0 0,-1-1 1 0 0,0 0 0 0 0,1 0-1 0 0,-1 0 1 0 0,0 0 0 0 0,0 1-1 0 0,0-1 1 0 0,0 0 0 0 0,0 0 0 0 0,0 0-1 0 0,0 0 1 0 0,0 0 0 0 0,0 1-1 0 0,0-1 1 0 0,0 0 0 0 0,-1 0-1 0 0,1-1 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3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4636 0 0,'0'0'2665'0'0,"2"2"-2597"0"0,0 2-46 0 0,1 0 0 0 0,-1 1 0 0 0,0-1 0 0 0,0 0 0 0 0,-1 1 0 0 0,1 0 0 0 0,-1-1 1 0 0,0 1-1 0 0,1 8 0 0 0,1 53 104 0 0,-2-32-72 0 0,15 293 324 0 0,1 21-123 0 0,0-142-1381 0 0,-17-178-2223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3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6 361 5144 0 0,'-6'9'-870'0'0,"14"-13"1759"0"0,2-3-890 0 0,13-6 322 0 0,-1-2 0 0 0,0 0 1 0 0,-1-2-1 0 0,27-27 0 0 0,-5 5-38 0 0,212-164 1071 0 0,-254 201-1341 0 0,1 1-1 0 0,0 0 1 0 0,-1 0 0 0 0,1 0 0 0 0,0 0 0 0 0,0 0 0 0 0,0 0-1 0 0,0 0 1 0 0,0 1 0 0 0,0-1 0 0 0,0 1 0 0 0,0-1 0 0 0,0 1-1 0 0,0 0 1 0 0,0 0 0 0 0,0 0 0 0 0,0 0 0 0 0,0 0 0 0 0,0 0-1 0 0,0 1 1 0 0,0-1 0 0 0,0 1 0 0 0,3 0 0 0 0,-1 2 3 0 0,0-1 1 0 0,0 1 0 0 0,0 0-1 0 0,0 0 1 0 0,-1 0 0 0 0,1 1-1 0 0,-1-1 1 0 0,0 1 0 0 0,4 6-1 0 0,18 30 45 0 0,-2 1 0 0 0,-1 1-1 0 0,20 59 1 0 0,-7-18 11 0 0,-6-20-737 0 0,4-1 0 0 0,50 74 0 0 0,-78-122-2396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4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22 5489 0 0,'0'0'-286'0'0,"-3"-3"-277"0"0,-18-16 2974 0 0,20 25-2302 0 0,-3 19 52 0 0,2 1 1 0 0,0 39-1 0 0,2-29-96 0 0,-1 81 84 0 0,6 0-1 0 0,26 158 1 0 0,-26-236-384 0 0,-3-22-1174 0 0,1 0 0 0 0,8 33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4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97 513 4776 0 0,'-17'-3'-28'0'0,"-1"0"0"0"0,2-1 0 0 0,-22-7 0 0 0,38 11 52 0 0,-1 0 0 0 0,1-1 0 0 0,-1 1 1 0 0,1 0-1 0 0,-1-1 0 0 0,1 1 0 0 0,-1 0 0 0 0,1-1 0 0 0,0 1 1 0 0,-1-1-1 0 0,1 1 0 0 0,0-1 0 0 0,-1 1 0 0 0,1-1 1 0 0,0 1-1 0 0,0-1 0 0 0,-1 1 0 0 0,1-1 0 0 0,0 1 0 0 0,0-1 1 0 0,0 1-1 0 0,0-1 0 0 0,0 1 0 0 0,0-1 0 0 0,0 1 1 0 0,0-1-1 0 0,0 1 0 0 0,0-1 0 0 0,0 0 0 0 0,0 0 0 0 0,5-15 281 0 0,11-7-165 0 0,0 1 1 0 0,1 1-1 0 0,1 1 0 0 0,1 0 1 0 0,34-27-1 0 0,-29 26-67 0 0,21-18 31 0 0,2 1 0 0 0,1 3 0 0 0,60-33 0 0 0,-75 50-55 0 0,1 2 0 0 0,0 1 1 0 0,1 1-1 0 0,0 2 0 0 0,1 2 0 0 0,43-7 0 0 0,-66 15-26 0 0,0 1 1 0 0,0 0-1 0 0,1 1 1 0 0,-1 0-1 0 0,0 1 1 0 0,0 1-1 0 0,0 0 1 0 0,0 1-1 0 0,-1 0 1 0 0,1 1-1 0 0,-1 0 1 0 0,0 1-1 0 0,0 0 1 0 0,0 1-1 0 0,12 8 1 0 0,-6 0 17 0 0,1 1 0 0 0,-2 0 0 0 0,0 1 0 0 0,-1 1 0 0 0,0 0 0 0 0,-2 1 0 0 0,22 34 0 0 0,9 20-373 0 0,-2 3 1 0 0,39 94-1 0 0,-77-158-410 0 0,-1 0 0 0 0,0 1-1 0 0,-1-1 1 0 0,3 23 0 0 0,-6-19-793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4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13 4484 0 0,'-147'1'-30'0'0,"80"-2"980"0"0,63 1 331 0 0,16 1-915 0 0,565-1 1619 0 0,-392-5-1695 0 0,985-4 753 0 0,-1044 9-975 0 0,971 43 165 0 0,-1097-43-237 0 0,158 12-677 0 0,-57 2-3269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4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46 5436 0 0,'0'0'-16'0'0,"0"0"0"0"0,0 0 0 0 0,0 0-1 0 0,0 0 1 0 0,1 0 0 0 0,-1 0-1 0 0,0 0 1 0 0,0 0 0 0 0,0 0 0 0 0,0 0-1 0 0,0 0 1 0 0,1 1 0 0 0,-1-1-1 0 0,0 0 1 0 0,0 0 0 0 0,0 0 0 0 0,0 0-1 0 0,0 0 1 0 0,0 0 0 0 0,1 0-1 0 0,-1 1 1 0 0,0-1 0 0 0,0 0 0 0 0,0 0-1 0 0,0 0 1 0 0,0 0 0 0 0,0 0-1 0 0,0 1 1 0 0,0-1 0 0 0,0 0-1 0 0,0 0 1 0 0,0 0 0 0 0,0 0 0 0 0,0 1-1 0 0,0-1 1 0 0,0 0 0 0 0,0 0-1 0 0,0 0 1 0 0,0 0 0 0 0,0 1 0 0 0,0-1-1 0 0,0 0 1 0 0,0 0 0 0 0,0 0-1 0 0,0 0 1 0 0,0 0 0 0 0,0 1 0 0 0,0-1-1 0 0,0 0 1 0 0,-1 0 0 0 0,1 0-1 0 0,0 0 1 0 0,-29 19 906 0 0,27-18-545 0 0,-4 0 1906 0 0,6-1-2192 0 0,0-1 0 0 0,-1 1 1 0 0,1 0-1 0 0,0 0 0 0 0,0 0 0 0 0,0 0 1 0 0,0 0-1 0 0,0 0 0 0 0,0 0 0 0 0,4-5-4 0 0,1-1 0 0 0,0 0 0 0 0,0 1-1 0 0,0 0 1 0 0,1 0 0 0 0,-1 0-1 0 0,1 1 1 0 0,0 0 0 0 0,1 0-1 0 0,-1 1 1 0 0,1-1 0 0 0,0 1 0 0 0,-1 1-1 0 0,1-1 1 0 0,0 1 0 0 0,13-2-1 0 0,-14 3-42 0 0,0 1 0 0 0,0-1-1 0 0,-1 1 1 0 0,1 0-1 0 0,0 1 1 0 0,0-1 0 0 0,-1 1-1 0 0,1 1 1 0 0,-1-1-1 0 0,1 1 1 0 0,-1-1 0 0 0,1 1-1 0 0,-1 1 1 0 0,0-1-1 0 0,0 1 1 0 0,0 0 0 0 0,0 0-1 0 0,0 1 1 0 0,-1-1-1 0 0,0 1 1 0 0,1 0 0 0 0,5 8-1 0 0,-5-5 0 0 0,0 0-1 0 0,0 0 0 0 0,-1 1 1 0 0,0 0-1 0 0,0 0 1 0 0,-1 0-1 0 0,0 0 0 0 0,0 1 1 0 0,-1-1-1 0 0,0 1 0 0 0,1 14 1 0 0,-2-12-5 0 0,-1 1 0 0 0,-1-1 0 0 0,0 1 0 0 0,0-1 0 0 0,-1 0 0 0 0,-1 0 0 0 0,0 1 0 0 0,-7 15 0 0 0,3-9-24 0 0,-2 0 0 0 0,0-1 0 0 0,-1 0 0 0 0,-1 0 1 0 0,0-1-1 0 0,-19 20 0 0 0,21-27 2 0 0,1-1 0 0 0,-1 0 0 0 0,-1 0 0 0 0,1-1 0 0 0,-1 0 0 0 0,-1 0 0 0 0,1-1 0 0 0,-1-1 0 0 0,0 0 0 0 0,0 0 0 0 0,-19 4 0 0 0,20-7-12 0 0,0-1 1 0 0,0 0 0 0 0,0-1-1 0 0,0 0 1 0 0,0-1 0 0 0,0 0-1 0 0,0-1 1 0 0,0 0 0 0 0,0 0-1 0 0,1-1 1 0 0,-1 0 0 0 0,1-1-1 0 0,0 0 1 0 0,0 0 0 0 0,0-1-1 0 0,-11-8 1 0 0,20 13 23 0 0,-1 0 0 0 0,1-1 0 0 0,-1 1 0 0 0,1-1-1 0 0,-1 1 1 0 0,1 0 0 0 0,0-1 0 0 0,-1 1 0 0 0,1-1 0 0 0,0 1 0 0 0,0-1 0 0 0,-1 0 0 0 0,1 1 0 0 0,0-1 0 0 0,0 1 0 0 0,0-1 0 0 0,-1 1 0 0 0,1-1-1 0 0,0 0 1 0 0,0 1 0 0 0,0-1 0 0 0,0 1 0 0 0,0-1 0 0 0,0 0 0 0 0,0 1 0 0 0,1-1 0 0 0,-1 1 0 0 0,0-1 0 0 0,0 0 0 0 0,0 1 0 0 0,1-1 0 0 0,-1 1-1 0 0,0-1 1 0 0,0 1 0 0 0,1-1 0 0 0,-1 1 0 0 0,0-1 0 0 0,1 1 0 0 0,-1-1 0 0 0,1 1 0 0 0,0-1 0 0 0,1-1-3 0 0,0 0 1 0 0,0 1 0 0 0,0-1-1 0 0,1 1 1 0 0,-1 0-1 0 0,1-1 1 0 0,-1 1 0 0 0,3-1-1 0 0,16-2-6 0 0,0 0 0 0 0,1 1 1 0 0,-1 1-1 0 0,31 1 0 0 0,-7-1 8 0 0,31-1 10 0 0,6 1 102 0 0,0-4 0 0 0,113-23 1 0 0,-187 27-86 0 0,-1 0 0 0 0,1 0 1 0 0,0-1-1 0 0,-1 0 0 0 0,0 0 1 0 0,10-6-1 0 0,-15 8-51 0 0,-1 0 0 0 0,1-1 0 0 0,-1 1 0 0 0,1 0 0 0 0,-1 0 0 0 0,0-1 0 0 0,0 1 0 0 0,1-1 0 0 0,-1 1 0 0 0,0-1 0 0 0,-1 1 0 0 0,1-1 0 0 0,0 0 0 0 0,0 0 0 0 0,-1 1 0 0 0,1-1 0 0 0,-1 0 0 0 0,1 0 0 0 0,-1 0 0 0 0,0 1 0 0 0,0-1 1 0 0,0 0-1 0 0,0 0 0 0 0,0 0 0 0 0,0 0 0 0 0,0 0 0 0 0,-1 1 0 0 0,1-1 0 0 0,-1 0 0 0 0,1 0 0 0 0,-1 0 0 0 0,0 1 0 0 0,-1-3 0 0 0,0-2-666 0 0,-1 0 1 0 0,0 0-1 0 0,0 0 0 0 0,-1 1 1 0 0,-5-8-1 0 0,0 6-1726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1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29 924 660 0 0,'-24'19'4925'0'0,"21"-33"-4414"0"0,3 12-491 0 0,0 1 0 0 0,-1 0-1 0 0,1 0 1 0 0,0 0-1 0 0,0-1 1 0 0,-1 1 0 0 0,1 0-1 0 0,0-1 1 0 0,0 1 0 0 0,0 0-1 0 0,1 0 1 0 0,-1-1-1 0 0,0 1 1 0 0,0 0 0 0 0,1 0-1 0 0,0-2 1 0 0,17-40 137 0 0,2 1 1 0 0,1 1 0 0 0,3 1-1 0 0,1 1 1 0 0,1 2-1 0 0,3 0 1 0 0,43-43-1 0 0,-5 15-57 0 0,3 2 0 0 0,123-84-1 0 0,-132 107-135 0 0,1 2 0 0 0,2 3 0 0 0,95-37 0 0 0,-91 47-1983 0 0,116-26-1 0 0,-133 41 70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4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90 5925 0 0,'1'-1'2'0'0,"-1"0"0"0"0,1 0 0 0 0,0 0 1 0 0,0 0-1 0 0,0-1 0 0 0,-1 1 1 0 0,1 0-1 0 0,0 0 0 0 0,-1-1 1 0 0,1 1-1 0 0,-1 0 0 0 0,0-1 1 0 0,1 1-1 0 0,-1 0 0 0 0,0-1 1 0 0,0 1-1 0 0,0-1 0 0 0,0-2 1 0 0,0 3 233 0 0,0 1 18 0 0,0-6-236 0 0,0 8 1323 0 0,4 95-1122 0 0,0-55-137 0 0,12 93 76 0 0,-13-121-138 0 0,0 6 54 0 0,1 0 1 0 0,7 20-1 0 0,-11-39-36 0 0,-1-9-52 0 0,0-1-1 0 0,-1 1 1 0 0,0 0-1 0 0,0 0 1 0 0,-5-9 0 0 0,-1-7-64 0 0,-33-156-243 0 0,27 109 186 0 0,13 66 119 0 0,0 1 0 0 0,0-1-1 0 0,1 0 1 0 0,0 0 0 0 0,0 0 0 0 0,0 0 0 0 0,0 0-1 0 0,1 1 1 0 0,1-6 0 0 0,-2 8 9 0 0,1 0 0 0 0,0 0 1 0 0,0 0-1 0 0,0 0 0 0 0,0 0 0 0 0,0 0 0 0 0,0 0 1 0 0,1 1-1 0 0,-1-1 0 0 0,0 0 0 0 0,1 1 1 0 0,-1-1-1 0 0,1 1 0 0 0,0 0 0 0 0,0-1 0 0 0,-1 1 1 0 0,1 0-1 0 0,0 0 0 0 0,0 0 0 0 0,0 0 1 0 0,0 0-1 0 0,2 0 0 0 0,4-1-3 0 0,0 1 1 0 0,0 0-1 0 0,0 0 0 0 0,0 1 0 0 0,0 0 1 0 0,0 0-1 0 0,0 1 0 0 0,0 0 1 0 0,0 0-1 0 0,12 4 0 0 0,-16-3 8 0 0,1-1-1 0 0,0 1 1 0 0,0-1-1 0 0,-1 2 0 0 0,1-1 1 0 0,-1 0-1 0 0,0 1 1 0 0,0 0-1 0 0,0-1 1 0 0,0 2-1 0 0,0-1 1 0 0,0 0-1 0 0,-1 1 0 0 0,0 0 1 0 0,0 0-1 0 0,0 0 1 0 0,0 0-1 0 0,2 5 1 0 0,-4-6 3 0 0,0 1 0 0 0,-1 0 1 0 0,1 0-1 0 0,-1 0 1 0 0,0-1-1 0 0,0 1 0 0 0,0 0 1 0 0,0 0-1 0 0,-1 0 0 0 0,0-1 1 0 0,0 1-1 0 0,0 0 1 0 0,0-1-1 0 0,0 1 0 0 0,-1-1 1 0 0,1 1-1 0 0,-1-1 0 0 0,0 0 1 0 0,0 1-1 0 0,-1-1 1 0 0,-2 3-1 0 0,-2 3-6 0 0,0-1 0 0 0,-1 0 1 0 0,0 0-1 0 0,0 0 0 0 0,-1-1 0 0 0,-9 6 0 0 0,8-7 9 0 0,5-3-22 0 0,0 0 0 0 0,0 0-1 0 0,0 0 1 0 0,1 1 0 0 0,0-1 0 0 0,-5 6-1 0 0,8-8 7 0 0,2-1-13 0 0,-1 1 23 0 0,0 0 0 0 0,0-1 0 0 0,0 1 0 0 0,0-1 0 0 0,1 1 0 0 0,-1 0 0 0 0,0-1 0 0 0,1 1 0 0 0,-1-1 0 0 0,0 1 0 0 0,1-1 0 0 0,-1 1 0 0 0,1-1 0 0 0,-1 1 0 0 0,1-1 0 0 0,-1 1 0 0 0,1-1-1 0 0,-1 0 1 0 0,1 1 0 0 0,0-1 0 0 0,-1 0 0 0 0,1 1 0 0 0,-1-1 0 0 0,2 0 0 0 0,17 5-17 0 0,-16-4 16 0 0,15 2-4 0 0,15 2 76 0 0,-1 2 0 0 0,54 18 0 0 0,-82-24-41 0 0,0 1-1 0 0,0 0 1 0 0,0 0 0 0 0,0 0 0 0 0,0 1 0 0 0,0 0 0 0 0,0-1-1 0 0,3 5 1 0 0,-6-6-13 0 0,0 0 0 0 0,0 0 0 0 0,0 1-1 0 0,-1-1 1 0 0,1 0 0 0 0,-1 0 0 0 0,1 1-1 0 0,-1-1 1 0 0,1 0 0 0 0,-1 1 0 0 0,0-1-1 0 0,1 1 1 0 0,-1-1 0 0 0,0 1 0 0 0,0-1-1 0 0,0 0 1 0 0,0 1 0 0 0,0-1 0 0 0,-1 1 0 0 0,1-1-1 0 0,0 0 1 0 0,-1 1 0 0 0,1-1 0 0 0,-1 1-1 0 0,1-1 1 0 0,-1 0 0 0 0,0 0 0 0 0,-1 3-1 0 0,-1 1 11 0 0,0-1-1 0 0,-1 1 1 0 0,0-1 0 0 0,0 1-1 0 0,0-1 1 0 0,0 0-1 0 0,-1-1 1 0 0,0 1-1 0 0,0-1 1 0 0,0 0-1 0 0,0 0 1 0 0,0-1-1 0 0,0 1 1 0 0,-1-1-1 0 0,-5 2 1 0 0,-2-1-86 0 0,0 1 1 0 0,0-2-1 0 0,-1 0 0 0 0,1 0 1 0 0,-16-1-1 0 0,22-1-465 0 0,0 0 1 0 0,0-1-1 0 0,0 0 0 0 0,0 0 1 0 0,0-1-1 0 0,0 0 0 0 0,-11-5 0 0 0,8 2-1546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4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65 5308 0 0,'0'-2'24'0'0,"1"0"-1"0"0,-1 0 1 0 0,1 1-1 0 0,-1-1 0 0 0,0 0 1 0 0,1 0-1 0 0,-1 0 0 0 0,0 0 1 0 0,0 0-1 0 0,0 0 0 0 0,-1 0 1 0 0,1 0-1 0 0,0 1 1 0 0,-1-1-1 0 0,1 0 0 0 0,-1 0 1 0 0,0 0-1 0 0,0 1 0 0 0,1-1 1 0 0,-1 0-1 0 0,0 1 0 0 0,0-1 1 0 0,-1 0-1 0 0,1 1 0 0 0,0-1 1 0 0,0 1-1 0 0,-3-2 1 0 0,3 2 468 0 0,-1 5-392 0 0,0 1-71 0 0,1 0 0 0 0,-1 0 0 0 0,1 0 0 0 0,0 0-1 0 0,0 0 1 0 0,0 0 0 0 0,1 0 0 0 0,0 1 0 0 0,0-1 0 0 0,0 0-1 0 0,1 0 1 0 0,0 0 0 0 0,2 10 0 0 0,4 12 64 0 0,15 34 1 0 0,-16-45-63 0 0,60 133-311 0 0,-65-147 138 0 0,-4-11-118 0 0,0 1 0 0 0,-1 0 0 0 0,0 0 0 0 0,-9-13 0 0 0,-10-22 378 0 0,2 2 560 0 0,21 40-673 0 0,0 1 1 0 0,0-1 0 0 0,0 1 0 0 0,0-1 0 0 0,0 1 0 0 0,0-1-1 0 0,1 1 1 0 0,-1-1 0 0 0,0 1 0 0 0,0-1 0 0 0,0 1-1 0 0,1-1 1 0 0,-1 1 0 0 0,0-1 0 0 0,1 1 0 0 0,-1 0 0 0 0,0-1-1 0 0,1 1 1 0 0,-1-1 0 0 0,0 1 0 0 0,1 0 0 0 0,-1-1 0 0 0,1 1-1 0 0,-1 0 1 0 0,1 0 0 0 0,-1-1 0 0 0,1 1 0 0 0,0 0 0 0 0,16-8 111 0 0,-14 7-105 0 0,16-5 21 0 0,-1-1 1 0 0,1 0 0 0 0,-2-1-1 0 0,23-14 1 0 0,-35 18-14 0 0,0 1 1 0 0,0-1-1 0 0,0 0 0 0 0,-1-1 1 0 0,0 1-1 0 0,0-1 0 0 0,0 0 1 0 0,0 0-1 0 0,-1 0 0 0 0,0 0 1 0 0,0-1-1 0 0,0 0 0 0 0,0 1 1 0 0,-1-1-1 0 0,0 0 0 0 0,-1 0 1 0 0,1 0-1 0 0,0-9 0 0 0,4-23 1292 0 0,0 133-1611 0 0,4 0-1 0 0,23 94 1 0 0,-26-148-3191 0 0,-6-32 1319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4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5428 0 0,'18'-30'1553'0'0,"-11"70"-1337"0"0,-2 1 1 0 0,-2-1-1 0 0,-1 1 0 0 0,-5 44 1 0 0,2 27-42 0 0,2-61-140 0 0,5 75-1991 0 0,-6-125 1827 0 0,1-1 1 0 0,-1 1-1 0 0,0-1 0 0 0,0 1 0 0 0,0-1 0 0 0,0 1 0 0 0,1 0 0 0 0,-1-1 0 0 0,0 1 1 0 0,1-1-1 0 0,-1 0 0 0 0,0 1 0 0 0,1-1 0 0 0,-1 1 0 0 0,0-1 0 0 0,1 1 1 0 0,-1-1-1 0 0,1 0 0 0 0,-1 1 0 0 0,1-1 0 0 0,0 1 0 0 0,-1-1 27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5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15 284 4444 0 0,'-15'-12'-138'0'0,"16"10"156"0"0,-1 0 1 0 0,1 0 0 0 0,-1 0-1 0 0,1 0 1 0 0,0 0 0 0 0,0 0-1 0 0,0 0 1 0 0,0 0 0 0 0,0 0-1 0 0,0 1 1 0 0,1-1 0 0 0,-1 0-1 0 0,1 1 1 0 0,-1-1 0 0 0,1 1-1 0 0,-1 0 1 0 0,4-2 0 0 0,36-24 60 0 0,-32 21-57 0 0,334-177-229 0 0,-328 175-28 0 0,-10 6-115 0 0,0-1 0 0 0,0 1-1 0 0,0 0 1 0 0,10-3 0 0 0,-13 5-344 0 0</inkml:trace>
  <inkml:trace contextRef="#ctx0" brushRef="#br0" timeOffset="1">69 201 3512 0 0,'-1'8'-47'0'0,"3"-5"110"0"0,-1 0-1 0 0,1 0 1 0 0,0-1-1 0 0,1 1 1 0 0,-1-1 0 0 0,0 1-1 0 0,1-1 1 0 0,-1 0 0 0 0,1 0-1 0 0,0 0 1 0 0,0 0-1 0 0,0 0 1 0 0,4 1 0 0 0,48 21 581 0 0,-43-20-554 0 0,247 114 892 0 0,-98-20-3902 0 0,-138-82 1638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5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86 159 2976 0 0,'-43'-4'-446'0'0,"41"4"635"0"0,-2-1-94 0 0,-10 0 5 0 0,11 1 361 0 0,-17-1 1710 0 0,86 9-1998 0 0,73 0 0 0 0,76-10-31 0 0,-136 1-82 0 0,977-71 363 0 0,-782 44-99 0 0,-242 26-188 0 0,-30 1-101 0 0,1 1 2 0 0,159-12 307 0 0,184-27-100 0 0,-306 35 32 0 0,-38 4-160 0 0,39-6 1211 0 0,-39 5-751 0 0,7 1 33 0 0,-5 0-1727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7:5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85 5917 0 0,'-97'-27'-217'0'0,"-155"-19"0"0"0,229 43 714 0 0,-25-4 574 0 0,46 6 302 0 0,9 3-1170 0 0,14 3 34 0 0,1-1 0 0 0,-1 0 0 0 0,44 0 0 0 0,78-7 409 0 0,-64 0-453 0 0,118-1 138 0 0,590 3 282 0 0,126 55-393 0 0,-511-29-168 0 0,-119-18 79 0 0,-256-4-166 0 0,-8-1-6671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3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393 680 204 0 0,'0'0'311'0'0,"3"-3"-241"0"0,10-10 4 0 0,-13 11-48 0 0,0 0 0 0 0,0-1-1 0 0,-1 1 1 0 0,1 0 0 0 0,-1-1 0 0 0,1 1 0 0 0,-1 0 0 0 0,0 0 0 0 0,0 0 0 0 0,0 0 0 0 0,-2-4-1 0 0,0-1 54 0 0,-1 0-1 0 0,-1 0 0 0 0,1 0 0 0 0,-1 0 1 0 0,0 1-1 0 0,-1 0 0 0 0,1 0 0 0 0,-1 0 1 0 0,-10-7-1 0 0,1 2 76 0 0,0 0 0 0 0,-1 2 0 0 0,-18-9 0 0 0,24 13-86 0 0,0 0 1 0 0,-1 1 0 0 0,0 1 0 0 0,0 0 0 0 0,0 0-1 0 0,0 1 1 0 0,-1 0 0 0 0,-19 0 0 0 0,25 2-53 0 0,1 1 1 0 0,-1-1-1 0 0,1 1 0 0 0,-1 0 1 0 0,1 1-1 0 0,-1-1 0 0 0,1 1 1 0 0,0 0-1 0 0,0 0 0 0 0,0 1 1 0 0,0 0-1 0 0,0-1 0 0 0,0 2 1 0 0,1-1-1 0 0,-1 0 0 0 0,1 1 1 0 0,0 0-1 0 0,0 0 0 0 0,-6 9 1 0 0,5-5-7 0 0,0 0 0 0 0,1 1 1 0 0,-1-1-1 0 0,2 1 0 0 0,-1 0 1 0 0,2 0-1 0 0,-1 0 0 0 0,1 1 1 0 0,0-1-1 0 0,1 1 0 0 0,0-1 1 0 0,0 1-1 0 0,1-1 0 0 0,1 1 1 0 0,2 14-1 0 0,-2-15-3 0 0,1 0 1 0 0,0-1-1 0 0,0 1 0 0 0,1-1 0 0 0,0 0 1 0 0,1 0-1 0 0,0 0 0 0 0,0 0 1 0 0,1 0-1 0 0,-1-1 0 0 0,2 0 1 0 0,-1 0-1 0 0,1 0 0 0 0,0-1 0 0 0,1 0 1 0 0,13 11-1 0 0,-16-15-3 0 0,0 1 0 0 0,0-1 1 0 0,1 0-1 0 0,-1 0 0 0 0,1 0 0 0 0,-1-1 0 0 0,1 0 0 0 0,-1 1 1 0 0,1-2-1 0 0,0 1 0 0 0,0 0 0 0 0,-1-1 0 0 0,1 0 0 0 0,5-1 1 0 0,-3 0 4 0 0,0 0 1 0 0,0-1-1 0 0,1 0 0 0 0,-2 0 1 0 0,1-1-1 0 0,0 0 1 0 0,0 0-1 0 0,8-6 1 0 0,0-1 3 0 0,-1-1 0 0 0,0-1 0 0 0,-1 0 0 0 0,0-1 0 0 0,0 0 0 0 0,16-24 0 0 0,-12 10-3 0 0,0-1-1 0 0,-2 0 1 0 0,-1-1 0 0 0,-1-1-1 0 0,16-58 1 0 0,-17 40-5 0 0,-2 0 0 0 0,-2 0 0 0 0,2-58 0 0 0,-10 80 13 0 0,0 0 0 0 0,-5-34 0 0 0,3 48 3 0 0,0 1 0 0 0,0-1 0 0 0,-2 1 0 0 0,1 0 0 0 0,-1-1 0 0 0,-1 2 0 0 0,-8-16 0 0 0,12 24-18 0 0,0 1 0 0 0,0-1 0 0 0,0 0 1 0 0,0 1-1 0 0,-1-1 0 0 0,1 0 0 0 0,0 1 0 0 0,-1 0 1 0 0,1-1-1 0 0,-1 1 0 0 0,1 0 0 0 0,-1 0 1 0 0,0 0-1 0 0,1 0 0 0 0,-1 0 0 0 0,0 0 0 0 0,0 0 1 0 0,0 0-1 0 0,-4 0 0 0 0,5 1 0 0 0,-1 0-1 0 0,0 1 1 0 0,1-1-1 0 0,-1 0 1 0 0,0 1-1 0 0,1-1 1 0 0,-1 1-1 0 0,0 0 1 0 0,1-1-1 0 0,-1 1 1 0 0,1 0-1 0 0,-1 0 1 0 0,1 0-1 0 0,0 0 1 0 0,-1 0-1 0 0,1 1 0 0 0,0-1 1 0 0,-1 2-1 0 0,-5 5 6 0 0,2 0 0 0 0,-1 0 0 0 0,1 1-1 0 0,1 0 1 0 0,-1 0 0 0 0,-3 12 0 0 0,-1 9 8 0 0,1 1 1 0 0,1-1 0 0 0,2 1 0 0 0,1 0-1 0 0,1 1 1 0 0,2-1 0 0 0,1 0 0 0 0,1 1 0 0 0,7 39-1 0 0,-3-46 3 0 0,0 1 0 0 0,1-2 0 0 0,2 1 0 0 0,0-1-1 0 0,2 0 1 0 0,1 0 0 0 0,0-1 0 0 0,2-1 0 0 0,1 0-1 0 0,0-1 1 0 0,31 33 0 0 0,-41-49-9 0 0,0-1-1 0 0,1 1 1 0 0,0-1-1 0 0,0 0 1 0 0,0-1-1 0 0,1 1 1 0 0,-1-1 0 0 0,1 0-1 0 0,0-1 1 0 0,0 1-1 0 0,0-1 1 0 0,0 0-1 0 0,0-1 1 0 0,0 1-1 0 0,0-1 1 0 0,1-1 0 0 0,-1 1-1 0 0,0-1 1 0 0,1 0-1 0 0,-1 0 1 0 0,0-1-1 0 0,1 0 1 0 0,-1 0-1 0 0,8-2 1 0 0,-6 0-2 0 0,0-1 0 0 0,0 1 0 0 0,0-1 0 0 0,0-1 0 0 0,-1 1 0 0 0,1-1 0 0 0,-1-1 1 0 0,0 1-1 0 0,-1-1 0 0 0,0 0 0 0 0,0-1 0 0 0,0 0 0 0 0,0 0 0 0 0,-1 0 0 0 0,0 0 0 0 0,6-15 0 0 0,-5 7 33 0 0,0 1-1 0 0,-1-1 1 0 0,-1-1 0 0 0,-1 1-1 0 0,0-1 1 0 0,-1 0 0 0 0,-1 1-1 0 0,0-22 1 0 0,-1 35-20 0 0,-1 6-10 0 0,-2 8-3 0 0,1 0-1 0 0,0 0 1 0 0,1 1-1 0 0,1-1 1 0 0,0 0-1 0 0,0 1 1 0 0,1-1-1 0 0,5 22 0 0 0,-2-15-1 0 0,1 0 0 0 0,1 0 0 0 0,1-1 0 0 0,0 0-1 0 0,12 19 1 0 0,-13-26-3 0 0,1 0 1 0 0,0-1-1 0 0,1 0 0 0 0,0 0 0 0 0,1 0 1 0 0,0-1-1 0 0,19 15 0 0 0,-25-22 1 0 0,1 0 0 0 0,-1 0 0 0 0,0 0 0 0 0,1 0 0 0 0,0 0 0 0 0,-1-1 0 0 0,1 1-1 0 0,0-1 1 0 0,0 0 0 0 0,-1 0 0 0 0,1 0 0 0 0,0-1 0 0 0,0 0 0 0 0,0 1 0 0 0,0-1 0 0 0,0-1 0 0 0,0 1 0 0 0,0-1-1 0 0,0 1 1 0 0,0-1 0 0 0,0 0 0 0 0,0 0 0 0 0,-1-1 0 0 0,1 1 0 0 0,0-1 0 0 0,-1 0 0 0 0,1 0 0 0 0,-1 0 0 0 0,5-4 0 0 0,0-1-2 0 0,0 0 1 0 0,-1-1-1 0 0,1 0 1 0 0,-1-1 0 0 0,-1 0-1 0 0,0 0 1 0 0,0 0 0 0 0,-1 0-1 0 0,0-1 1 0 0,0 0 0 0 0,-1 0-1 0 0,-1-1 1 0 0,1 1-1 0 0,1-14 1 0 0,-2 5 15 0 0,0 0-1 0 0,-2 0 0 0 0,0 0 1 0 0,-1 0-1 0 0,-1-1 1 0 0,-1 1-1 0 0,-5-23 1 0 0,1 18 47 0 0,4 17-44 0 0,0 0-1 0 0,0 0 1 0 0,0-15 0 0 0,0 20-13 0 0,-2-4-6 0 0,2 5-7 0 0,-1 3 9 0 0,0 1 2 0 0,-1 0-1 0 0,0 0 1 0 0,1 1 0 0 0,0-1-1 0 0,0 1 1 0 0,0 0-1 0 0,0 0 1 0 0,1 0 0 0 0,-1 0-1 0 0,1 0 1 0 0,0 1-1 0 0,0-1 1 0 0,1 1 0 0 0,0-1-1 0 0,-1 1 1 0 0,1-1-1 0 0,1 1 1 0 0,-1 0 0 0 0,1 0-1 0 0,-1 0 1 0 0,2-1-1 0 0,-1 1 1 0 0,1 5 0 0 0,0-1 12 0 0,1 1 1 0 0,0 0-1 0 0,0-1 1 0 0,1 0 0 0 0,0 1-1 0 0,1-1 1 0 0,0-1-1 0 0,0 1 1 0 0,1 0-1 0 0,11 14 1 0 0,2-3 10 0 0,2 0 0 0 0,0-2 0 0 0,44 32 1 0 0,13 11 19 0 0,-75-60-45 0 0,-1 0 0 0 0,0 0 0 0 0,0-1-1 0 0,0 1 1 0 0,-1 0 0 0 0,1 0 0 0 0,0 0 0 0 0,0 0 0 0 0,0 0 0 0 0,-1 0-1 0 0,1 0 1 0 0,0 1 0 0 0,-1-1 0 0 0,1 0 0 0 0,-1 0 0 0 0,0 0 0 0 0,1 1-1 0 0,-1-1 1 0 0,0 0 0 0 0,0 0 0 0 0,1 1 0 0 0,-1 1 0 0 0,-1-2-1 0 0,0 1-1 0 0,1-1 1 0 0,-1 0 0 0 0,0 0 0 0 0,1 0 0 0 0,-1 0-1 0 0,0 0 1 0 0,0 0 0 0 0,0-1 0 0 0,0 1 0 0 0,0 0-1 0 0,0 0 1 0 0,0-1 0 0 0,0 1 0 0 0,0 0 0 0 0,0-1 0 0 0,0 1-1 0 0,-2 0 1 0 0,-6 1 11 0 0,1 1 0 0 0,0-1 0 0 0,-1-1 0 0 0,1 0 1 0 0,-15 0-1 0 0,-7-2 99 0 0,0-1 0 0 0,0-1 1 0 0,0-2-1 0 0,-37-11 0 0 0,66 15-52 0 0,5 0-45 0 0,15-7 9 0 0,39-8 1 0 0,-39 12-9 0 0,-1-1 1 0 0,1-1 0 0 0,28-14-1 0 0,-37 15-8 0 0,0-1-1 0 0,-1-1 0 0 0,0 1 0 0 0,-1-1 0 0 0,1-1 0 0 0,-1 1 1 0 0,-1-1-1 0 0,1-1 0 0 0,-1 0 0 0 0,-1 0 0 0 0,0 0 0 0 0,0-1 1 0 0,-1 1-1 0 0,0-1 0 0 0,6-20 0 0 0,6-17 11 0 0,14-33-129 0 0,-30 79 104 0 0,0 0-1 0 0,-1-1 0 0 0,1 1 1 0 0,0 0-1 0 0,0 0 0 0 0,0 1 1 0 0,0-1-1 0 0,0 0 0 0 0,0 0 1 0 0,0 0-1 0 0,1 1 0 0 0,-1-1 1 0 0,0 1-1 0 0,0-1 0 0 0,1 1 1 0 0,-1-1-1 0 0,0 1 0 0 0,0 0 0 0 0,1-1 1 0 0,-1 1-1 0 0,2 0 0 0 0,-1 0 0 0 0,1-1-21 0 0,1 3 4 0 0,24 10-119 0 0,44 25 0 0 0,-52-26 46 0 0,-19-11 94 0 0,0 0 0 0 0,-1 1 0 0 0,1-1 0 0 0,0 0 0 0 0,0 0 0 0 0,0 0 0 0 0,0 1 0 0 0,-1-1 1 0 0,1 0-1 0 0,0 0 0 0 0,0 0 0 0 0,0 0 0 0 0,0-1 0 0 0,0 1 0 0 0,-1 0 0 0 0,1 0 0 0 0,0 0 0 0 0,0-1 0 0 0,0 1 0 0 0,-1 0 0 0 0,1-1 0 0 0,0 1 0 0 0,0-1 0 0 0,-1 1 1 0 0,2-1-1 0 0,-1 0 5 0 0,0 0-7 0 0,-1 0 1 0 0,0 1-1 0 0,1-1 1 0 0,-1 0-1 0 0,0 1 0 0 0,0-1 1 0 0,0 0-1 0 0,0 0 1 0 0,0 1-1 0 0,0-1 0 0 0,0 0 1 0 0,0 0-1 0 0,0 1 1 0 0,0-1-1 0 0,0 0 1 0 0,0 1-1 0 0,0-1 0 0 0,-1 0 1 0 0,1 1-1 0 0,0-1 1 0 0,-1 0-1 0 0,1 1 0 0 0,0-1 1 0 0,-1 0-1 0 0,-10-17-68 0 0,9 16 63 0 0,0 0 0 0 0,0 0 0 0 0,0 0 0 0 0,0 0-1 0 0,-1 0 1 0 0,1 1 0 0 0,0-1 0 0 0,-1 1 0 0 0,0 0 0 0 0,1 0 0 0 0,-1-1 0 0 0,0 2 0 0 0,1-1-1 0 0,-1 0 1 0 0,0 1 0 0 0,0-1 0 0 0,0 1 0 0 0,0 0 0 0 0,0 0 0 0 0,1 0 0 0 0,-1 0 0 0 0,0 0 0 0 0,0 1-1 0 0,0-1 1 0 0,0 1 0 0 0,1 0 0 0 0,-1 0 0 0 0,0 0 0 0 0,1 0 0 0 0,-1 0 0 0 0,1 1 0 0 0,-1-1 0 0 0,1 1-1 0 0,-1 0 1 0 0,-2 3 0 0 0,-1-1 1 0 0,1 1 0 0 0,0 0 1 0 0,0 0-1 0 0,0 1 0 0 0,1 0 0 0 0,0-1 0 0 0,0 1 0 0 0,0 1 0 0 0,1-1 0 0 0,0 1 1 0 0,0-1-1 0 0,0 1 0 0 0,-1 10 0 0 0,2-4 8 0 0,1 0 0 0 0,0 0 1 0 0,1 1-1 0 0,0-1 0 0 0,1 0 0 0 0,1 0 1 0 0,0 0-1 0 0,1 0 0 0 0,0-1 1 0 0,1 1-1 0 0,1-1 0 0 0,0 1 0 0 0,0-2 1 0 0,1 1-1 0 0,1 0 0 0 0,0-1 0 0 0,0 0 1 0 0,1-1-1 0 0,0 0 0 0 0,11 9 0 0 0,-8-8 12 0 0,0-1-1 0 0,1 0 1 0 0,0-1-1 0 0,0 0 1 0 0,1-1-1 0 0,0 0 1 0 0,1-1-1 0 0,0-1 1 0 0,0 0-1 0 0,0-1 1 0 0,1 0-1 0 0,0-2 1 0 0,0 1-1 0 0,0-2 1 0 0,0 0-1 0 0,0-1 1 0 0,17 0-1 0 0,-27-1-2 0 0,1-1 1 0 0,0 0-1 0 0,-1 0 0 0 0,1 0 0 0 0,-1-1 0 0 0,0 0 0 0 0,1 0 0 0 0,-1 0 0 0 0,0-1 1 0 0,0 1-1 0 0,0-1 0 0 0,-1 0 0 0 0,1-1 0 0 0,-1 1 0 0 0,1-1 0 0 0,-1 0 0 0 0,0 0 1 0 0,-1 0-1 0 0,1-1 0 0 0,-1 1 0 0 0,0-1 0 0 0,0 0 0 0 0,0 0 0 0 0,0 0 0 0 0,2-8 1 0 0,1-5 5 0 0,0-1 0 0 0,-1 0 0 0 0,-1 0 0 0 0,-1 0 0 0 0,-1-1 0 0 0,0-20 0 0 0,-5-27 39 0 0,1 51-46 0 0,1 0 0 0 0,1 0 0 0 0,2-26 1 0 0,-2 42-10 0 0,0 0 0 0 0,0-1 1 0 0,0 1-1 0 0,0 0 1 0 0,0-1-1 0 0,0 1 0 0 0,1 0 1 0 0,-1-1-1 0 0,0 1 1 0 0,0 0-1 0 0,0-1 0 0 0,0 1 1 0 0,0 0-1 0 0,1 0 0 0 0,-1-1 1 0 0,0 1-1 0 0,0 0 1 0 0,0 0-1 0 0,1-1 0 0 0,-1 1 1 0 0,0 0-1 0 0,0 0 1 0 0,1-1-1 0 0,-1 1 0 0 0,0 0 1 0 0,1 0-1 0 0,-1 0 1 0 0,0 0-1 0 0,0 0 0 0 0,1-1 1 0 0,-1 1-1 0 0,0 0 1 0 0,1 0-1 0 0,-1 0 0 0 0,0 0 1 0 0,1 0-1 0 0,-1 0 0 0 0,0 0 1 0 0,1 0-1 0 0,15 8-6 0 0,11 18 19 0 0,8 14-17 0 0,51 45 0 0 0,-86-85 8 0 0,0 1 0 0 0,0-1-1 0 0,0 0 1 0 0,1 0 0 0 0,-1 0-1 0 0,0 0 1 0 0,0 0-1 0 0,0 0 1 0 0,1 1 0 0 0,-1-1-1 0 0,0 0 1 0 0,0 0 0 0 0,0 0-1 0 0,1 0 1 0 0,-1 0 0 0 0,0 0-1 0 0,0 0 1 0 0,1 0 0 0 0,-1 0-1 0 0,0 0 1 0 0,0 0-1 0 0,0 0 1 0 0,1 0 0 0 0,-1 0-1 0 0,0 0 1 0 0,0 0 0 0 0,1-1-1 0 0,-1 1 1 0 0,0 0 0 0 0,0 0-1 0 0,0 0 1 0 0,1 0 0 0 0,-1 0-1 0 0,0 0 1 0 0,0 0-1 0 0,0-1 1 0 0,0 1 0 0 0,1 0-1 0 0,-1 0 1 0 0,0 0 0 0 0,0-1-1 0 0,0 1 1 0 0,0 0 0 0 0,0 0-1 0 0,0 0 1 0 0,0-1 0 0 0,0 1-1 0 0,1 0 1 0 0,-1 0-1 0 0,0 0 1 0 0,0-1 0 0 0,0 1-1 0 0,0 0 1 0 0,0 0 0 0 0,0-1-1 0 0,0 1 1 0 0,0 0 0 0 0,0 0-1 0 0,0 0 1 0 0,-1-1 0 0 0,1 1-1 0 0,0 0 1 0 0,0 0-1 0 0,0 0 1 0 0,0-1 0 0 0,0 1-1 0 0,0 0 1 0 0,0-2-2 0 0,-1 0-1 0 0,1 0 1 0 0,0 0-1 0 0,0 1 1 0 0,-1-1 0 0 0,1 0-1 0 0,-1 0 1 0 0,0 1-1 0 0,1-1 1 0 0,-1 0-1 0 0,-1-1 1 0 0,-2-3-12 0 0,-1 1 0 0 0,1-1 0 0 0,-1 1 0 0 0,0 0 0 0 0,-9-7 0 0 0,12 11 7 0 0,0-1 1 0 0,-1 1-1 0 0,1 0 1 0 0,-1 0-1 0 0,1 0 1 0 0,-1 0-1 0 0,1 0 1 0 0,-1 0-1 0 0,0 1 1 0 0,1-1-1 0 0,-1 1 1 0 0,0-1-1 0 0,1 1 1 0 0,-1 0-1 0 0,0 1 1 0 0,0-1-1 0 0,1 0 1 0 0,-1 1-1 0 0,-5 1 1 0 0,0 0-4 0 0,1 1 1 0 0,-1 0 0 0 0,1 0-1 0 0,0 0 1 0 0,0 1-1 0 0,0 0 1 0 0,0 1-1 0 0,-7 6 1 0 0,6-3-2 0 0,-1 1 1 0 0,1 0 0 0 0,1 0-1 0 0,0 1 1 0 0,0 0 0 0 0,1 0-1 0 0,0 1 1 0 0,1 0 0 0 0,0 0-1 0 0,1 0 1 0 0,-4 16 0 0 0,6-19-2 0 0,1 0 0 0 0,0 0 0 0 0,0 0-1 0 0,1 0 1 0 0,0 0 0 0 0,0 0 0 0 0,1 0 0 0 0,0 0 0 0 0,0 0 0 0 0,1 0 0 0 0,0 0 0 0 0,1-1 0 0 0,-1 1 0 0 0,2-1 0 0 0,-1 1 0 0 0,1-1 0 0 0,0 0 0 0 0,6 8 0 0 0,-7-11 7 0 0,0-1 1 0 0,0 1-1 0 0,0 0 0 0 0,1-1 1 0 0,-1 0-1 0 0,1 0 1 0 0,0 0-1 0 0,0 0 0 0 0,0 0 1 0 0,0-1-1 0 0,1 0 0 0 0,-1 0 1 0 0,0 0-1 0 0,1 0 1 0 0,0-1-1 0 0,-1 0 0 0 0,1 0 1 0 0,6 1-1 0 0,-5-2 2 0 0,-1 0 0 0 0,0-1 0 0 0,1 1 0 0 0,-1-1 0 0 0,0 0 0 0 0,0-1 0 0 0,0 1 0 0 0,0-1 0 0 0,0 0 0 0 0,0 0 0 0 0,0-1 0 0 0,0 0 0 0 0,-1 1 0 0 0,0-1 1 0 0,1-1-1 0 0,-1 1 0 0 0,4-5 0 0 0,-1 0 3 0 0,1 0 0 0 0,-1-1 0 0 0,-1 1 1 0 0,1-2-1 0 0,-2 1 0 0 0,1-1 0 0 0,-1 0 1 0 0,-1 0-1 0 0,0 0 0 0 0,0-1 0 0 0,-1 1 0 0 0,0-1 1 0 0,-1 0-1 0 0,0 0 0 0 0,0-12 0 0 0,-2 7 40 0 0,0-1-1 0 0,0 1 0 0 0,-2 0 0 0 0,0 0 0 0 0,-1 0 0 0 0,0 1 0 0 0,-2-1 0 0 0,0 1 0 0 0,-12-28 0 0 0,15 39-27 0 0,0 1 0 0 0,1-1 0 0 0,-1 1 0 0 0,0 0 0 0 0,-1 0 0 0 0,1 0 0 0 0,0 0 0 0 0,-1 0 0 0 0,0 0 0 0 0,0 1 0 0 0,0-1 0 0 0,0 1 0 0 0,0 0 0 0 0,0 0 0 0 0,0 0 0 0 0,-1 0 0 0 0,-3-1 0 0 0,5 3 6 0 0,-2 2 7 0 0,1 0-25 0 0,0 0 0 0 0,1 0 1 0 0,-1 1-1 0 0,1-1 0 0 0,0 1 0 0 0,0-1 1 0 0,0 1-1 0 0,0 0 0 0 0,0 0 0 0 0,0 0 1 0 0,1 0-1 0 0,-1 0 0 0 0,1 0 0 0 0,0 0 1 0 0,0 0-1 0 0,0 1 0 0 0,0-1 0 0 0,1 0 1 0 0,0 1-1 0 0,-1-1 0 0 0,1 6 0 0 0,1 4-1 0 0,-1 1-1 0 0,2-1 1 0 0,0 0-1 0 0,0 0 0 0 0,1 0 1 0 0,1 0-1 0 0,0-1 1 0 0,1 1-1 0 0,0-1 1 0 0,1 0-1 0 0,0-1 0 0 0,11 16 1 0 0,-8-14-5 0 0,1 0 0 0 0,0-1 0 0 0,1 0 0 0 0,0 0 0 0 0,1-1 0 0 0,0-1 0 0 0,1 0 0 0 0,0 0 0 0 0,27 14 0 0 0,-34-21-9 0 0,1-1 0 0 0,-1 1 0 0 0,1-1 1 0 0,-1 0-1 0 0,1-1 0 0 0,-1 0 1 0 0,1 0-1 0 0,0 0 0 0 0,0-1 0 0 0,0 1 1 0 0,-1-2-1 0 0,1 1 0 0 0,0-1 1 0 0,0 0-1 0 0,-1-1 0 0 0,1 1 0 0 0,10-5 1 0 0,-10 3-11 0 0,0-1 0 0 0,0 0 0 0 0,0-1 1 0 0,-1 1-1 0 0,0-1 0 0 0,0 0 0 0 0,0-1 0 0 0,0 1 1 0 0,-1-1-1 0 0,0 0 0 0 0,0-1 0 0 0,0 1 1 0 0,-1-1-1 0 0,6-12 0 0 0,-5 10 44 0 0,-1 0 0 0 0,0 0 0 0 0,-1-1 0 0 0,0 1 0 0 0,0-1 0 0 0,-1 0 0 0 0,-1 1 0 0 0,1-1 0 0 0,-1 0 0 0 0,-1 0 0 0 0,0 0 0 0 0,-2-13 0 0 0,2 21 18 0 0,-4 6-28 0 0,0 2-7 0 0,0-1 0 0 0,0 1 0 0 0,1 0 1 0 0,0 0-1 0 0,0 0 0 0 0,0 0 1 0 0,1 1-1 0 0,0-1 0 0 0,0 1 0 0 0,1 0 1 0 0,-1 12-1 0 0,1 2 4 0 0,0 0 0 0 0,2 1 0 0 0,1-1-1 0 0,1 0 1 0 0,0 0 0 0 0,2 0 0 0 0,0 0 0 0 0,2-1 0 0 0,0 0 0 0 0,1 0-1 0 0,1-1 1 0 0,1 0 0 0 0,23 35 0 0 0,-31-52-4 0 0,-1 0-1 0 0,1 0 1 0 0,-1 0 0 0 0,1 0 0 0 0,0-1-1 0 0,-1 1 1 0 0,1 0 0 0 0,0-1-1 0 0,0 1 1 0 0,0-1 0 0 0,1 0 0 0 0,-1 1-1 0 0,0-1 1 0 0,0 0 0 0 0,1 0-1 0 0,-1-1 1 0 0,0 1 0 0 0,1 0 0 0 0,-1-1-1 0 0,1 0 1 0 0,-1 1 0 0 0,1-1-1 0 0,-1 0 1 0 0,1 0 0 0 0,-1 0-1 0 0,1-1 1 0 0,-1 1 0 0 0,1-1 0 0 0,-1 1-1 0 0,0-1 1 0 0,1 0 0 0 0,-1 0-1 0 0,0 0 1 0 0,1 0 0 0 0,-1 0 0 0 0,0 0-1 0 0,0-1 1 0 0,0 1 0 0 0,0-1-1 0 0,0 1 1 0 0,0-1 0 0 0,-1 0 0 0 0,4-3-1 0 0,2-4 0 0 0,-1 0-1 0 0,0-1 0 0 0,0 0 1 0 0,0 0-1 0 0,-1 0 1 0 0,-1 0-1 0 0,0-1 0 0 0,3-12 1 0 0,2-14 41 0 0,4-41 0 0 0,-8 42 26 0 0,9 117-324 0 0,-11-61 246 0 0,0 1 1 0 0,2-1 0 0 0,0 0 0 0 0,1 0-1 0 0,1 0 1 0 0,1-1 0 0 0,18 32 0 0 0,-26-50 8 0 0,0 0 0 0 0,1 0 1 0 0,-1 0-1 0 0,1 0 1 0 0,-1 0-1 0 0,1-1 0 0 0,0 1 1 0 0,-1 0-1 0 0,1-1 1 0 0,0 1-1 0 0,0 0 0 0 0,-1-1 1 0 0,1 1-1 0 0,0-1 1 0 0,0 1-1 0 0,0-1 0 0 0,0 1 1 0 0,0-1-1 0 0,-1 1 1 0 0,1-1-1 0 0,0 0 0 0 0,0 0 1 0 0,0 1-1 0 0,0-1 1 0 0,0 0-1 0 0,0 0 0 0 0,0 0 1 0 0,0 0-1 0 0,0 0 1 0 0,0 0-1 0 0,0-1 0 0 0,0 1 1 0 0,0 0-1 0 0,0 0 1 0 0,0-1-1 0 0,0 1 0 0 0,0-1 1 0 0,0 1-1 0 0,-1-1 1 0 0,1 1-1 0 0,0-1 0 0 0,0 1 1 0 0,0-1-1 0 0,-1 0 1 0 0,1 1-1 0 0,0-1 0 0 0,0-1 1 0 0,3-2-2 0 0,0-1 0 0 0,0 1 0 0 0,-1-1 0 0 0,0 0 0 0 0,0 0 0 0 0,5-11 0 0 0,9-29-6 0 0,-12 29-8 0 0,0 0-1 0 0,2 0 1 0 0,0 1 0 0 0,1-1 0 0 0,0 2-1 0 0,1-1 1 0 0,11-13 0 0 0,-19 27 10 0 0,1-1 1 0 0,-1 1-1 0 0,0 0 0 0 0,1 0 1 0 0,-1 0-1 0 0,1 0 0 0 0,-1 0 1 0 0,1 0-1 0 0,0 0 0 0 0,-1 0 0 0 0,1 1 1 0 0,0-1-1 0 0,-1 1 0 0 0,1-1 1 0 0,0 1-1 0 0,0 0 0 0 0,0 0 1 0 0,-1 0-1 0 0,5 0 0 0 0,-3 0-1 0 0,1 1 0 0 0,-1 0-1 0 0,0 0 1 0 0,0 0 0 0 0,0 1 0 0 0,1-1-1 0 0,-1 1 1 0 0,0-1 0 0 0,5 5-1 0 0,1 2-1 0 0,-1-1-1 0 0,0 2 0 0 0,0-1 0 0 0,0 1 0 0 0,7 12 1 0 0,1 3 27 0 0,-2 1 1 0 0,-1 0-1 0 0,10 31 1 0 0,-23-56-17 0 0,0 0 1 0 0,0 0 0 0 0,0 0 0 0 0,1 0 0 0 0,-1 0 0 0 0,0-1-1 0 0,0 1 1 0 0,0 0 0 0 0,0 0 0 0 0,0 0 0 0 0,0 0 0 0 0,0 0-1 0 0,0 0 1 0 0,0 0 0 0 0,0 0 0 0 0,0 0 0 0 0,0 0 0 0 0,0 0-1 0 0,0 0 1 0 0,0 0 0 0 0,0 0 0 0 0,0 0 0 0 0,0 0 0 0 0,1 0-1 0 0,-1 0 1 0 0,0 0 0 0 0,0 0 0 0 0,0 0 0 0 0,0 0 0 0 0,0 0-1 0 0,0 0 1 0 0,0 0 0 0 0,0 0 0 0 0,0 0 0 0 0,0 0 0 0 0,0 0-1 0 0,0 0 1 0 0,0 0 0 0 0,0 0 0 0 0,1 0 0 0 0,-1 0 0 0 0,0 0-1 0 0,0 0 1 0 0,0 0 0 0 0,0 0 0 0 0,0 0 0 0 0,0 0 0 0 0,0 0-1 0 0,0 1 1 0 0,0-1 0 0 0,0 0 0 0 0,0 0 0 0 0,0 0 0 0 0,0 0-1 0 0,0 0 1 0 0,0 0 0 0 0,0 0 0 0 0,0 0 0 0 0,2-11 41 0 0,1-19-105 0 0,1-31-112 0 0,1 1 1 0 0,21-89 0 0 0,-23 137 134 0 0,-3 10 27 0 0,0 0-1 0 0,0 1 1 0 0,0-1-1 0 0,0 1 1 0 0,1-1-1 0 0,-1 1 1 0 0,0-1-1 0 0,1 1 1 0 0,0-1-1 0 0,-1 1 1 0 0,1-1-1 0 0,0 1 1 0 0,0 0-1 0 0,-1-1 1 0 0,1 1 0 0 0,0 0-1 0 0,0 0 1 0 0,1 0-1 0 0,0-2 1 0 0,-1 3-17 0 0,2 3 10 0 0,0 1 11 0 0,0 1-1 0 0,0 1 0 0 0,0-1 0 0 0,0 0 1 0 0,-1 1-1 0 0,0-1 0 0 0,2 10 1 0 0,8 49 3 0 0,-6-30 2 0 0,-2-14 5 0 0,26 112-36 0 0,-25-115 34 0 0,1 0 0 0 0,1 0 0 0 0,0-1 0 0 0,1 0 0 0 0,15 22 0 0 0,-22-36 0 0 0,1 0 0 0 0,-1 0 0 0 0,1 1 0 0 0,0-1 0 0 0,0 0 0 0 0,0-1 0 0 0,0 1 1 0 0,0 0-1 0 0,0-1 0 0 0,0 1 0 0 0,1-1 0 0 0,-1 1 0 0 0,0-1 0 0 0,1 0 0 0 0,-1 0 0 0 0,1 0 0 0 0,0-1 0 0 0,-1 1 0 0 0,1 0 1 0 0,0-1-1 0 0,-1 0 0 0 0,1 0 0 0 0,0 0 0 0 0,-1 0 0 0 0,1 0 0 0 0,0 0 0 0 0,-1-1 0 0 0,1 1 0 0 0,0-1 0 0 0,-1 0 0 0 0,1 1 0 0 0,-1-1 1 0 0,5-3-1 0 0,1 0 1 0 0,-1-1 0 0 0,0 0 1 0 0,1 0-1 0 0,-2-1 1 0 0,1 0-1 0 0,-1 0 0 0 0,0 0 1 0 0,0-1-1 0 0,6-10 1 0 0,0-2 3 0 0,-1 0 0 0 0,0-1 0 0 0,-2-1 0 0 0,-1 1 0 0 0,0-2 0 0 0,9-41 0 0 0,-8 10-12 0 0,6-93 1 0 0,-10 27-11 0 0,-5-1 1 0 0,-6 1-1 0 0,-21-127 0 0 0,25 236 28 0 0,-2-14 30 0 0,0 0 0 0 0,-2 1 0 0 0,-9-26 0 0 0,14 48-43 0 0,1 1 0 0 0,0 0 0 0 0,0-1 0 0 0,0 1 0 0 0,0-1 0 0 0,0 1 0 0 0,0 0-1 0 0,-1-1 1 0 0,1 1 0 0 0,0-1 0 0 0,0 1 0 0 0,0 0 0 0 0,-1-1 0 0 0,1 1 0 0 0,0 0 0 0 0,-1-1 0 0 0,1 1 0 0 0,0 0 0 0 0,-1 0 0 0 0,1-1 0 0 0,0 1 0 0 0,-1 0 0 0 0,1 0 0 0 0,-1 0 0 0 0,1-1 0 0 0,0 1 0 0 0,-1 0 0 0 0,1 0 0 0 0,-1 0 0 0 0,1 0 0 0 0,0 0 0 0 0,-1 0 0 0 0,1 0 0 0 0,-1 0 0 0 0,1 0 0 0 0,-1 0 0 0 0,1 0 0 0 0,0 0 0 0 0,-1 0 0 0 0,1 0 0 0 0,-1 0 0 0 0,1 1 0 0 0,-1-1 0 0 0,1 0 0 0 0,0 0 0 0 0,-1 0 0 0 0,1 1 0 0 0,0-1 0 0 0,-1 0 0 0 0,1 0 0 0 0,0 1 0 0 0,-1-1 0 0 0,1 0 0 0 0,0 1 0 0 0,-16 21 24 0 0,15-20-25 0 0,-6 10 8 0 0,1 1 0 0 0,1 0 0 0 0,0 0 0 0 0,1 1-1 0 0,0-1 1 0 0,-2 18 0 0 0,-6 85 50 0 0,11-73-33 0 0,1 0-1 0 0,2 0 1 0 0,2 0-1 0 0,1 0 1 0 0,3-1-1 0 0,1 1 1 0 0,3-2-1 0 0,32 80 1 0 0,-31-94-9 0 0,0-1 1 0 0,2 0-1 0 0,2-1 1 0 0,0-1-1 0 0,39 43 1 0 0,-40-51-8 0 0,1-1-1 0 0,0-1 1 0 0,1 0 0 0 0,1-1-1 0 0,0-1 1 0 0,1-1-1 0 0,0 0 1 0 0,30 10 0 0 0,-36-16-42 0 0,0-1 0 0 0,0-1 0 0 0,0 0 0 0 0,0-1 0 0 0,1 0 1 0 0,-1-2-1 0 0,1 1 0 0 0,16-3 0 0 0,-20 1-245 0 0,-1 0 0 0 0,0-1 0 0 0,1-1 0 0 0,-1 0 1 0 0,0 0-1 0 0,-1-1 0 0 0,1 0 0 0 0,-1-1 0 0 0,0 0 0 0 0,0 0 0 0 0,17-14 0 0 0,1-8-1422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32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95 5080 0 0,'-109'-10'-49'0'0,"568"-29"360"0"0,5 0-2717 0 0,-407 33 1326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3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85 3608 0 0,'0'-5'89'0'0,"-1"-1"0"0"0,0 0 0 0 0,0 0-1 0 0,0 1 1 0 0,0-1 0 0 0,-1 1 0 0 0,0-1 0 0 0,0 1-1 0 0,0-1 1 0 0,-1 1 0 0 0,0 0 0 0 0,-3-5-1 0 0,5 9 56 0 0,0 1-135 0 0,1-1 1 0 0,0 1-1 0 0,0 0 1 0 0,0-1-1 0 0,0 1 1 0 0,0 0 0 0 0,0-1-1 0 0,-1 1 1 0 0,1 0-1 0 0,0-1 1 0 0,0 1-1 0 0,0 0 1 0 0,-1-1-1 0 0,1 1 1 0 0,0 0-1 0 0,-1 0 1 0 0,1-1 0 0 0,0 1-1 0 0,0 0 1 0 0,-1 0-1 0 0,1 0 1 0 0,0-1-1 0 0,-1 1 1 0 0,1 0-1 0 0,-1 0 1 0 0,1 0-1 0 0,0 0 1 0 0,-1 0 0 0 0,1 0-1 0 0,0 0 1 0 0,-1 0-1 0 0,1 0 1 0 0,0 0-1 0 0,-1 0 1 0 0,1 0-1 0 0,-1 0 1 0 0,1 0-1 0 0,0 0 1 0 0,-1 0-1 0 0,1 0 1 0 0,0 0 0 0 0,-1 1-1 0 0,1-1 1 0 0,0 0-1 0 0,-1 0 1 0 0,1 0-1 0 0,0 1 1 0 0,-1-1-1 0 0,1 0 1 0 0,0 1-1 0 0,-18 8 138 0 0,18-9-167 0 0,-4 3 33 0 0,1 0 1 0 0,-1 0 0 0 0,1 0-1 0 0,0 0 1 0 0,0 0 0 0 0,0 1-1 0 0,1 0 1 0 0,-1-1 0 0 0,1 1-1 0 0,0 0 1 0 0,0 0 0 0 0,0 0-1 0 0,0 0 1 0 0,1 1 0 0 0,0-1-1 0 0,0 0 1 0 0,0 1 0 0 0,-1 7 0 0 0,2-12-10 0 0,0 1 1 0 0,0-1 0 0 0,0 1-1 0 0,0-1 1 0 0,0 1-1 0 0,0-1 1 0 0,0 1 0 0 0,0 0-1 0 0,0-1 1 0 0,0 1 0 0 0,0-1-1 0 0,0 1 1 0 0,1-1 0 0 0,-1 1-1 0 0,0-1 1 0 0,0 1 0 0 0,0-1-1 0 0,1 1 1 0 0,-1-1 0 0 0,0 0-1 0 0,1 1 1 0 0,-1-1 0 0 0,0 1-1 0 0,1-1 1 0 0,-1 0 0 0 0,1 1-1 0 0,-1-1 1 0 0,0 0 0 0 0,1 1-1 0 0,-1-1 1 0 0,1 0 0 0 0,-1 0-1 0 0,1 1 1 0 0,-1-1 0 0 0,1 0-1 0 0,-1 0 1 0 0,1 0 0 0 0,-1 0-1 0 0,1 0 1 0 0,0 0 0 0 0,-1 0-1 0 0,1 0 1 0 0,-1 0 0 0 0,1 0-1 0 0,-1 0 1 0 0,1 0 0 0 0,-1 0-1 0 0,1 0 1 0 0,-1 0 0 0 0,1-1-1 0 0,-1 1 1 0 0,1 0 0 0 0,-1 0-1 0 0,1-1 1 0 0,2 0 7 0 0,-1 0 0 0 0,0 0 1 0 0,0-1-1 0 0,0 1 0 0 0,1 0 0 0 0,-1-1 1 0 0,-1 0-1 0 0,1 0 0 0 0,3-3 0 0 0,-3 2 11 0 0,0 0 0 0 0,0-1 0 0 0,-1 1 0 0 0,1-1 0 0 0,-1 0 0 0 0,0 1 0 0 0,2-8 0 0 0,-3 10-108 0 0,0 0 0 0 0,0-1-1 0 0,0 1 1 0 0,0 0 0 0 0,0 0 0 0 0,0-1-1 0 0,0 1 1 0 0,0 0 0 0 0,-1-1-1 0 0,1 1 1 0 0,0 0 0 0 0,-1 0 0 0 0,1-1-1 0 0,-1 1 1 0 0,1 0 0 0 0,-1 0 0 0 0,0 0-1 0 0,1 0 1 0 0,-1 0 0 0 0,0 0 0 0 0,0 0-1 0 0,0 0 1 0 0,0 0 0 0 0,-1-1 0 0 0,0 1-1183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3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45 4364 0 0,'0'0'-398'0'0,"-14"-5"-702"0"0,13 5 1119 0 0,0 0-1 0 0,0 0 0 0 0,0-1 1 0 0,1 1-1 0 0,-1 0 1 0 0,0 0-1 0 0,1-1 0 0 0,-1 1 1 0 0,0-1-1 0 0,1 1 1 0 0,-1-1-1 0 0,0 1 0 0 0,1-1 1 0 0,-1 1-1 0 0,1-1 1 0 0,-1 0-1 0 0,1 1 0 0 0,-1-1 1 0 0,1 0-1 0 0,0 1 0 0 0,-1-1 1 0 0,1-1-1 0 0,-1 1 29 0 0,0 0-1 0 0,1 0 0 0 0,-1-1 0 0 0,0 1 1 0 0,0 0-1 0 0,0 0 0 0 0,0 0 0 0 0,0 0 1 0 0,0 0-1 0 0,0 0 0 0 0,0 0 0 0 0,0 0 1 0 0,-2 0-1 0 0,0-7 220 0 0,3 7-254 0 0,0 1-1 0 0,0 0 1 0 0,0 0-1 0 0,0 0 1 0 0,0-1-1 0 0,0 1 1 0 0,0 0-1 0 0,0 0 1 0 0,0 0-1 0 0,0 0 1 0 0,0-1-1 0 0,0 1 1 0 0,0 0-1 0 0,-1 0 1 0 0,1 0-1 0 0,0 0 1 0 0,0 0-1 0 0,0-1 1 0 0,0 1-1 0 0,0 0 1 0 0,-1 0-1 0 0,1 0 1 0 0,0 0-1 0 0,0 0 1 0 0,0 0-1 0 0,0 0 1 0 0,-1 0-1 0 0,1 0 1 0 0,0 0-1 0 0,0 0 1 0 0,0-1-1 0 0,0 1 1 0 0,-1 0-1 0 0,1 0 1 0 0,0 0-1 0 0,0 0 1 0 0,0 0-1 0 0,-1 0 1 0 0,1 1-1 0 0,0-1 1 0 0,0 0-1 0 0,0 0 1 0 0,0 0-1 0 0,-1 0 1 0 0,1 0-1 0 0,0 0 1 0 0,0 0-1 0 0,0 0 0 0 0,0 0 1 0 0,-1 0-1 0 0,1 0 1 0 0,0 1-1 0 0,0-1 1 0 0,0 0-1 0 0,0 0 1 0 0,0 0-1 0 0,-8 13-45 0 0,1 0-1 0 0,1 0 0 0 0,0 1 0 0 0,-7 24 0 0 0,-14 69-1172 0 0,18-65 217 0 0,-3 4 359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1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5240 0 0,'5'-26'-345'0'0,"31"489"1905"0"0,-12-346-1353 0 0,-6-29-878 0 0,-13-57-1977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3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26 3940 0 0,'-70'-4'542'0'0,"68"4"-336"0"0,-5-3 41 0 0,7 3-236 0 0,1 0 0 0 0,-1 0-1 0 0,0 0 1 0 0,0 0 0 0 0,0 0 0 0 0,0 0 0 0 0,0 0 0 0 0,0 0 0 0 0,0 0 0 0 0,0 0 0 0 0,0 0 0 0 0,0 0 0 0 0,0 0 0 0 0,1 0-1 0 0,-1 0 1 0 0,0 0 0 0 0,0 0 0 0 0,0 0 0 0 0,0 0 0 0 0,0 0 0 0 0,0 0 0 0 0,0 0 0 0 0,0 0 0 0 0,0 0 0 0 0,0 0 0 0 0,0 0-1 0 0,0 0 1 0 0,0 0 0 0 0,0 0 0 0 0,0 0 0 0 0,0 0 0 0 0,0-1 0 0 0,1 1 0 0 0,-1 0 0 0 0,0 0 0 0 0,0 0 0 0 0,0 0 0 0 0,0 0-1 0 0,0 0 1 0 0,0 0 0 0 0,0 0 0 0 0,0 0 0 0 0,0 0 0 0 0,0 0 0 0 0,0 0 0 0 0,0-1 0 0 0,0 1 0 0 0,0 0 0 0 0,0 0 0 0 0,0 0-1 0 0,0 0 1 0 0,-1 0 0 0 0,1 0 0 0 0,0 0 0 0 0,0 0 0 0 0,0 0 0 0 0,0 0 0 0 0,324-16 747 0 0,9 18-490 0 0,-238-1-203 0 0,1013 38 399 0 0,-708-22-586 0 0,260-9-1343 0 0,-481-9 53 0 0,-148 3 194 0 0,-8-2 168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3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7 3976 0 0,'-229'-6'1153'0'0,"227"6"-690"0"0,8 2-288 0 0,9 3-91 0 0,0-1 0 0 0,0 0 0 0 0,0-1 0 0 0,20 1 1 0 0,74 1 175 0 0,-66-4-176 0 0,1172 15 822 0 0,-729-14-713 0 0,-352-1-260 0 0,281 7-2324 0 0,-397-7 782 0 0,-7 1-99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3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49 3260 0 0,'-26'-44'835'0'0,"25"43"-541"0"0,1 0-284 0 0,0 1 0 0 0,0 0 0 0 0,0 0 1 0 0,-1-1-1 0 0,1 1 0 0 0,0 0 0 0 0,0 0 0 0 0,-1 0 0 0 0,1-1 0 0 0,0 1 0 0 0,0 0 1 0 0,-1 0-1 0 0,1 0 0 0 0,0 0 0 0 0,-1 0 0 0 0,1 0 0 0 0,0-1 0 0 0,-1 1 0 0 0,1 0 1 0 0,0 0-1 0 0,-1 0 0 0 0,1 0 0 0 0,0 0 0 0 0,-1 0 0 0 0,1 0 0 0 0,0 0 0 0 0,-1 0 1 0 0,1 1-1 0 0,0-1 0 0 0,0 0 0 0 0,-1 0 0 0 0,1 0 0 0 0,0 0 0 0 0,-1 0 0 0 0,1 0 1 0 0,0 1-1 0 0,0-1 0 0 0,-1 0 0 0 0,1 0 0 0 0,0 0 0 0 0,0 1 0 0 0,-1-1 0 0 0,-4 8 24 0 0,1 0-1 0 0,1 0 1 0 0,-1 1 0 0 0,1-1-1 0 0,0 1 1 0 0,1-1-1 0 0,-2 16 1 0 0,-7 71 135 0 0,10-78-137 0 0,-7 345 37 0 0,4-270-2438 0 0,4-65 1231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4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28 198 4080 0 0,'0'-1'29'0'0,"0"1"0"0"0,0 0-1 0 0,0-1 1 0 0,-1 1 0 0 0,1 0-1 0 0,0 0 1 0 0,0-1-1 0 0,0 1 1 0 0,0 0 0 0 0,0 0-1 0 0,0-1 1 0 0,-1 1 0 0 0,1 0-1 0 0,0 0 1 0 0,0-1 0 0 0,-1 1-1 0 0,1 0 1 0 0,0 0-1 0 0,0 0 1 0 0,0-1 0 0 0,-1 1-1 0 0,1 0 1 0 0,0 0 0 0 0,-1 0-1 0 0,1 0 1 0 0,0 0 0 0 0,0 0-1 0 0,-1-1 1 0 0,1 1 0 0 0,0 0-1 0 0,-1 0 1 0 0,1 0-1 0 0,0 0 1 0 0,-1 0 0 0 0,1 0-1 0 0,0 0 1 0 0,-1 0 0 0 0,1 1-1 0 0,0-1 1 0 0,0 0 0 0 0,-1 0-1 0 0,-1 3-9 0 0,0 0 0 0 0,0 0-1 0 0,0 1 1 0 0,0-1 0 0 0,1 1 0 0 0,-1-1 0 0 0,1 1-1 0 0,0-1 1 0 0,0 1 0 0 0,1 0 0 0 0,-1 0 0 0 0,1-1-1 0 0,0 1 1 0 0,0 0 0 0 0,0 0 0 0 0,0-1-1 0 0,1 6 1 0 0,2 16 31 0 0,0-1 0 0 0,2 1-1 0 0,1-1 1 0 0,0 0-1 0 0,2 0 1 0 0,1-1 0 0 0,1 0-1 0 0,20 34 1 0 0,-23-45-23 0 0,0-2 0 0 0,1 1 0 0 0,0-1 0 0 0,1 0 0 0 0,0 0 0 0 0,0-1 0 0 0,1-1 0 0 0,1 1 0 0 0,-1-2 0 0 0,1 1 0 0 0,0-1 0 0 0,1-1 0 0 0,0 0-1 0 0,0-1 1 0 0,0 0 0 0 0,1-1 0 0 0,25 5 0 0 0,-20-6 9 0 0,0-1-1 0 0,0-1 1 0 0,1-1 0 0 0,-1-1-1 0 0,0 0 1 0 0,1-1-1 0 0,-1-1 1 0 0,0-1-1 0 0,20-7 1 0 0,-15 3-3 0 0,-1-2 0 0 0,-1 0 0 0 0,1-1 0 0 0,-2-1 0 0 0,1-1 0 0 0,22-20 0 0 0,-11 5 13 0 0,-1-1 0 0 0,49-60 1 0 0,35-73 33 0 0,-96 133-91 0 0,19-41 0 0 0,-34 62-200 0 0,0 0-1 0 0,-1-1 1 0 0,0 1 0 0 0,-1-1 0 0 0,0 1 0 0 0,0-1-1 0 0,-1 0 1 0 0,0 0 0 0 0,0 0 0 0 0,-2-14 0 0 0,-3 8-1371 0 0,-5 3 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8:4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10 103 4232 0 0,'-9'-25'-1365'0'0,"10"10"1828"0"0,1 1-1 0 0,4-19 1 0 0,-6 32-228 0 0,1-12 585 0 0,0 12-597 0 0,0 4-86 0 0,1 16-39 0 0,0 27-21 0 0,10 150-585 0 0,-4-102-1702 0 0,-4-61 939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9:2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1880 570 3908 0 0,'11'-4'-204'0'0,"0"0"0"0"0,-1-1-1 0 0,1-1 1 0 0,-1 0-1 0 0,15-11 1 0 0,-20 13 208 0 0,-1 0-1 0 0,1 0 1 0 0,-1 0 0 0 0,0 0-1 0 0,0-1 1 0 0,0 0 0 0 0,0 0-1 0 0,-1 0 1 0 0,0 0 0 0 0,0-1-1 0 0,0 1 1 0 0,1-7 0 0 0,-3 11 7 0 0,-1-1 0 0 0,1 1 0 0 0,-1-1 0 0 0,0 1 0 0 0,1 0 1 0 0,-1-1-1 0 0,0 1 0 0 0,0-1 0 0 0,0 1 0 0 0,0-1 0 0 0,-1 1 1 0 0,1 0-1 0 0,0-1 0 0 0,0 1 0 0 0,-1-1 0 0 0,1 1 0 0 0,-1 0 1 0 0,1-1-1 0 0,-1 1 0 0 0,0 0 0 0 0,0 0 0 0 0,1-1 0 0 0,-1 1 1 0 0,0 0-1 0 0,0 0 0 0 0,0 0 0 0 0,0 0 0 0 0,0 0 0 0 0,0 0 1 0 0,-1 0-1 0 0,1 0 0 0 0,0 1 0 0 0,0-1 0 0 0,-1 0 1 0 0,1 1-1 0 0,0-1 0 0 0,-1 1 0 0 0,-2-1 0 0 0,-5-1 6 0 0,0 0-1 0 0,0 1 1 0 0,-1 0-1 0 0,-16 1 1 0 0,18 0 3 0 0,-252 14 131 0 0,86-2-114 0 0,-178 9 33 0 0,2 24-92 0 0,277-32 17 0 0,20-5 4 0 0,1 2 1 0 0,-1 3-1 0 0,-61 23 1 0 0,101-30 1 0 0,1 1-1 0 0,0 0 1 0 0,0 1 0 0 0,1 0-1 0 0,0 1 1 0 0,0 0 0 0 0,1 1-1 0 0,0 0 1 0 0,1 1 0 0 0,0 0-1 0 0,0 0 1 0 0,-12 23-1 0 0,2 2 3 0 0,2 1-1 0 0,1 1 1 0 0,-11 43-1 0 0,-75 343 97 0 0,37 8 23 0 0,61-404-119 0 0,-26 350 240 0 0,47 380 648 0 0,-12-710-754 0 0,3 0-1 0 0,1 0 1 0 0,3-1 0 0 0,21 54 0 0 0,-27-86-58 0 0,0 0 1 0 0,2 0-1 0 0,-1-1 1 0 0,2 0 0 0 0,0-1-1 0 0,1 1 1 0 0,0-2 0 0 0,1 1-1 0 0,1-2 1 0 0,-1 1 0 0 0,2-2-1 0 0,0 1 1 0 0,15 8-1 0 0,-6-6-12 0 0,1-1 0 0 0,1-1 0 0 0,0-1 0 0 0,0-1 0 0 0,1-1-1 0 0,0-1 1 0 0,41 5 0 0 0,9-3 97 0 0,140-2-1 0 0,77-23 1 0 0,-156 6-108 0 0,15 1-2 0 0,1649-109 312 0 0,-273-27-26 0 0,-569 62 269 0 0,-589 54-261 0 0,918-47 538 0 0,42-5-370 0 0,-102-52-275 0 0,-399 42-147 0 0,3 49 5 0 0,174 51-53 0 0,-794-5-34 0 0,569 41 213 0 0,-405 17-105 0 0,-213-32-75 0 0,49 12 30 0 0,34 6 61 0 0,101 3 98 0 0,448 9 0 0 0,-357-61-227 0 0,-2-38-13 0 0,-380 30-2 0 0,-1-3 0 0 0,0-1 0 0 0,93-38 0 0 0,-117 37-19 0 0,0 0 0 0 0,-1-2 0 0 0,-1-1 0 0 0,0-1 1 0 0,-2-2-1 0 0,0 0 0 0 0,40-43 0 0 0,-29 21-26 0 0,-2-2 0 0 0,-1-1-1 0 0,-3-2 1 0 0,29-58 0 0 0,-40 64 22 0 0,-1-1 0 0 0,-3-1 0 0 0,-1 0 0 0 0,-3-1-1 0 0,12-72 1 0 0,-19 77 6 0 0,-2-2 0 0 0,-1 1 0 0 0,-4-41 0 0 0,0 55 5 0 0,-2 0-1 0 0,-1 0 1 0 0,0 0-1 0 0,-2 0 1 0 0,-17-39 0 0 0,2 15-27 0 0,-3 1 1 0 0,-56-83 0 0 0,59 100 23 0 0,-2 2 0 0 0,-2 1 0 0 0,0 2 0 0 0,-58-47 0 0 0,49 47 14 0 0,-36-29-27 0 0,-2 3 0 0 0,-120-64 0 0 0,161 103 23 0 0,1 1 1 0 0,-1 2-1 0 0,-1 1 0 0 0,-62-10 0 0 0,-137-2-32 0 0,-10 14-10 0 0,-71-6 0 0 0,235 8 50 0 0,-286-37-20 0 0,-183-91-16 0 0,7-27 3 0 0,531 159 38 0 0,-600-214-58 0 0,226 76 26 0 0,216 79 11 0 0,-65-22-9 0 0,155 59 7 0 0,-80-14 0 0 0,95 29 9 0 0,0 3 1 0 0,-1 3 0 0 0,1 2 0 0 0,-1 4 0 0 0,1 2 0 0 0,0 2-1 0 0,-64 17 1 0 0,-420 139-15 0 0,471-137 23 0 0,-648 164 24 0 0,477-145-4 0 0,-488 26 0 0 0,-399-40-19 0 0,980-27 2 0 0,-531 20-40 0 0,-330 3-53 0 0,266-18 42 0 0,1 37 21 0 0,-526 75-152 0 0,740-68 59 0 0,185-20 90 0 0,299-32 33 0 0,0-2-1 0 0,0-2 1 0 0,0-2-1 0 0,1-2 1 0 0,-73-21 0 0 0,-90-27-56 0 0,162 44 45 0 0,-1 2 1 0 0,1 3-1 0 0,-86-1 1 0 0,-152 20-20 0 0,212-7 25 0 0,-729 63-3515 0 0,750-63 1503 0 0,1 0-387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9:2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849 286 5368 0 0,'11'-6'-1250'0'0,"5"-12"1004"0"0,1 2-1 0 0,1 0 1 0 0,0 0-1 0 0,2 2 1 0 0,-1 1-1 0 0,2 0 0 0 0,-1 1 1 0 0,2 1-1 0 0,23-8 1 0 0,-43 18 292 0 0,10-4 348 0 0,-12 4-358 0 0,1 1 0 0 0,-1 0 1 0 0,0 0-1 0 0,1 0 0 0 0,-1 0 0 0 0,0-1 1 0 0,0 1-1 0 0,1 0 0 0 0,-1 0 1 0 0,0 0-1 0 0,1-1 0 0 0,-1 1 1 0 0,0 0-1 0 0,0-1 0 0 0,0 1 0 0 0,1 0 1 0 0,-1 0-1 0 0,0-1 0 0 0,0 1 1 0 0,0 0-1 0 0,0-1 0 0 0,1 1 1 0 0,-1 0-1 0 0,0-1 0 0 0,0 1 0 0 0,0-1 1 0 0,0 1-1 0 0,0 0 0 0 0,0-1 1 0 0,0 1-1 0 0,0 0 0 0 0,0-1 1 0 0,0 1-1 0 0,0 0 0 0 0,-1-1 0 0 0,1 1 1 0 0,0 0-1 0 0,0-1 0 0 0,-6-4 37 0 0,0 0-1 0 0,0 1 1 0 0,0-1 0 0 0,0 2-1 0 0,-1-1 1 0 0,0 1-1 0 0,0 0 1 0 0,0 0-1 0 0,-13-3 1 0 0,-74-12 110 0 0,71 15-121 0 0,-168-23-756 0 0,0 8 1 0 0,-248 10-1 0 0,360 10 152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9:2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51 196 3008 0 0,'-41'-25'-289'0'0,"39"24"332"0"0,2 1-34 0 0,0 0 1 0 0,-1 0 0 0 0,1 0 0 0 0,-1-1-1 0 0,1 1 1 0 0,0 0 0 0 0,-1 0 0 0 0,1 0 0 0 0,0 0-1 0 0,-1-1 1 0 0,1 1 0 0 0,0 0 0 0 0,-1 0-1 0 0,1 0 1 0 0,0-1 0 0 0,0 1 0 0 0,-1 0 0 0 0,1-1-1 0 0,0 1 1 0 0,0 0 0 0 0,0-1 0 0 0,-1 1-1 0 0,1 0 1 0 0,0-1 0 0 0,0 1 0 0 0,0 0-1 0 0,0-1 1 0 0,0 1 0 0 0,0-1 0 0 0,-1 1 0 0 0,1 0-1 0 0,0-1 1 0 0,0 1 0 0 0,0 0 0 0 0,0-1-1 0 0,0 1 1 0 0,1-1 0 0 0,-1 1 0 0 0,0 0 0 0 0,0-1-1 0 0,0 1 1 0 0,0 0 0 0 0,0-1 0 0 0,0 1-1 0 0,1 0 1 0 0,-1-1 0 0 0,0 0 0 0 0,9-16 246 0 0,-4 13-215 0 0,-1-1 0 0 0,2 1 1 0 0,-1 0-1 0 0,0 1 0 0 0,1-1 0 0 0,0 1 0 0 0,0 0 1 0 0,0 0-1 0 0,6-1 0 0 0,59-16 174 0 0,-52 16-147 0 0,1 1-1 0 0,37-1 0 0 0,-49 4-49 0 0,-1 0 1 0 0,1 1 0 0 0,-1 0-1 0 0,1 0 1 0 0,-1 0-1 0 0,0 1 1 0 0,1 0 0 0 0,-1 1-1 0 0,0 0 1 0 0,12 6-1 0 0,-16-6-8 0 0,0-1 0 0 0,0 0 0 0 0,-1 1 0 0 0,1 0 0 0 0,-1 0 0 0 0,1-1 0 0 0,-1 1 0 0 0,0 1 0 0 0,0-1 0 0 0,-1 0 0 0 0,1 0 0 0 0,-1 1-1 0 0,1-1 1 0 0,-1 1 0 0 0,0-1 0 0 0,0 1 0 0 0,0 0 0 0 0,-1-1 0 0 0,0 1 0 0 0,1 0 0 0 0,-1 0 0 0 0,0-1 0 0 0,-1 6 0 0 0,-1 8 17 0 0,-1 1 0 0 0,-1-1 0 0 0,-8 26-1 0 0,8-31-14 0 0,-7 20 36 0 0,-24 46-1 0 0,-2 5 64 0 0,54-100-139 0 0,25-30 0 0 0,65-100 13 0 0,-26 33 77 0 0,-67 97 93 0 0,-2 0 1 0 0,0-1-1 0 0,-1-1 1 0 0,17-37-1 0 0,-28 55-130 0 0,1 0 1 0 0,-1 0-1 0 0,0 0 0 0 0,0 1 1 0 0,1-1-1 0 0,-1 0 1 0 0,0 0-1 0 0,0 0 0 0 0,0 0 1 0 0,0 0-1 0 0,0 0 1 0 0,0 0-1 0 0,0 0 0 0 0,0 1 1 0 0,0-1-1 0 0,-1 0 1 0 0,1 0-1 0 0,0 0 0 0 0,-1-1 1 0 0,0 1-18 0 0,1 1 0 0 0,-1-1 1 0 0,1 1-1 0 0,-1 0 0 0 0,1-1 1 0 0,-1 1-1 0 0,1 0 0 0 0,-1-1 1 0 0,0 1-1 0 0,1 0 0 0 0,-1 0 1 0 0,0-1-1 0 0,1 1 0 0 0,-1 0 1 0 0,0 0-1 0 0,1 0 0 0 0,-1 0 1 0 0,0 0-1 0 0,1 0 0 0 0,-2 0 1 0 0,-2 1 8 0 0,-1 0 1 0 0,0 0-1 0 0,1 1 0 0 0,-1-1 1 0 0,-6 4-1 0 0,-1 2 11 0 0,0 0-1 0 0,1 0 0 0 0,-1 1 0 0 0,2 1 1 0 0,-1 0-1 0 0,1 0 0 0 0,-12 15 1 0 0,10-9-5 0 0,1 0 0 0 0,0 0 0 0 0,1 1 1 0 0,-14 29-1 0 0,21-38-28 0 0,0 0 0 0 0,1 0 0 0 0,0 0-1 0 0,0 0 1 0 0,0 1 0 0 0,1-1 0 0 0,0 1 0 0 0,1-1 0 0 0,-1 1 0 0 0,1-1-1 0 0,3 15 1 0 0,-2-18 0 0 0,0 0-1 0 0,0 0 1 0 0,0-1-1 0 0,1 1 0 0 0,-1 0 1 0 0,1-1-1 0 0,0 1 1 0 0,1-1-1 0 0,-1 0 0 0 0,0 0 1 0 0,1 0-1 0 0,0 0 1 0 0,-1 0-1 0 0,1-1 1 0 0,0 1-1 0 0,1-1 0 0 0,-1 1 1 0 0,0-1-1 0 0,1 0 1 0 0,-1-1-1 0 0,1 1 0 0 0,0 0 1 0 0,-1-1-1 0 0,6 1 1 0 0,10 3-1 0 0,1-2 1 0 0,0 0 0 0 0,0-1 0 0 0,0-1-1 0 0,0-1 1 0 0,28-4 0 0 0,123-23-179 0 0,-162 25 161 0 0,11-2-137 0 0,186-30-2939 0 0,-179 31 1685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9:2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909 76 3988 0 0,'7'-7'-187'0'0,"-1"1"-1"0"0,1 0 1 0 0,0 0 0 0 0,12-8-1 0 0,-4 3 345 0 0,11-13 563 0 0,-24 23-469 0 0,-16 17 52 0 0,0 0-1 0 0,-23 19 0 0 0,-393 332 193 0 0,64-59-934 0 0,247-201-2069 0 0,102-91 1730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7:49:2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69 239 3344 0 0,'-9'-21'-266'0'0,"7"14"481"0"0,0 1-1 0 0,-1 0 0 0 0,1 1 0 0 0,-1-1 0 0 0,-1 0 1 0 0,1 1-1 0 0,-1 0 0 0 0,0 0 0 0 0,0 0 0 0 0,-9-8 0 0 0,12 12 7 0 0,-1 0 45 0 0,2 1-257 0 0,0-1 1 0 0,0 1-1 0 0,0 0 1 0 0,0 0-1 0 0,0 0 0 0 0,0 0 1 0 0,-1 0-1 0 0,1-1 0 0 0,0 1 1 0 0,0 0-1 0 0,0 0 0 0 0,0 0 1 0 0,0 0-1 0 0,0 0 0 0 0,0 0 1 0 0,0-1-1 0 0,-1 1 1 0 0,1 0-1 0 0,0 0 0 0 0,0 0 1 0 0,0 0-1 0 0,0 0 0 0 0,0 0 1 0 0,-1 0-1 0 0,1 0 0 0 0,0 0 1 0 0,0 0-1 0 0,0 0 1 0 0,0 0-1 0 0,-1 0 0 0 0,1 0 1 0 0,0 0-1 0 0,0 0 0 0 0,0 0 1 0 0,0 0-1 0 0,-1 0 0 0 0,1 0 1 0 0,0 0-1 0 0,0 0 0 0 0,0 0 1 0 0,0 0-1 0 0,0 0 1 0 0,-1 0-1 0 0,1 0 0 0 0,0 0 1 0 0,0 0-1 0 0,0 1 0 0 0,0-1 1 0 0,0 0-1 0 0,0 0 0 0 0,-1 0 1 0 0,1 0-1 0 0,0 0 1 0 0,0 0-1 0 0,0 1 0 0 0,-1 3 19 0 0,-1 1 0 0 0,2-1 0 0 0,-1 1 0 0 0,0-1 0 0 0,1 1 0 0 0,0-1 0 0 0,0 1 0 0 0,0-1 0 0 0,1 1 0 0 0,-1 0 0 0 0,1-1 0 0 0,0 1 0 0 0,2 5 0 0 0,4 9 14 0 0,0 0 0 0 0,1 0 0 0 0,1-1 0 0 0,1 0 0 0 0,1-1 1 0 0,22 29-1 0 0,-27-39-31 0 0,0 0 0 0 0,0 0 1 0 0,1 0-1 0 0,0-1 0 0 0,1 0 1 0 0,-1-1-1 0 0,1 1 0 0 0,0-1 1 0 0,0-1-1 0 0,1 0 0 0 0,-1 0 0 0 0,1 0 1 0 0,0-1-1 0 0,0 0 0 0 0,0-1 1 0 0,16 2-1 0 0,-20-4-1 0 0,1 0 0 0 0,-1 0 0 0 0,1 0 0 0 0,-1-1 0 0 0,1 0 0 0 0,-1 0 0 0 0,1 0 0 0 0,-1-1 0 0 0,0 1 1 0 0,0-1-1 0 0,0-1 0 0 0,0 1 0 0 0,0-1 0 0 0,5-3 0 0 0,-4 1-2 0 0,0 0-1 0 0,0-1 1 0 0,-1 1 0 0 0,0-1-1 0 0,0 0 1 0 0,0-1 0 0 0,-1 1 0 0 0,0-1-1 0 0,3-7 1 0 0,1-5 26 0 0,-1-1-1 0 0,-1 1 1 0 0,0-1 0 0 0,-2 0-1 0 0,0 0 1 0 0,1-33-1 0 0,-3-10 413 0 0,-2 61-272 0 0,-1 11-138 0 0,-1 53-35 0 0,2 1 0 0 0,3-1 0 0 0,3 1 0 0 0,3-2 0 0 0,2 1 0 0 0,3-1 0 0 0,37 100 0 0 0,-9-40 63 0 0,-43-119-39 0 0,0-1-24 0 0,1 0-1 0 0,-1-1 1 0 0,1 1-1 0 0,-1 0 1 0 0,0 0-1 0 0,1-1 1 0 0,-1 1-1 0 0,0-1 1 0 0,0 1 0 0 0,0-1-1 0 0,0 1 1 0 0,1-1-1 0 0,-1 1 1 0 0,0-1-1 0 0,0 0 1 0 0,0 1-1 0 0,0-1 1 0 0,0 0-1 0 0,0 0 1 0 0,0 0-1 0 0,0 0 1 0 0,0 0 0 0 0,0 0-1 0 0,0 0 1 0 0,0 0-1 0 0,-1 0 1 0 0,0-1 0 0 0,-1 1 0 0 0,0 1-1 0 0,1-1 1 0 0,-1 0-1 0 0,0 0 1 0 0,0-1-1 0 0,0 1 0 0 0,0-1 1 0 0,0 1-1 0 0,1-1 1 0 0,-6-2-1 0 0,-3-1-1 0 0,-75-22 1 0 0,-116-54-1 0 0,191 76 5 0 0,-4-3-6 0 0,9 5-7 0 0,0 0-1 0 0,0 0 0 0 0,1-1 0 0 0,-1 0 1 0 0,0 0-1 0 0,1 0 0 0 0,0-1 1 0 0,0 0-1 0 0,-6-6 0 0 0,11 9 8 0 0,0 0-1 0 0,1 0 1 0 0,-1 0 0 0 0,0 0-1 0 0,1 1 1 0 0,-1-1 0 0 0,1 0-1 0 0,0 0 1 0 0,-1 0 0 0 0,1 0-1 0 0,0 1 1 0 0,-1-1-1 0 0,2-1 1 0 0,-1 2-1 0 0,3-4-1 0 0,1-1-1 0 0,0 2 0 0 0,0-1 1 0 0,1 1-1 0 0,-1 0 1 0 0,1 0-1 0 0,-1 0 0 0 0,13-3 1 0 0,3-3-2 0 0,152-68-19 0 0,190-88 10 0 0,-10-20 40 0 0,-326 168 2 0 0,25-19 0 0 0,-45 31-51 0 0,0-1-1 0 0,0-1 1 0 0,0 1-1 0 0,-1-1 1 0 0,0-1-1 0 0,0 1 1 0 0,-1-1 0 0 0,5-8-1 0 0,-8 12-146 0 0,-1 1 0 0 0,0 0 0 0 0,0-1-1 0 0,-1 1 1 0 0,1-1 0 0 0,0 1 0 0 0,-1-1 0 0 0,0 1 0 0 0,0-1-1 0 0,0 0 1 0 0,-1 1 0 0 0,1-1 0 0 0,-1 1 0 0 0,0-1 0 0 0,1 1-1 0 0,-2-1 1 0 0,1 1 0 0 0,0 0 0 0 0,-1 0 0 0 0,1-1 0 0 0,-1 1 0 0 0,0 0-1 0 0,0 0 1 0 0,-5-4 0 0 0,-6-1-1894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2913-8EE6-DF7B-FD9F-47E0BFE5F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83377-1238-790F-D3BF-CDA3E78D0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96A8-4EEB-2146-3234-CD9530C6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3DD9-A7D1-CE11-FCB0-49CDA43F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8B01-9FF0-57B2-630F-05C49188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48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EE76-7EE5-A765-E60A-8CFB21DD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DBCCD-CB2B-118A-7600-EB5E8B638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77E5-9DDC-205D-908A-0255D6D9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1B46D-218D-1A3A-8496-6FDD6066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A5A7-9A9A-9A29-D3E9-9D8B0173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7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B56CE-5D98-7598-C8B8-3E659795F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1CDF8-9C8F-5B76-CBBA-09A14983D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38F9-5F1B-3AD8-7ADC-2166D811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B301-6874-388F-99C7-CC02D031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D66D-E0B6-798F-D448-5C0E9C5C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7A93-6EEA-5A17-726A-5744561E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20C8-F373-9958-965E-1A133F19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C550-D985-554F-326E-B6728B45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4855-CB0A-F88E-FA98-D4B8460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9FBE-016D-6843-1917-A01990EC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9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4BE4-F93A-39D9-FE16-76D58687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995F1-9E4A-EF84-2A24-4D112046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8E22-79AE-2910-4EE3-AFF713A9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00ACA-8432-0AF9-A7F1-9F901F4B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D708-C661-D540-C1AF-B8F4A848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7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03B7-41C0-BB87-8C76-989855A1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306F-0BAB-360C-6CEC-4D800FED4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1CD48-5EC1-E47F-A409-2F18BEFC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96977-96D3-9FCE-3FBB-C8F2AD6F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5A8A3-0D00-11DF-D845-3D3655E8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166E-FDA8-BD56-8103-0D20D000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7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9F4F-9BBF-B47F-2FBF-4FEF948F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22248-9546-02DD-4047-A55F32CD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FD6E-E6CE-4B5A-D3BB-206311ABD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B4051-62B1-2B64-0BE1-3B2DF4997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368B3-17C8-61A2-DEF6-97DDFD948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5E5FD-2DE6-4502-A78E-56347475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0AF44-5276-BC2F-F4BB-47D0E79C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A79A1-6E57-49A2-3D30-CA796FE3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1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86DE-C08B-869E-B769-CACAFCD0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C9D03-3C33-4A1C-2EB1-7D1C79FD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D5D5F-403F-A492-DFA5-965DA8A9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7A44E-5E52-BE2C-7D55-87BB2621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6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F1411-1339-7895-BD8C-072E17B4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A7ADA-B31D-00F1-20D7-0FF0B52F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13E00-A7F5-9100-FFFC-CFE83A10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8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4DC5-A745-59D7-2142-CCBEE7F5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043E-1868-8CBD-4A83-02FE7307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2139F-ACBF-7129-0A59-49CC40CC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9D1C-1671-E02F-0640-9956BB91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E0D76-4241-C077-9D74-65340FEC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D23BB-947D-327E-6892-D08260EC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4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2057-596A-2664-184D-F0148191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12C75-0782-CA51-ADEA-8A300F7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51269-7B41-3EF9-7218-33FCCE70D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503E0-FC16-D215-E058-41D9CA5D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7728F-A0B9-2E5E-5BBB-B37C4561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61BC-9F87-629C-ACAF-EC1ED3B6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66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F0F64-BEF1-A7A5-106D-976C5664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4D225-9FFC-2F07-99AA-143197C4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C066-01D0-2A53-CE9E-6C596A063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F3B9-8B46-4139-B1E1-FEC476B6595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2345-52F7-5A9B-562A-34E44E63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B713-9221-879E-8063-4C2B15F2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45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6.png"/><Relationship Id="rId226" Type="http://schemas.openxmlformats.org/officeDocument/2006/relationships/image" Target="../media/image114.png"/><Relationship Id="rId268" Type="http://schemas.openxmlformats.org/officeDocument/2006/relationships/image" Target="../media/image135.png"/><Relationship Id="rId32" Type="http://schemas.openxmlformats.org/officeDocument/2006/relationships/image" Target="../media/image17.png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258" Type="http://schemas.openxmlformats.org/officeDocument/2006/relationships/image" Target="../media/image130.png"/><Relationship Id="rId279" Type="http://schemas.openxmlformats.org/officeDocument/2006/relationships/customXml" Target="../ink/ink139.xml"/><Relationship Id="rId22" Type="http://schemas.openxmlformats.org/officeDocument/2006/relationships/image" Target="../media/image12.png"/><Relationship Id="rId43" Type="http://schemas.openxmlformats.org/officeDocument/2006/relationships/customXml" Target="../ink/ink21.xml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6.png"/><Relationship Id="rId171" Type="http://schemas.openxmlformats.org/officeDocument/2006/relationships/customXml" Target="../ink/ink85.xml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227" Type="http://schemas.openxmlformats.org/officeDocument/2006/relationships/customXml" Target="../ink/ink113.xml"/><Relationship Id="rId248" Type="http://schemas.openxmlformats.org/officeDocument/2006/relationships/image" Target="../media/image125.png"/><Relationship Id="rId269" Type="http://schemas.openxmlformats.org/officeDocument/2006/relationships/customXml" Target="../ink/ink134.xml"/><Relationship Id="rId12" Type="http://schemas.openxmlformats.org/officeDocument/2006/relationships/image" Target="../media/image7.png"/><Relationship Id="rId33" Type="http://schemas.openxmlformats.org/officeDocument/2006/relationships/customXml" Target="../ink/ink16.xml"/><Relationship Id="rId108" Type="http://schemas.openxmlformats.org/officeDocument/2006/relationships/image" Target="../media/image55.png"/><Relationship Id="rId129" Type="http://schemas.openxmlformats.org/officeDocument/2006/relationships/customXml" Target="../ink/ink64.xml"/><Relationship Id="rId280" Type="http://schemas.openxmlformats.org/officeDocument/2006/relationships/image" Target="../media/image141.png"/><Relationship Id="rId54" Type="http://schemas.openxmlformats.org/officeDocument/2006/relationships/image" Target="../media/image28.png"/><Relationship Id="rId75" Type="http://schemas.openxmlformats.org/officeDocument/2006/relationships/customXml" Target="../ink/ink37.xml"/><Relationship Id="rId96" Type="http://schemas.openxmlformats.org/officeDocument/2006/relationships/image" Target="../media/image49.png"/><Relationship Id="rId140" Type="http://schemas.openxmlformats.org/officeDocument/2006/relationships/image" Target="../media/image71.png"/><Relationship Id="rId161" Type="http://schemas.openxmlformats.org/officeDocument/2006/relationships/customXml" Target="../ink/ink80.xml"/><Relationship Id="rId182" Type="http://schemas.openxmlformats.org/officeDocument/2006/relationships/image" Target="../media/image92.png"/><Relationship Id="rId217" Type="http://schemas.openxmlformats.org/officeDocument/2006/relationships/customXml" Target="../ink/ink108.xml"/><Relationship Id="rId6" Type="http://schemas.openxmlformats.org/officeDocument/2006/relationships/image" Target="../media/image4.png"/><Relationship Id="rId238" Type="http://schemas.openxmlformats.org/officeDocument/2006/relationships/image" Target="../media/image120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6.png"/><Relationship Id="rId44" Type="http://schemas.openxmlformats.org/officeDocument/2006/relationships/image" Target="../media/image23.png"/><Relationship Id="rId65" Type="http://schemas.openxmlformats.org/officeDocument/2006/relationships/customXml" Target="../ink/ink32.xml"/><Relationship Id="rId86" Type="http://schemas.openxmlformats.org/officeDocument/2006/relationships/image" Target="../media/image44.png"/><Relationship Id="rId130" Type="http://schemas.openxmlformats.org/officeDocument/2006/relationships/image" Target="../media/image66.png"/><Relationship Id="rId151" Type="http://schemas.openxmlformats.org/officeDocument/2006/relationships/customXml" Target="../ink/ink75.xml"/><Relationship Id="rId172" Type="http://schemas.openxmlformats.org/officeDocument/2006/relationships/image" Target="../media/image87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5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1.png"/><Relationship Id="rId34" Type="http://schemas.openxmlformats.org/officeDocument/2006/relationships/image" Target="../media/image18.png"/><Relationship Id="rId55" Type="http://schemas.openxmlformats.org/officeDocument/2006/relationships/customXml" Target="../ink/ink27.xml"/><Relationship Id="rId76" Type="http://schemas.openxmlformats.org/officeDocument/2006/relationships/image" Target="../media/image39.png"/><Relationship Id="rId97" Type="http://schemas.openxmlformats.org/officeDocument/2006/relationships/customXml" Target="../ink/ink48.xml"/><Relationship Id="rId120" Type="http://schemas.openxmlformats.org/officeDocument/2006/relationships/image" Target="../media/image61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2.png"/><Relationship Id="rId183" Type="http://schemas.openxmlformats.org/officeDocument/2006/relationships/customXml" Target="../ink/ink91.xml"/><Relationship Id="rId218" Type="http://schemas.openxmlformats.org/officeDocument/2006/relationships/image" Target="../media/image110.png"/><Relationship Id="rId239" Type="http://schemas.openxmlformats.org/officeDocument/2006/relationships/customXml" Target="../ink/ink119.xml"/><Relationship Id="rId250" Type="http://schemas.openxmlformats.org/officeDocument/2006/relationships/image" Target="../media/image126.png"/><Relationship Id="rId271" Type="http://schemas.openxmlformats.org/officeDocument/2006/relationships/customXml" Target="../ink/ink135.xml"/><Relationship Id="rId24" Type="http://schemas.openxmlformats.org/officeDocument/2006/relationships/image" Target="../media/image13.png"/><Relationship Id="rId45" Type="http://schemas.openxmlformats.org/officeDocument/2006/relationships/customXml" Target="../ink/ink22.xml"/><Relationship Id="rId66" Type="http://schemas.openxmlformats.org/officeDocument/2006/relationships/image" Target="../media/image34.png"/><Relationship Id="rId87" Type="http://schemas.openxmlformats.org/officeDocument/2006/relationships/customXml" Target="../ink/ink43.xml"/><Relationship Id="rId110" Type="http://schemas.openxmlformats.org/officeDocument/2006/relationships/image" Target="../media/image56.png"/><Relationship Id="rId131" Type="http://schemas.openxmlformats.org/officeDocument/2006/relationships/customXml" Target="../ink/ink65.xml"/><Relationship Id="rId152" Type="http://schemas.openxmlformats.org/officeDocument/2006/relationships/image" Target="../media/image77.png"/><Relationship Id="rId173" Type="http://schemas.openxmlformats.org/officeDocument/2006/relationships/customXml" Target="../ink/ink86.xml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229" Type="http://schemas.openxmlformats.org/officeDocument/2006/relationships/customXml" Target="../ink/ink114.xml"/><Relationship Id="rId240" Type="http://schemas.openxmlformats.org/officeDocument/2006/relationships/image" Target="../media/image121.png"/><Relationship Id="rId261" Type="http://schemas.openxmlformats.org/officeDocument/2006/relationships/customXml" Target="../ink/ink130.xml"/><Relationship Id="rId14" Type="http://schemas.openxmlformats.org/officeDocument/2006/relationships/image" Target="../media/image8.png"/><Relationship Id="rId35" Type="http://schemas.openxmlformats.org/officeDocument/2006/relationships/customXml" Target="../ink/ink17.xml"/><Relationship Id="rId56" Type="http://schemas.openxmlformats.org/officeDocument/2006/relationships/image" Target="../media/image29.png"/><Relationship Id="rId77" Type="http://schemas.openxmlformats.org/officeDocument/2006/relationships/customXml" Target="../ink/ink38.xml"/><Relationship Id="rId100" Type="http://schemas.openxmlformats.org/officeDocument/2006/relationships/image" Target="../media/image51.png"/><Relationship Id="rId8" Type="http://schemas.openxmlformats.org/officeDocument/2006/relationships/image" Target="../media/image5.png"/><Relationship Id="rId98" Type="http://schemas.openxmlformats.org/officeDocument/2006/relationships/image" Target="../media/image50.png"/><Relationship Id="rId121" Type="http://schemas.openxmlformats.org/officeDocument/2006/relationships/customXml" Target="../ink/ink60.xml"/><Relationship Id="rId142" Type="http://schemas.openxmlformats.org/officeDocument/2006/relationships/image" Target="../media/image72.png"/><Relationship Id="rId163" Type="http://schemas.openxmlformats.org/officeDocument/2006/relationships/customXml" Target="../ink/ink81.xml"/><Relationship Id="rId184" Type="http://schemas.openxmlformats.org/officeDocument/2006/relationships/image" Target="../media/image93.png"/><Relationship Id="rId219" Type="http://schemas.openxmlformats.org/officeDocument/2006/relationships/customXml" Target="../ink/ink109.xml"/><Relationship Id="rId230" Type="http://schemas.openxmlformats.org/officeDocument/2006/relationships/image" Target="../media/image116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4.png"/><Relationship Id="rId67" Type="http://schemas.openxmlformats.org/officeDocument/2006/relationships/customXml" Target="../ink/ink33.xml"/><Relationship Id="rId272" Type="http://schemas.openxmlformats.org/officeDocument/2006/relationships/image" Target="../media/image137.png"/><Relationship Id="rId88" Type="http://schemas.openxmlformats.org/officeDocument/2006/relationships/image" Target="../media/image45.png"/><Relationship Id="rId111" Type="http://schemas.openxmlformats.org/officeDocument/2006/relationships/customXml" Target="../ink/ink55.xml"/><Relationship Id="rId132" Type="http://schemas.openxmlformats.org/officeDocument/2006/relationships/image" Target="../media/image67.png"/><Relationship Id="rId153" Type="http://schemas.openxmlformats.org/officeDocument/2006/relationships/customXml" Target="../ink/ink76.xml"/><Relationship Id="rId174" Type="http://schemas.openxmlformats.org/officeDocument/2006/relationships/image" Target="../media/image88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11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9.png"/><Relationship Id="rId57" Type="http://schemas.openxmlformats.org/officeDocument/2006/relationships/customXml" Target="../ink/ink28.xml"/><Relationship Id="rId262" Type="http://schemas.openxmlformats.org/officeDocument/2006/relationships/image" Target="../media/image132.png"/><Relationship Id="rId78" Type="http://schemas.openxmlformats.org/officeDocument/2006/relationships/image" Target="../media/image40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2.png"/><Relationship Id="rId143" Type="http://schemas.openxmlformats.org/officeDocument/2006/relationships/customXml" Target="../ink/ink71.xml"/><Relationship Id="rId164" Type="http://schemas.openxmlformats.org/officeDocument/2006/relationships/image" Target="../media/image83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6.png"/><Relationship Id="rId26" Type="http://schemas.openxmlformats.org/officeDocument/2006/relationships/image" Target="../media/image14.png"/><Relationship Id="rId231" Type="http://schemas.openxmlformats.org/officeDocument/2006/relationships/customXml" Target="../ink/ink115.xml"/><Relationship Id="rId252" Type="http://schemas.openxmlformats.org/officeDocument/2006/relationships/image" Target="../media/image127.png"/><Relationship Id="rId273" Type="http://schemas.openxmlformats.org/officeDocument/2006/relationships/customXml" Target="../ink/ink136.xml"/><Relationship Id="rId47" Type="http://schemas.openxmlformats.org/officeDocument/2006/relationships/customXml" Target="../ink/ink23.xml"/><Relationship Id="rId68" Type="http://schemas.openxmlformats.org/officeDocument/2006/relationships/image" Target="../media/image35.png"/><Relationship Id="rId89" Type="http://schemas.openxmlformats.org/officeDocument/2006/relationships/customXml" Target="../ink/ink44.xml"/><Relationship Id="rId112" Type="http://schemas.openxmlformats.org/officeDocument/2006/relationships/image" Target="../media/image57.png"/><Relationship Id="rId133" Type="http://schemas.openxmlformats.org/officeDocument/2006/relationships/customXml" Target="../ink/ink66.xml"/><Relationship Id="rId154" Type="http://schemas.openxmlformats.org/officeDocument/2006/relationships/image" Target="../media/image78.png"/><Relationship Id="rId175" Type="http://schemas.openxmlformats.org/officeDocument/2006/relationships/customXml" Target="../ink/ink87.xml"/><Relationship Id="rId196" Type="http://schemas.openxmlformats.org/officeDocument/2006/relationships/image" Target="../media/image99.png"/><Relationship Id="rId200" Type="http://schemas.openxmlformats.org/officeDocument/2006/relationships/image" Target="../media/image101.png"/><Relationship Id="rId16" Type="http://schemas.openxmlformats.org/officeDocument/2006/relationships/image" Target="../media/image9.png"/><Relationship Id="rId221" Type="http://schemas.openxmlformats.org/officeDocument/2006/relationships/customXml" Target="../ink/ink110.xml"/><Relationship Id="rId242" Type="http://schemas.openxmlformats.org/officeDocument/2006/relationships/image" Target="../media/image122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30.png"/><Relationship Id="rId79" Type="http://schemas.openxmlformats.org/officeDocument/2006/relationships/customXml" Target="../ink/ink39.xml"/><Relationship Id="rId102" Type="http://schemas.openxmlformats.org/officeDocument/2006/relationships/image" Target="../media/image52.png"/><Relationship Id="rId123" Type="http://schemas.openxmlformats.org/officeDocument/2006/relationships/customXml" Target="../ink/ink61.xml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65" Type="http://schemas.openxmlformats.org/officeDocument/2006/relationships/customXml" Target="../ink/ink82.xml"/><Relationship Id="rId186" Type="http://schemas.openxmlformats.org/officeDocument/2006/relationships/image" Target="../media/image94.png"/><Relationship Id="rId211" Type="http://schemas.openxmlformats.org/officeDocument/2006/relationships/customXml" Target="../ink/ink105.xml"/><Relationship Id="rId232" Type="http://schemas.openxmlformats.org/officeDocument/2006/relationships/image" Target="../media/image117.png"/><Relationship Id="rId253" Type="http://schemas.openxmlformats.org/officeDocument/2006/relationships/customXml" Target="../ink/ink126.xml"/><Relationship Id="rId274" Type="http://schemas.openxmlformats.org/officeDocument/2006/relationships/image" Target="../media/image138.png"/><Relationship Id="rId27" Type="http://schemas.openxmlformats.org/officeDocument/2006/relationships/customXml" Target="../ink/ink13.xml"/><Relationship Id="rId48" Type="http://schemas.openxmlformats.org/officeDocument/2006/relationships/image" Target="../media/image25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8.png"/><Relationship Id="rId80" Type="http://schemas.openxmlformats.org/officeDocument/2006/relationships/image" Target="../media/image41.png"/><Relationship Id="rId155" Type="http://schemas.openxmlformats.org/officeDocument/2006/relationships/customXml" Target="../ink/ink77.xml"/><Relationship Id="rId176" Type="http://schemas.openxmlformats.org/officeDocument/2006/relationships/image" Target="../media/image89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2.png"/><Relationship Id="rId243" Type="http://schemas.openxmlformats.org/officeDocument/2006/relationships/customXml" Target="../ink/ink121.xml"/><Relationship Id="rId264" Type="http://schemas.openxmlformats.org/officeDocument/2006/relationships/image" Target="../media/image133.png"/><Relationship Id="rId17" Type="http://schemas.openxmlformats.org/officeDocument/2006/relationships/customXml" Target="../ink/ink8.xml"/><Relationship Id="rId38" Type="http://schemas.openxmlformats.org/officeDocument/2006/relationships/image" Target="../media/image20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3.png"/><Relationship Id="rId70" Type="http://schemas.openxmlformats.org/officeDocument/2006/relationships/image" Target="../media/image36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4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7.png"/><Relationship Id="rId233" Type="http://schemas.openxmlformats.org/officeDocument/2006/relationships/customXml" Target="../ink/ink116.xml"/><Relationship Id="rId254" Type="http://schemas.openxmlformats.org/officeDocument/2006/relationships/image" Target="../media/image128.png"/><Relationship Id="rId28" Type="http://schemas.openxmlformats.org/officeDocument/2006/relationships/image" Target="../media/image15.png"/><Relationship Id="rId49" Type="http://schemas.openxmlformats.org/officeDocument/2006/relationships/customXml" Target="../ink/ink24.xml"/><Relationship Id="rId114" Type="http://schemas.openxmlformats.org/officeDocument/2006/relationships/image" Target="../media/image58.png"/><Relationship Id="rId275" Type="http://schemas.openxmlformats.org/officeDocument/2006/relationships/customXml" Target="../ink/ink137.xml"/><Relationship Id="rId60" Type="http://schemas.openxmlformats.org/officeDocument/2006/relationships/image" Target="../media/image31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9.png"/><Relationship Id="rId177" Type="http://schemas.openxmlformats.org/officeDocument/2006/relationships/customXml" Target="../ink/ink88.xml"/><Relationship Id="rId198" Type="http://schemas.openxmlformats.org/officeDocument/2006/relationships/image" Target="../media/image100.png"/><Relationship Id="rId202" Type="http://schemas.openxmlformats.org/officeDocument/2006/relationships/image" Target="../media/image102.png"/><Relationship Id="rId223" Type="http://schemas.openxmlformats.org/officeDocument/2006/relationships/customXml" Target="../ink/ink111.xml"/><Relationship Id="rId244" Type="http://schemas.openxmlformats.org/officeDocument/2006/relationships/image" Target="../media/image123.png"/><Relationship Id="rId18" Type="http://schemas.openxmlformats.org/officeDocument/2006/relationships/image" Target="../media/image10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50" Type="http://schemas.openxmlformats.org/officeDocument/2006/relationships/image" Target="../media/image26.png"/><Relationship Id="rId104" Type="http://schemas.openxmlformats.org/officeDocument/2006/relationships/image" Target="../media/image53.png"/><Relationship Id="rId125" Type="http://schemas.openxmlformats.org/officeDocument/2006/relationships/customXml" Target="../ink/ink62.xml"/><Relationship Id="rId146" Type="http://schemas.openxmlformats.org/officeDocument/2006/relationships/image" Target="../media/image74.png"/><Relationship Id="rId167" Type="http://schemas.openxmlformats.org/officeDocument/2006/relationships/customXml" Target="../ink/ink83.xml"/><Relationship Id="rId188" Type="http://schemas.openxmlformats.org/officeDocument/2006/relationships/image" Target="../media/image95.png"/><Relationship Id="rId71" Type="http://schemas.openxmlformats.org/officeDocument/2006/relationships/customXml" Target="../ink/ink35.xml"/><Relationship Id="rId92" Type="http://schemas.openxmlformats.org/officeDocument/2006/relationships/image" Target="../media/image47.png"/><Relationship Id="rId213" Type="http://schemas.openxmlformats.org/officeDocument/2006/relationships/customXml" Target="../ink/ink106.xml"/><Relationship Id="rId234" Type="http://schemas.openxmlformats.org/officeDocument/2006/relationships/image" Target="../media/image118.png"/><Relationship Id="rId2" Type="http://schemas.openxmlformats.org/officeDocument/2006/relationships/image" Target="../media/image2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9.png"/><Relationship Id="rId40" Type="http://schemas.openxmlformats.org/officeDocument/2006/relationships/image" Target="../media/image21.png"/><Relationship Id="rId115" Type="http://schemas.openxmlformats.org/officeDocument/2006/relationships/customXml" Target="../ink/ink57.xml"/><Relationship Id="rId136" Type="http://schemas.openxmlformats.org/officeDocument/2006/relationships/image" Target="../media/image69.png"/><Relationship Id="rId157" Type="http://schemas.openxmlformats.org/officeDocument/2006/relationships/customXml" Target="../ink/ink78.xml"/><Relationship Id="rId178" Type="http://schemas.openxmlformats.org/officeDocument/2006/relationships/image" Target="../media/image90.png"/><Relationship Id="rId61" Type="http://schemas.openxmlformats.org/officeDocument/2006/relationships/customXml" Target="../ink/ink30.xml"/><Relationship Id="rId82" Type="http://schemas.openxmlformats.org/officeDocument/2006/relationships/image" Target="../media/image42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3.png"/><Relationship Id="rId245" Type="http://schemas.openxmlformats.org/officeDocument/2006/relationships/customXml" Target="../ink/ink122.xml"/><Relationship Id="rId266" Type="http://schemas.openxmlformats.org/officeDocument/2006/relationships/image" Target="../media/image134.png"/><Relationship Id="rId30" Type="http://schemas.openxmlformats.org/officeDocument/2006/relationships/image" Target="../media/image16.png"/><Relationship Id="rId105" Type="http://schemas.openxmlformats.org/officeDocument/2006/relationships/customXml" Target="../ink/ink52.xml"/><Relationship Id="rId126" Type="http://schemas.openxmlformats.org/officeDocument/2006/relationships/image" Target="../media/image64.png"/><Relationship Id="rId147" Type="http://schemas.openxmlformats.org/officeDocument/2006/relationships/customXml" Target="../ink/ink73.xml"/><Relationship Id="rId168" Type="http://schemas.openxmlformats.org/officeDocument/2006/relationships/image" Target="../media/image85.png"/><Relationship Id="rId51" Type="http://schemas.openxmlformats.org/officeDocument/2006/relationships/customXml" Target="../ink/ink25.xml"/><Relationship Id="rId72" Type="http://schemas.openxmlformats.org/officeDocument/2006/relationships/image" Target="../media/image37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8.png"/><Relationship Id="rId235" Type="http://schemas.openxmlformats.org/officeDocument/2006/relationships/customXml" Target="../ink/ink117.xml"/><Relationship Id="rId256" Type="http://schemas.openxmlformats.org/officeDocument/2006/relationships/image" Target="../media/image129.png"/><Relationship Id="rId277" Type="http://schemas.openxmlformats.org/officeDocument/2006/relationships/customXml" Target="../ink/ink138.xml"/><Relationship Id="rId116" Type="http://schemas.openxmlformats.org/officeDocument/2006/relationships/image" Target="../media/image59.png"/><Relationship Id="rId137" Type="http://schemas.openxmlformats.org/officeDocument/2006/relationships/customXml" Target="../ink/ink68.xml"/><Relationship Id="rId158" Type="http://schemas.openxmlformats.org/officeDocument/2006/relationships/image" Target="../media/image80.png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62" Type="http://schemas.openxmlformats.org/officeDocument/2006/relationships/image" Target="../media/image32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25" Type="http://schemas.openxmlformats.org/officeDocument/2006/relationships/customXml" Target="../ink/ink112.xml"/><Relationship Id="rId246" Type="http://schemas.openxmlformats.org/officeDocument/2006/relationships/image" Target="../media/image124.png"/><Relationship Id="rId267" Type="http://schemas.openxmlformats.org/officeDocument/2006/relationships/customXml" Target="../ink/ink133.xml"/><Relationship Id="rId106" Type="http://schemas.openxmlformats.org/officeDocument/2006/relationships/image" Target="../media/image54.png"/><Relationship Id="rId127" Type="http://schemas.openxmlformats.org/officeDocument/2006/relationships/customXml" Target="../ink/ink63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52" Type="http://schemas.openxmlformats.org/officeDocument/2006/relationships/image" Target="../media/image27.png"/><Relationship Id="rId73" Type="http://schemas.openxmlformats.org/officeDocument/2006/relationships/customXml" Target="../ink/ink36.xml"/><Relationship Id="rId94" Type="http://schemas.openxmlformats.org/officeDocument/2006/relationships/image" Target="../media/image48.png"/><Relationship Id="rId148" Type="http://schemas.openxmlformats.org/officeDocument/2006/relationships/image" Target="../media/image75.png"/><Relationship Id="rId169" Type="http://schemas.openxmlformats.org/officeDocument/2006/relationships/customXml" Target="../ink/ink84.xml"/><Relationship Id="rId4" Type="http://schemas.openxmlformats.org/officeDocument/2006/relationships/image" Target="../media/image3.png"/><Relationship Id="rId180" Type="http://schemas.openxmlformats.org/officeDocument/2006/relationships/image" Target="../media/image91.png"/><Relationship Id="rId215" Type="http://schemas.openxmlformats.org/officeDocument/2006/relationships/customXml" Target="../ink/ink107.xml"/><Relationship Id="rId236" Type="http://schemas.openxmlformats.org/officeDocument/2006/relationships/image" Target="../media/image119.png"/><Relationship Id="rId257" Type="http://schemas.openxmlformats.org/officeDocument/2006/relationships/customXml" Target="../ink/ink128.xml"/><Relationship Id="rId278" Type="http://schemas.openxmlformats.org/officeDocument/2006/relationships/image" Target="../media/image140.png"/><Relationship Id="rId42" Type="http://schemas.openxmlformats.org/officeDocument/2006/relationships/image" Target="../media/image22.png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95" Type="http://schemas.openxmlformats.org/officeDocument/2006/relationships/customXml" Target="../ink/ink47.xml"/><Relationship Id="rId160" Type="http://schemas.openxmlformats.org/officeDocument/2006/relationships/image" Target="../media/image81.png"/><Relationship Id="rId216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7.xml"/><Relationship Id="rId21" Type="http://schemas.openxmlformats.org/officeDocument/2006/relationships/customXml" Target="../ink/ink149.xml"/><Relationship Id="rId42" Type="http://schemas.openxmlformats.org/officeDocument/2006/relationships/image" Target="../media/image162.png"/><Relationship Id="rId63" Type="http://schemas.openxmlformats.org/officeDocument/2006/relationships/customXml" Target="../ink/ink170.xml"/><Relationship Id="rId84" Type="http://schemas.openxmlformats.org/officeDocument/2006/relationships/image" Target="../media/image183.png"/><Relationship Id="rId138" Type="http://schemas.openxmlformats.org/officeDocument/2006/relationships/image" Target="../media/image210.png"/><Relationship Id="rId159" Type="http://schemas.openxmlformats.org/officeDocument/2006/relationships/customXml" Target="../ink/ink218.xml"/><Relationship Id="rId107" Type="http://schemas.openxmlformats.org/officeDocument/2006/relationships/customXml" Target="../ink/ink192.xml"/><Relationship Id="rId11" Type="http://schemas.openxmlformats.org/officeDocument/2006/relationships/customXml" Target="../ink/ink144.xml"/><Relationship Id="rId32" Type="http://schemas.openxmlformats.org/officeDocument/2006/relationships/image" Target="../media/image157.png"/><Relationship Id="rId53" Type="http://schemas.openxmlformats.org/officeDocument/2006/relationships/customXml" Target="../ink/ink165.xml"/><Relationship Id="rId74" Type="http://schemas.openxmlformats.org/officeDocument/2006/relationships/image" Target="../media/image178.png"/><Relationship Id="rId128" Type="http://schemas.openxmlformats.org/officeDocument/2006/relationships/image" Target="../media/image205.png"/><Relationship Id="rId149" Type="http://schemas.openxmlformats.org/officeDocument/2006/relationships/customXml" Target="../ink/ink213.xml"/><Relationship Id="rId5" Type="http://schemas.openxmlformats.org/officeDocument/2006/relationships/customXml" Target="../ink/ink141.xml"/><Relationship Id="rId95" Type="http://schemas.openxmlformats.org/officeDocument/2006/relationships/customXml" Target="../ink/ink186.xml"/><Relationship Id="rId160" Type="http://schemas.openxmlformats.org/officeDocument/2006/relationships/image" Target="../media/image221.png"/><Relationship Id="rId22" Type="http://schemas.openxmlformats.org/officeDocument/2006/relationships/image" Target="../media/image152.png"/><Relationship Id="rId43" Type="http://schemas.openxmlformats.org/officeDocument/2006/relationships/customXml" Target="../ink/ink160.xml"/><Relationship Id="rId64" Type="http://schemas.openxmlformats.org/officeDocument/2006/relationships/image" Target="../media/image173.png"/><Relationship Id="rId118" Type="http://schemas.openxmlformats.org/officeDocument/2006/relationships/image" Target="../media/image200.png"/><Relationship Id="rId139" Type="http://schemas.openxmlformats.org/officeDocument/2006/relationships/customXml" Target="../ink/ink208.xml"/><Relationship Id="rId85" Type="http://schemas.openxmlformats.org/officeDocument/2006/relationships/customXml" Target="../ink/ink181.xml"/><Relationship Id="rId150" Type="http://schemas.openxmlformats.org/officeDocument/2006/relationships/image" Target="../media/image216.png"/><Relationship Id="rId12" Type="http://schemas.openxmlformats.org/officeDocument/2006/relationships/image" Target="../media/image147.png"/><Relationship Id="rId17" Type="http://schemas.openxmlformats.org/officeDocument/2006/relationships/customXml" Target="../ink/ink147.xml"/><Relationship Id="rId33" Type="http://schemas.openxmlformats.org/officeDocument/2006/relationships/customXml" Target="../ink/ink155.xml"/><Relationship Id="rId38" Type="http://schemas.openxmlformats.org/officeDocument/2006/relationships/image" Target="../media/image160.png"/><Relationship Id="rId59" Type="http://schemas.openxmlformats.org/officeDocument/2006/relationships/customXml" Target="../ink/ink168.xml"/><Relationship Id="rId103" Type="http://schemas.openxmlformats.org/officeDocument/2006/relationships/customXml" Target="../ink/ink190.xml"/><Relationship Id="rId108" Type="http://schemas.openxmlformats.org/officeDocument/2006/relationships/image" Target="../media/image195.png"/><Relationship Id="rId124" Type="http://schemas.openxmlformats.org/officeDocument/2006/relationships/image" Target="../media/image203.png"/><Relationship Id="rId129" Type="http://schemas.openxmlformats.org/officeDocument/2006/relationships/customXml" Target="../ink/ink203.xml"/><Relationship Id="rId54" Type="http://schemas.openxmlformats.org/officeDocument/2006/relationships/image" Target="../media/image168.png"/><Relationship Id="rId70" Type="http://schemas.openxmlformats.org/officeDocument/2006/relationships/image" Target="../media/image176.png"/><Relationship Id="rId75" Type="http://schemas.openxmlformats.org/officeDocument/2006/relationships/customXml" Target="../ink/ink176.xml"/><Relationship Id="rId91" Type="http://schemas.openxmlformats.org/officeDocument/2006/relationships/customXml" Target="../ink/ink184.xml"/><Relationship Id="rId96" Type="http://schemas.openxmlformats.org/officeDocument/2006/relationships/image" Target="../media/image189.png"/><Relationship Id="rId140" Type="http://schemas.openxmlformats.org/officeDocument/2006/relationships/image" Target="../media/image211.png"/><Relationship Id="rId145" Type="http://schemas.openxmlformats.org/officeDocument/2006/relationships/customXml" Target="../ink/ink211.xml"/><Relationship Id="rId161" Type="http://schemas.openxmlformats.org/officeDocument/2006/relationships/customXml" Target="../ink/ink2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23" Type="http://schemas.openxmlformats.org/officeDocument/2006/relationships/customXml" Target="../ink/ink150.xml"/><Relationship Id="rId28" Type="http://schemas.openxmlformats.org/officeDocument/2006/relationships/image" Target="../media/image155.png"/><Relationship Id="rId49" Type="http://schemas.openxmlformats.org/officeDocument/2006/relationships/customXml" Target="../ink/ink163.xml"/><Relationship Id="rId114" Type="http://schemas.openxmlformats.org/officeDocument/2006/relationships/image" Target="../media/image198.png"/><Relationship Id="rId119" Type="http://schemas.openxmlformats.org/officeDocument/2006/relationships/customXml" Target="../ink/ink198.xml"/><Relationship Id="rId44" Type="http://schemas.openxmlformats.org/officeDocument/2006/relationships/image" Target="../media/image163.png"/><Relationship Id="rId60" Type="http://schemas.openxmlformats.org/officeDocument/2006/relationships/image" Target="../media/image171.png"/><Relationship Id="rId65" Type="http://schemas.openxmlformats.org/officeDocument/2006/relationships/customXml" Target="../ink/ink171.xml"/><Relationship Id="rId81" Type="http://schemas.openxmlformats.org/officeDocument/2006/relationships/customXml" Target="../ink/ink179.xml"/><Relationship Id="rId86" Type="http://schemas.openxmlformats.org/officeDocument/2006/relationships/image" Target="../media/image184.png"/><Relationship Id="rId130" Type="http://schemas.openxmlformats.org/officeDocument/2006/relationships/image" Target="../media/image206.png"/><Relationship Id="rId135" Type="http://schemas.openxmlformats.org/officeDocument/2006/relationships/customXml" Target="../ink/ink206.xml"/><Relationship Id="rId151" Type="http://schemas.openxmlformats.org/officeDocument/2006/relationships/customXml" Target="../ink/ink214.xml"/><Relationship Id="rId156" Type="http://schemas.openxmlformats.org/officeDocument/2006/relationships/image" Target="../media/image219.png"/><Relationship Id="rId13" Type="http://schemas.openxmlformats.org/officeDocument/2006/relationships/customXml" Target="../ink/ink145.xml"/><Relationship Id="rId18" Type="http://schemas.openxmlformats.org/officeDocument/2006/relationships/image" Target="../media/image150.png"/><Relationship Id="rId39" Type="http://schemas.openxmlformats.org/officeDocument/2006/relationships/customXml" Target="../ink/ink158.xml"/><Relationship Id="rId109" Type="http://schemas.openxmlformats.org/officeDocument/2006/relationships/customXml" Target="../ink/ink193.xml"/><Relationship Id="rId34" Type="http://schemas.openxmlformats.org/officeDocument/2006/relationships/image" Target="../media/image158.png"/><Relationship Id="rId50" Type="http://schemas.openxmlformats.org/officeDocument/2006/relationships/image" Target="../media/image166.png"/><Relationship Id="rId55" Type="http://schemas.openxmlformats.org/officeDocument/2006/relationships/customXml" Target="../ink/ink166.xml"/><Relationship Id="rId76" Type="http://schemas.openxmlformats.org/officeDocument/2006/relationships/image" Target="../media/image179.png"/><Relationship Id="rId97" Type="http://schemas.openxmlformats.org/officeDocument/2006/relationships/customXml" Target="../ink/ink187.xml"/><Relationship Id="rId104" Type="http://schemas.openxmlformats.org/officeDocument/2006/relationships/image" Target="../media/image193.png"/><Relationship Id="rId120" Type="http://schemas.openxmlformats.org/officeDocument/2006/relationships/image" Target="../media/image201.png"/><Relationship Id="rId125" Type="http://schemas.openxmlformats.org/officeDocument/2006/relationships/customXml" Target="../ink/ink201.xml"/><Relationship Id="rId141" Type="http://schemas.openxmlformats.org/officeDocument/2006/relationships/customXml" Target="../ink/ink209.xml"/><Relationship Id="rId146" Type="http://schemas.openxmlformats.org/officeDocument/2006/relationships/image" Target="../media/image214.png"/><Relationship Id="rId7" Type="http://schemas.openxmlformats.org/officeDocument/2006/relationships/customXml" Target="../ink/ink142.xml"/><Relationship Id="rId71" Type="http://schemas.openxmlformats.org/officeDocument/2006/relationships/customXml" Target="../ink/ink174.xml"/><Relationship Id="rId92" Type="http://schemas.openxmlformats.org/officeDocument/2006/relationships/image" Target="../media/image187.png"/><Relationship Id="rId162" Type="http://schemas.openxmlformats.org/officeDocument/2006/relationships/image" Target="../media/image222.png"/><Relationship Id="rId2" Type="http://schemas.openxmlformats.org/officeDocument/2006/relationships/image" Target="../media/image142.png"/><Relationship Id="rId29" Type="http://schemas.openxmlformats.org/officeDocument/2006/relationships/customXml" Target="../ink/ink153.xml"/><Relationship Id="rId24" Type="http://schemas.openxmlformats.org/officeDocument/2006/relationships/image" Target="../media/image153.png"/><Relationship Id="rId40" Type="http://schemas.openxmlformats.org/officeDocument/2006/relationships/image" Target="../media/image161.png"/><Relationship Id="rId45" Type="http://schemas.openxmlformats.org/officeDocument/2006/relationships/customXml" Target="../ink/ink161.xml"/><Relationship Id="rId66" Type="http://schemas.openxmlformats.org/officeDocument/2006/relationships/image" Target="../media/image174.png"/><Relationship Id="rId87" Type="http://schemas.openxmlformats.org/officeDocument/2006/relationships/customXml" Target="../ink/ink182.xml"/><Relationship Id="rId110" Type="http://schemas.openxmlformats.org/officeDocument/2006/relationships/image" Target="../media/image196.png"/><Relationship Id="rId115" Type="http://schemas.openxmlformats.org/officeDocument/2006/relationships/customXml" Target="../ink/ink196.xml"/><Relationship Id="rId131" Type="http://schemas.openxmlformats.org/officeDocument/2006/relationships/customXml" Target="../ink/ink204.xml"/><Relationship Id="rId136" Type="http://schemas.openxmlformats.org/officeDocument/2006/relationships/image" Target="../media/image209.png"/><Relationship Id="rId157" Type="http://schemas.openxmlformats.org/officeDocument/2006/relationships/customXml" Target="../ink/ink217.xml"/><Relationship Id="rId61" Type="http://schemas.openxmlformats.org/officeDocument/2006/relationships/customXml" Target="../ink/ink169.xml"/><Relationship Id="rId82" Type="http://schemas.openxmlformats.org/officeDocument/2006/relationships/image" Target="../media/image182.png"/><Relationship Id="rId152" Type="http://schemas.openxmlformats.org/officeDocument/2006/relationships/image" Target="../media/image217.png"/><Relationship Id="rId19" Type="http://schemas.openxmlformats.org/officeDocument/2006/relationships/customXml" Target="../ink/ink148.xml"/><Relationship Id="rId14" Type="http://schemas.openxmlformats.org/officeDocument/2006/relationships/image" Target="../media/image148.png"/><Relationship Id="rId30" Type="http://schemas.openxmlformats.org/officeDocument/2006/relationships/image" Target="../media/image156.png"/><Relationship Id="rId35" Type="http://schemas.openxmlformats.org/officeDocument/2006/relationships/customXml" Target="../ink/ink156.xml"/><Relationship Id="rId56" Type="http://schemas.openxmlformats.org/officeDocument/2006/relationships/image" Target="../media/image169.png"/><Relationship Id="rId77" Type="http://schemas.openxmlformats.org/officeDocument/2006/relationships/customXml" Target="../ink/ink177.xml"/><Relationship Id="rId100" Type="http://schemas.openxmlformats.org/officeDocument/2006/relationships/image" Target="../media/image191.png"/><Relationship Id="rId105" Type="http://schemas.openxmlformats.org/officeDocument/2006/relationships/customXml" Target="../ink/ink191.xml"/><Relationship Id="rId126" Type="http://schemas.openxmlformats.org/officeDocument/2006/relationships/image" Target="../media/image204.png"/><Relationship Id="rId147" Type="http://schemas.openxmlformats.org/officeDocument/2006/relationships/customXml" Target="../ink/ink212.xml"/><Relationship Id="rId8" Type="http://schemas.openxmlformats.org/officeDocument/2006/relationships/image" Target="../media/image145.png"/><Relationship Id="rId51" Type="http://schemas.openxmlformats.org/officeDocument/2006/relationships/customXml" Target="../ink/ink164.xml"/><Relationship Id="rId72" Type="http://schemas.openxmlformats.org/officeDocument/2006/relationships/image" Target="../media/image177.png"/><Relationship Id="rId93" Type="http://schemas.openxmlformats.org/officeDocument/2006/relationships/customXml" Target="../ink/ink185.xml"/><Relationship Id="rId98" Type="http://schemas.openxmlformats.org/officeDocument/2006/relationships/image" Target="../media/image190.png"/><Relationship Id="rId121" Type="http://schemas.openxmlformats.org/officeDocument/2006/relationships/customXml" Target="../ink/ink199.xml"/><Relationship Id="rId142" Type="http://schemas.openxmlformats.org/officeDocument/2006/relationships/image" Target="../media/image212.png"/><Relationship Id="rId3" Type="http://schemas.openxmlformats.org/officeDocument/2006/relationships/customXml" Target="../ink/ink140.xml"/><Relationship Id="rId25" Type="http://schemas.openxmlformats.org/officeDocument/2006/relationships/customXml" Target="../ink/ink151.xml"/><Relationship Id="rId46" Type="http://schemas.openxmlformats.org/officeDocument/2006/relationships/image" Target="../media/image164.png"/><Relationship Id="rId67" Type="http://schemas.openxmlformats.org/officeDocument/2006/relationships/customXml" Target="../ink/ink172.xml"/><Relationship Id="rId116" Type="http://schemas.openxmlformats.org/officeDocument/2006/relationships/image" Target="../media/image199.png"/><Relationship Id="rId137" Type="http://schemas.openxmlformats.org/officeDocument/2006/relationships/customXml" Target="../ink/ink207.xml"/><Relationship Id="rId158" Type="http://schemas.openxmlformats.org/officeDocument/2006/relationships/image" Target="../media/image220.png"/><Relationship Id="rId20" Type="http://schemas.openxmlformats.org/officeDocument/2006/relationships/image" Target="../media/image151.png"/><Relationship Id="rId41" Type="http://schemas.openxmlformats.org/officeDocument/2006/relationships/customXml" Target="../ink/ink159.xml"/><Relationship Id="rId62" Type="http://schemas.openxmlformats.org/officeDocument/2006/relationships/image" Target="../media/image172.png"/><Relationship Id="rId83" Type="http://schemas.openxmlformats.org/officeDocument/2006/relationships/customXml" Target="../ink/ink180.xml"/><Relationship Id="rId88" Type="http://schemas.openxmlformats.org/officeDocument/2006/relationships/image" Target="../media/image185.png"/><Relationship Id="rId111" Type="http://schemas.openxmlformats.org/officeDocument/2006/relationships/customXml" Target="../ink/ink194.xml"/><Relationship Id="rId132" Type="http://schemas.openxmlformats.org/officeDocument/2006/relationships/image" Target="../media/image207.png"/><Relationship Id="rId153" Type="http://schemas.openxmlformats.org/officeDocument/2006/relationships/customXml" Target="../ink/ink215.xml"/><Relationship Id="rId15" Type="http://schemas.openxmlformats.org/officeDocument/2006/relationships/customXml" Target="../ink/ink146.xml"/><Relationship Id="rId36" Type="http://schemas.openxmlformats.org/officeDocument/2006/relationships/image" Target="../media/image159.png"/><Relationship Id="rId57" Type="http://schemas.openxmlformats.org/officeDocument/2006/relationships/customXml" Target="../ink/ink167.xml"/><Relationship Id="rId106" Type="http://schemas.openxmlformats.org/officeDocument/2006/relationships/image" Target="../media/image194.png"/><Relationship Id="rId127" Type="http://schemas.openxmlformats.org/officeDocument/2006/relationships/customXml" Target="../ink/ink202.xml"/><Relationship Id="rId10" Type="http://schemas.openxmlformats.org/officeDocument/2006/relationships/image" Target="../media/image146.png"/><Relationship Id="rId31" Type="http://schemas.openxmlformats.org/officeDocument/2006/relationships/customXml" Target="../ink/ink154.xml"/><Relationship Id="rId52" Type="http://schemas.openxmlformats.org/officeDocument/2006/relationships/image" Target="../media/image167.png"/><Relationship Id="rId73" Type="http://schemas.openxmlformats.org/officeDocument/2006/relationships/customXml" Target="../ink/ink175.xml"/><Relationship Id="rId78" Type="http://schemas.openxmlformats.org/officeDocument/2006/relationships/image" Target="../media/image180.png"/><Relationship Id="rId94" Type="http://schemas.openxmlformats.org/officeDocument/2006/relationships/image" Target="../media/image188.png"/><Relationship Id="rId99" Type="http://schemas.openxmlformats.org/officeDocument/2006/relationships/customXml" Target="../ink/ink188.xml"/><Relationship Id="rId101" Type="http://schemas.openxmlformats.org/officeDocument/2006/relationships/customXml" Target="../ink/ink189.xml"/><Relationship Id="rId122" Type="http://schemas.openxmlformats.org/officeDocument/2006/relationships/image" Target="../media/image202.png"/><Relationship Id="rId143" Type="http://schemas.openxmlformats.org/officeDocument/2006/relationships/customXml" Target="../ink/ink210.xml"/><Relationship Id="rId148" Type="http://schemas.openxmlformats.org/officeDocument/2006/relationships/image" Target="../media/image215.png"/><Relationship Id="rId4" Type="http://schemas.openxmlformats.org/officeDocument/2006/relationships/image" Target="../media/image143.png"/><Relationship Id="rId9" Type="http://schemas.openxmlformats.org/officeDocument/2006/relationships/customXml" Target="../ink/ink143.xml"/><Relationship Id="rId26" Type="http://schemas.openxmlformats.org/officeDocument/2006/relationships/image" Target="../media/image154.png"/><Relationship Id="rId47" Type="http://schemas.openxmlformats.org/officeDocument/2006/relationships/customXml" Target="../ink/ink162.xml"/><Relationship Id="rId68" Type="http://schemas.openxmlformats.org/officeDocument/2006/relationships/image" Target="../media/image175.png"/><Relationship Id="rId89" Type="http://schemas.openxmlformats.org/officeDocument/2006/relationships/customXml" Target="../ink/ink183.xml"/><Relationship Id="rId112" Type="http://schemas.openxmlformats.org/officeDocument/2006/relationships/image" Target="../media/image197.png"/><Relationship Id="rId133" Type="http://schemas.openxmlformats.org/officeDocument/2006/relationships/customXml" Target="../ink/ink205.xml"/><Relationship Id="rId154" Type="http://schemas.openxmlformats.org/officeDocument/2006/relationships/image" Target="../media/image218.png"/><Relationship Id="rId16" Type="http://schemas.openxmlformats.org/officeDocument/2006/relationships/image" Target="../media/image149.png"/><Relationship Id="rId37" Type="http://schemas.openxmlformats.org/officeDocument/2006/relationships/customXml" Target="../ink/ink157.xml"/><Relationship Id="rId58" Type="http://schemas.openxmlformats.org/officeDocument/2006/relationships/image" Target="../media/image170.png"/><Relationship Id="rId79" Type="http://schemas.openxmlformats.org/officeDocument/2006/relationships/customXml" Target="../ink/ink178.xml"/><Relationship Id="rId102" Type="http://schemas.openxmlformats.org/officeDocument/2006/relationships/image" Target="../media/image192.png"/><Relationship Id="rId123" Type="http://schemas.openxmlformats.org/officeDocument/2006/relationships/customXml" Target="../ink/ink200.xml"/><Relationship Id="rId144" Type="http://schemas.openxmlformats.org/officeDocument/2006/relationships/image" Target="../media/image213.png"/><Relationship Id="rId90" Type="http://schemas.openxmlformats.org/officeDocument/2006/relationships/image" Target="../media/image186.png"/><Relationship Id="rId27" Type="http://schemas.openxmlformats.org/officeDocument/2006/relationships/customXml" Target="../ink/ink152.xml"/><Relationship Id="rId48" Type="http://schemas.openxmlformats.org/officeDocument/2006/relationships/image" Target="../media/image165.png"/><Relationship Id="rId69" Type="http://schemas.openxmlformats.org/officeDocument/2006/relationships/customXml" Target="../ink/ink173.xml"/><Relationship Id="rId113" Type="http://schemas.openxmlformats.org/officeDocument/2006/relationships/customXml" Target="../ink/ink195.xml"/><Relationship Id="rId134" Type="http://schemas.openxmlformats.org/officeDocument/2006/relationships/image" Target="../media/image208.png"/><Relationship Id="rId80" Type="http://schemas.openxmlformats.org/officeDocument/2006/relationships/image" Target="../media/image181.png"/><Relationship Id="rId155" Type="http://schemas.openxmlformats.org/officeDocument/2006/relationships/customXml" Target="../ink/ink216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2.xml"/><Relationship Id="rId21" Type="http://schemas.openxmlformats.org/officeDocument/2006/relationships/image" Target="../media/image232.png"/><Relationship Id="rId42" Type="http://schemas.openxmlformats.org/officeDocument/2006/relationships/customXml" Target="../ink/ink240.xml"/><Relationship Id="rId47" Type="http://schemas.openxmlformats.org/officeDocument/2006/relationships/image" Target="../media/image245.png"/><Relationship Id="rId63" Type="http://schemas.openxmlformats.org/officeDocument/2006/relationships/image" Target="../media/image253.png"/><Relationship Id="rId68" Type="http://schemas.openxmlformats.org/officeDocument/2006/relationships/customXml" Target="../ink/ink253.xml"/><Relationship Id="rId2" Type="http://schemas.openxmlformats.org/officeDocument/2006/relationships/customXml" Target="../ink/ink220.xml"/><Relationship Id="rId16" Type="http://schemas.openxmlformats.org/officeDocument/2006/relationships/customXml" Target="../ink/ink227.xml"/><Relationship Id="rId29" Type="http://schemas.openxmlformats.org/officeDocument/2006/relationships/image" Target="../media/image236.png"/><Relationship Id="rId11" Type="http://schemas.openxmlformats.org/officeDocument/2006/relationships/image" Target="../media/image227.png"/><Relationship Id="rId24" Type="http://schemas.openxmlformats.org/officeDocument/2006/relationships/customXml" Target="../ink/ink231.xml"/><Relationship Id="rId32" Type="http://schemas.openxmlformats.org/officeDocument/2006/relationships/customXml" Target="../ink/ink235.xml"/><Relationship Id="rId37" Type="http://schemas.openxmlformats.org/officeDocument/2006/relationships/image" Target="../media/image240.png"/><Relationship Id="rId40" Type="http://schemas.openxmlformats.org/officeDocument/2006/relationships/customXml" Target="../ink/ink239.xml"/><Relationship Id="rId45" Type="http://schemas.openxmlformats.org/officeDocument/2006/relationships/image" Target="../media/image244.png"/><Relationship Id="rId53" Type="http://schemas.openxmlformats.org/officeDocument/2006/relationships/image" Target="../media/image248.png"/><Relationship Id="rId58" Type="http://schemas.openxmlformats.org/officeDocument/2006/relationships/customXml" Target="../ink/ink248.xml"/><Relationship Id="rId66" Type="http://schemas.openxmlformats.org/officeDocument/2006/relationships/customXml" Target="../ink/ink252.xml"/><Relationship Id="rId74" Type="http://schemas.openxmlformats.org/officeDocument/2006/relationships/customXml" Target="../ink/ink256.xml"/><Relationship Id="rId5" Type="http://schemas.openxmlformats.org/officeDocument/2006/relationships/image" Target="../media/image224.png"/><Relationship Id="rId61" Type="http://schemas.openxmlformats.org/officeDocument/2006/relationships/image" Target="../media/image252.png"/><Relationship Id="rId19" Type="http://schemas.openxmlformats.org/officeDocument/2006/relationships/image" Target="../media/image231.png"/><Relationship Id="rId14" Type="http://schemas.openxmlformats.org/officeDocument/2006/relationships/customXml" Target="../ink/ink226.xml"/><Relationship Id="rId22" Type="http://schemas.openxmlformats.org/officeDocument/2006/relationships/customXml" Target="../ink/ink230.xml"/><Relationship Id="rId27" Type="http://schemas.openxmlformats.org/officeDocument/2006/relationships/image" Target="../media/image235.png"/><Relationship Id="rId30" Type="http://schemas.openxmlformats.org/officeDocument/2006/relationships/customXml" Target="../ink/ink234.xml"/><Relationship Id="rId35" Type="http://schemas.openxmlformats.org/officeDocument/2006/relationships/image" Target="../media/image239.png"/><Relationship Id="rId43" Type="http://schemas.openxmlformats.org/officeDocument/2006/relationships/image" Target="../media/image243.png"/><Relationship Id="rId48" Type="http://schemas.openxmlformats.org/officeDocument/2006/relationships/customXml" Target="../ink/ink243.xml"/><Relationship Id="rId56" Type="http://schemas.openxmlformats.org/officeDocument/2006/relationships/customXml" Target="../ink/ink247.xml"/><Relationship Id="rId64" Type="http://schemas.openxmlformats.org/officeDocument/2006/relationships/customXml" Target="../ink/ink251.xml"/><Relationship Id="rId69" Type="http://schemas.openxmlformats.org/officeDocument/2006/relationships/image" Target="../media/image256.png"/><Relationship Id="rId8" Type="http://schemas.openxmlformats.org/officeDocument/2006/relationships/customXml" Target="../ink/ink223.xml"/><Relationship Id="rId51" Type="http://schemas.openxmlformats.org/officeDocument/2006/relationships/image" Target="../media/image247.png"/><Relationship Id="rId72" Type="http://schemas.openxmlformats.org/officeDocument/2006/relationships/customXml" Target="../ink/ink255.xml"/><Relationship Id="rId3" Type="http://schemas.openxmlformats.org/officeDocument/2006/relationships/image" Target="../media/image223.png"/><Relationship Id="rId12" Type="http://schemas.openxmlformats.org/officeDocument/2006/relationships/customXml" Target="../ink/ink225.xml"/><Relationship Id="rId17" Type="http://schemas.openxmlformats.org/officeDocument/2006/relationships/image" Target="../media/image230.png"/><Relationship Id="rId25" Type="http://schemas.openxmlformats.org/officeDocument/2006/relationships/image" Target="../media/image234.png"/><Relationship Id="rId33" Type="http://schemas.openxmlformats.org/officeDocument/2006/relationships/image" Target="../media/image238.png"/><Relationship Id="rId38" Type="http://schemas.openxmlformats.org/officeDocument/2006/relationships/customXml" Target="../ink/ink238.xml"/><Relationship Id="rId46" Type="http://schemas.openxmlformats.org/officeDocument/2006/relationships/customXml" Target="../ink/ink242.xml"/><Relationship Id="rId59" Type="http://schemas.openxmlformats.org/officeDocument/2006/relationships/image" Target="../media/image251.png"/><Relationship Id="rId67" Type="http://schemas.openxmlformats.org/officeDocument/2006/relationships/image" Target="../media/image255.png"/><Relationship Id="rId20" Type="http://schemas.openxmlformats.org/officeDocument/2006/relationships/customXml" Target="../ink/ink229.xml"/><Relationship Id="rId41" Type="http://schemas.openxmlformats.org/officeDocument/2006/relationships/image" Target="../media/image242.png"/><Relationship Id="rId54" Type="http://schemas.openxmlformats.org/officeDocument/2006/relationships/customXml" Target="../ink/ink246.xml"/><Relationship Id="rId62" Type="http://schemas.openxmlformats.org/officeDocument/2006/relationships/customXml" Target="../ink/ink250.xml"/><Relationship Id="rId70" Type="http://schemas.openxmlformats.org/officeDocument/2006/relationships/customXml" Target="../ink/ink254.xml"/><Relationship Id="rId75" Type="http://schemas.openxmlformats.org/officeDocument/2006/relationships/image" Target="../media/image259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22.xml"/><Relationship Id="rId15" Type="http://schemas.openxmlformats.org/officeDocument/2006/relationships/image" Target="../media/image229.png"/><Relationship Id="rId23" Type="http://schemas.openxmlformats.org/officeDocument/2006/relationships/image" Target="../media/image233.png"/><Relationship Id="rId28" Type="http://schemas.openxmlformats.org/officeDocument/2006/relationships/customXml" Target="../ink/ink233.xml"/><Relationship Id="rId36" Type="http://schemas.openxmlformats.org/officeDocument/2006/relationships/customXml" Target="../ink/ink237.xml"/><Relationship Id="rId49" Type="http://schemas.openxmlformats.org/officeDocument/2006/relationships/image" Target="../media/image246.png"/><Relationship Id="rId57" Type="http://schemas.openxmlformats.org/officeDocument/2006/relationships/image" Target="../media/image250.png"/><Relationship Id="rId10" Type="http://schemas.openxmlformats.org/officeDocument/2006/relationships/customXml" Target="../ink/ink224.xml"/><Relationship Id="rId31" Type="http://schemas.openxmlformats.org/officeDocument/2006/relationships/image" Target="../media/image237.png"/><Relationship Id="rId44" Type="http://schemas.openxmlformats.org/officeDocument/2006/relationships/customXml" Target="../ink/ink241.xml"/><Relationship Id="rId52" Type="http://schemas.openxmlformats.org/officeDocument/2006/relationships/customXml" Target="../ink/ink245.xml"/><Relationship Id="rId60" Type="http://schemas.openxmlformats.org/officeDocument/2006/relationships/customXml" Target="../ink/ink249.xml"/><Relationship Id="rId65" Type="http://schemas.openxmlformats.org/officeDocument/2006/relationships/image" Target="../media/image254.png"/><Relationship Id="rId73" Type="http://schemas.openxmlformats.org/officeDocument/2006/relationships/image" Target="../media/image258.png"/><Relationship Id="rId4" Type="http://schemas.openxmlformats.org/officeDocument/2006/relationships/customXml" Target="../ink/ink221.xml"/><Relationship Id="rId9" Type="http://schemas.openxmlformats.org/officeDocument/2006/relationships/image" Target="../media/image226.png"/><Relationship Id="rId13" Type="http://schemas.openxmlformats.org/officeDocument/2006/relationships/image" Target="../media/image228.png"/><Relationship Id="rId18" Type="http://schemas.openxmlformats.org/officeDocument/2006/relationships/customXml" Target="../ink/ink228.xml"/><Relationship Id="rId39" Type="http://schemas.openxmlformats.org/officeDocument/2006/relationships/image" Target="../media/image241.png"/><Relationship Id="rId34" Type="http://schemas.openxmlformats.org/officeDocument/2006/relationships/customXml" Target="../ink/ink236.xml"/><Relationship Id="rId50" Type="http://schemas.openxmlformats.org/officeDocument/2006/relationships/customXml" Target="../ink/ink244.xml"/><Relationship Id="rId55" Type="http://schemas.openxmlformats.org/officeDocument/2006/relationships/image" Target="../media/image249.png"/><Relationship Id="rId7" Type="http://schemas.openxmlformats.org/officeDocument/2006/relationships/image" Target="../media/image225.png"/><Relationship Id="rId71" Type="http://schemas.openxmlformats.org/officeDocument/2006/relationships/image" Target="../media/image25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2.xml"/><Relationship Id="rId18" Type="http://schemas.openxmlformats.org/officeDocument/2006/relationships/image" Target="../media/image268.png"/><Relationship Id="rId26" Type="http://schemas.openxmlformats.org/officeDocument/2006/relationships/image" Target="../media/image272.png"/><Relationship Id="rId21" Type="http://schemas.openxmlformats.org/officeDocument/2006/relationships/customXml" Target="../ink/ink266.xml"/><Relationship Id="rId34" Type="http://schemas.openxmlformats.org/officeDocument/2006/relationships/image" Target="../media/image276.png"/><Relationship Id="rId7" Type="http://schemas.openxmlformats.org/officeDocument/2006/relationships/customXml" Target="../ink/ink259.xml"/><Relationship Id="rId12" Type="http://schemas.openxmlformats.org/officeDocument/2006/relationships/image" Target="../media/image265.png"/><Relationship Id="rId17" Type="http://schemas.openxmlformats.org/officeDocument/2006/relationships/customXml" Target="../ink/ink264.xml"/><Relationship Id="rId25" Type="http://schemas.openxmlformats.org/officeDocument/2006/relationships/customXml" Target="../ink/ink268.xml"/><Relationship Id="rId33" Type="http://schemas.openxmlformats.org/officeDocument/2006/relationships/customXml" Target="../ink/ink272.xml"/><Relationship Id="rId38" Type="http://schemas.openxmlformats.org/officeDocument/2006/relationships/image" Target="../media/image278.png"/><Relationship Id="rId2" Type="http://schemas.openxmlformats.org/officeDocument/2006/relationships/image" Target="../media/image260.png"/><Relationship Id="rId16" Type="http://schemas.openxmlformats.org/officeDocument/2006/relationships/image" Target="../media/image267.png"/><Relationship Id="rId20" Type="http://schemas.openxmlformats.org/officeDocument/2006/relationships/image" Target="../media/image269.png"/><Relationship Id="rId29" Type="http://schemas.openxmlformats.org/officeDocument/2006/relationships/customXml" Target="../ink/ink27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2.png"/><Relationship Id="rId11" Type="http://schemas.openxmlformats.org/officeDocument/2006/relationships/customXml" Target="../ink/ink261.xml"/><Relationship Id="rId24" Type="http://schemas.openxmlformats.org/officeDocument/2006/relationships/image" Target="../media/image271.png"/><Relationship Id="rId32" Type="http://schemas.openxmlformats.org/officeDocument/2006/relationships/image" Target="../media/image275.png"/><Relationship Id="rId37" Type="http://schemas.openxmlformats.org/officeDocument/2006/relationships/customXml" Target="../ink/ink274.xml"/><Relationship Id="rId5" Type="http://schemas.openxmlformats.org/officeDocument/2006/relationships/customXml" Target="../ink/ink258.xml"/><Relationship Id="rId15" Type="http://schemas.openxmlformats.org/officeDocument/2006/relationships/customXml" Target="../ink/ink263.xml"/><Relationship Id="rId23" Type="http://schemas.openxmlformats.org/officeDocument/2006/relationships/customXml" Target="../ink/ink267.xml"/><Relationship Id="rId28" Type="http://schemas.openxmlformats.org/officeDocument/2006/relationships/image" Target="../media/image273.png"/><Relationship Id="rId36" Type="http://schemas.openxmlformats.org/officeDocument/2006/relationships/image" Target="../media/image277.png"/><Relationship Id="rId10" Type="http://schemas.openxmlformats.org/officeDocument/2006/relationships/image" Target="../media/image264.png"/><Relationship Id="rId19" Type="http://schemas.openxmlformats.org/officeDocument/2006/relationships/customXml" Target="../ink/ink265.xml"/><Relationship Id="rId31" Type="http://schemas.openxmlformats.org/officeDocument/2006/relationships/customXml" Target="../ink/ink271.xml"/><Relationship Id="rId4" Type="http://schemas.openxmlformats.org/officeDocument/2006/relationships/image" Target="../media/image261.png"/><Relationship Id="rId9" Type="http://schemas.openxmlformats.org/officeDocument/2006/relationships/customXml" Target="../ink/ink260.xml"/><Relationship Id="rId14" Type="http://schemas.openxmlformats.org/officeDocument/2006/relationships/image" Target="../media/image266.png"/><Relationship Id="rId22" Type="http://schemas.openxmlformats.org/officeDocument/2006/relationships/image" Target="../media/image270.png"/><Relationship Id="rId27" Type="http://schemas.openxmlformats.org/officeDocument/2006/relationships/customXml" Target="../ink/ink269.xml"/><Relationship Id="rId30" Type="http://schemas.openxmlformats.org/officeDocument/2006/relationships/image" Target="../media/image274.png"/><Relationship Id="rId35" Type="http://schemas.openxmlformats.org/officeDocument/2006/relationships/customXml" Target="../ink/ink273.xml"/><Relationship Id="rId8" Type="http://schemas.openxmlformats.org/officeDocument/2006/relationships/image" Target="../media/image263.png"/><Relationship Id="rId3" Type="http://schemas.openxmlformats.org/officeDocument/2006/relationships/customXml" Target="../ink/ink2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2.xml"/><Relationship Id="rId21" Type="http://schemas.openxmlformats.org/officeDocument/2006/relationships/image" Target="../media/image290.png"/><Relationship Id="rId42" Type="http://schemas.openxmlformats.org/officeDocument/2006/relationships/customXml" Target="../ink/ink294.xml"/><Relationship Id="rId63" Type="http://schemas.openxmlformats.org/officeDocument/2006/relationships/image" Target="../media/image311.png"/><Relationship Id="rId84" Type="http://schemas.openxmlformats.org/officeDocument/2006/relationships/image" Target="../media/image320.png"/><Relationship Id="rId138" Type="http://schemas.openxmlformats.org/officeDocument/2006/relationships/image" Target="../media/image347.png"/><Relationship Id="rId159" Type="http://schemas.openxmlformats.org/officeDocument/2006/relationships/customXml" Target="../ink/ink353.xml"/><Relationship Id="rId170" Type="http://schemas.openxmlformats.org/officeDocument/2006/relationships/image" Target="../media/image363.png"/><Relationship Id="rId191" Type="http://schemas.openxmlformats.org/officeDocument/2006/relationships/customXml" Target="../ink/ink369.xml"/><Relationship Id="rId205" Type="http://schemas.openxmlformats.org/officeDocument/2006/relationships/customXml" Target="../ink/ink376.xml"/><Relationship Id="rId226" Type="http://schemas.openxmlformats.org/officeDocument/2006/relationships/image" Target="../media/image391.png"/><Relationship Id="rId107" Type="http://schemas.openxmlformats.org/officeDocument/2006/relationships/customXml" Target="../ink/ink327.xml"/><Relationship Id="rId11" Type="http://schemas.openxmlformats.org/officeDocument/2006/relationships/image" Target="../media/image285.png"/><Relationship Id="rId32" Type="http://schemas.openxmlformats.org/officeDocument/2006/relationships/customXml" Target="../ink/ink289.xml"/><Relationship Id="rId53" Type="http://schemas.openxmlformats.org/officeDocument/2006/relationships/image" Target="../media/image306.png"/><Relationship Id="rId74" Type="http://schemas.openxmlformats.org/officeDocument/2006/relationships/customXml" Target="../ink/ink310.xml"/><Relationship Id="rId128" Type="http://schemas.openxmlformats.org/officeDocument/2006/relationships/image" Target="../media/image342.png"/><Relationship Id="rId149" Type="http://schemas.openxmlformats.org/officeDocument/2006/relationships/customXml" Target="../ink/ink348.xml"/><Relationship Id="rId5" Type="http://schemas.openxmlformats.org/officeDocument/2006/relationships/image" Target="../media/image282.png"/><Relationship Id="rId95" Type="http://schemas.openxmlformats.org/officeDocument/2006/relationships/customXml" Target="../ink/ink321.xml"/><Relationship Id="rId160" Type="http://schemas.openxmlformats.org/officeDocument/2006/relationships/image" Target="../media/image358.png"/><Relationship Id="rId181" Type="http://schemas.openxmlformats.org/officeDocument/2006/relationships/customXml" Target="../ink/ink364.xml"/><Relationship Id="rId216" Type="http://schemas.openxmlformats.org/officeDocument/2006/relationships/image" Target="../media/image386.png"/><Relationship Id="rId22" Type="http://schemas.openxmlformats.org/officeDocument/2006/relationships/customXml" Target="../ink/ink284.xml"/><Relationship Id="rId43" Type="http://schemas.openxmlformats.org/officeDocument/2006/relationships/image" Target="../media/image301.png"/><Relationship Id="rId64" Type="http://schemas.openxmlformats.org/officeDocument/2006/relationships/customXml" Target="../ink/ink305.xml"/><Relationship Id="rId118" Type="http://schemas.openxmlformats.org/officeDocument/2006/relationships/image" Target="../media/image337.png"/><Relationship Id="rId139" Type="http://schemas.openxmlformats.org/officeDocument/2006/relationships/customXml" Target="../ink/ink343.xml"/><Relationship Id="rId85" Type="http://schemas.openxmlformats.org/officeDocument/2006/relationships/customXml" Target="../ink/ink316.xml"/><Relationship Id="rId150" Type="http://schemas.openxmlformats.org/officeDocument/2006/relationships/image" Target="../media/image353.png"/><Relationship Id="rId171" Type="http://schemas.openxmlformats.org/officeDocument/2006/relationships/customXml" Target="../ink/ink359.xml"/><Relationship Id="rId192" Type="http://schemas.openxmlformats.org/officeDocument/2006/relationships/image" Target="../media/image374.png"/><Relationship Id="rId206" Type="http://schemas.openxmlformats.org/officeDocument/2006/relationships/image" Target="../media/image381.png"/><Relationship Id="rId227" Type="http://schemas.openxmlformats.org/officeDocument/2006/relationships/customXml" Target="../ink/ink387.xml"/><Relationship Id="rId12" Type="http://schemas.openxmlformats.org/officeDocument/2006/relationships/customXml" Target="../ink/ink279.xml"/><Relationship Id="rId33" Type="http://schemas.openxmlformats.org/officeDocument/2006/relationships/image" Target="../media/image296.png"/><Relationship Id="rId108" Type="http://schemas.openxmlformats.org/officeDocument/2006/relationships/image" Target="../media/image332.png"/><Relationship Id="rId129" Type="http://schemas.openxmlformats.org/officeDocument/2006/relationships/customXml" Target="../ink/ink338.xml"/><Relationship Id="rId54" Type="http://schemas.openxmlformats.org/officeDocument/2006/relationships/customXml" Target="../ink/ink300.xml"/><Relationship Id="rId75" Type="http://schemas.openxmlformats.org/officeDocument/2006/relationships/image" Target="../media/image316.png"/><Relationship Id="rId96" Type="http://schemas.openxmlformats.org/officeDocument/2006/relationships/image" Target="../media/image326.png"/><Relationship Id="rId140" Type="http://schemas.openxmlformats.org/officeDocument/2006/relationships/image" Target="../media/image348.png"/><Relationship Id="rId161" Type="http://schemas.openxmlformats.org/officeDocument/2006/relationships/customXml" Target="../ink/ink354.xml"/><Relationship Id="rId182" Type="http://schemas.openxmlformats.org/officeDocument/2006/relationships/image" Target="../media/image369.png"/><Relationship Id="rId217" Type="http://schemas.openxmlformats.org/officeDocument/2006/relationships/customXml" Target="../ink/ink382.xml"/><Relationship Id="rId6" Type="http://schemas.openxmlformats.org/officeDocument/2006/relationships/customXml" Target="../ink/ink276.xml"/><Relationship Id="rId23" Type="http://schemas.openxmlformats.org/officeDocument/2006/relationships/image" Target="../media/image291.png"/><Relationship Id="rId119" Type="http://schemas.openxmlformats.org/officeDocument/2006/relationships/customXml" Target="../ink/ink333.xml"/><Relationship Id="rId44" Type="http://schemas.openxmlformats.org/officeDocument/2006/relationships/customXml" Target="../ink/ink295.xml"/><Relationship Id="rId65" Type="http://schemas.openxmlformats.org/officeDocument/2006/relationships/image" Target="../media/image312.png"/><Relationship Id="rId86" Type="http://schemas.openxmlformats.org/officeDocument/2006/relationships/image" Target="../media/image321.png"/><Relationship Id="rId130" Type="http://schemas.openxmlformats.org/officeDocument/2006/relationships/image" Target="../media/image343.png"/><Relationship Id="rId151" Type="http://schemas.openxmlformats.org/officeDocument/2006/relationships/customXml" Target="../ink/ink349.xml"/><Relationship Id="rId172" Type="http://schemas.openxmlformats.org/officeDocument/2006/relationships/image" Target="../media/image364.png"/><Relationship Id="rId193" Type="http://schemas.openxmlformats.org/officeDocument/2006/relationships/customXml" Target="../ink/ink370.xml"/><Relationship Id="rId207" Type="http://schemas.openxmlformats.org/officeDocument/2006/relationships/customXml" Target="../ink/ink377.xml"/><Relationship Id="rId228" Type="http://schemas.openxmlformats.org/officeDocument/2006/relationships/image" Target="../media/image392.png"/><Relationship Id="rId13" Type="http://schemas.openxmlformats.org/officeDocument/2006/relationships/image" Target="../media/image286.png"/><Relationship Id="rId109" Type="http://schemas.openxmlformats.org/officeDocument/2006/relationships/customXml" Target="../ink/ink328.xml"/><Relationship Id="rId34" Type="http://schemas.openxmlformats.org/officeDocument/2006/relationships/customXml" Target="../ink/ink290.xml"/><Relationship Id="rId55" Type="http://schemas.openxmlformats.org/officeDocument/2006/relationships/image" Target="../media/image307.png"/><Relationship Id="rId76" Type="http://schemas.openxmlformats.org/officeDocument/2006/relationships/customXml" Target="../ink/ink311.xml"/><Relationship Id="rId97" Type="http://schemas.openxmlformats.org/officeDocument/2006/relationships/customXml" Target="../ink/ink322.xml"/><Relationship Id="rId120" Type="http://schemas.openxmlformats.org/officeDocument/2006/relationships/image" Target="../media/image338.png"/><Relationship Id="rId141" Type="http://schemas.openxmlformats.org/officeDocument/2006/relationships/customXml" Target="../ink/ink344.xml"/><Relationship Id="rId7" Type="http://schemas.openxmlformats.org/officeDocument/2006/relationships/image" Target="../media/image283.png"/><Relationship Id="rId162" Type="http://schemas.openxmlformats.org/officeDocument/2006/relationships/image" Target="../media/image359.png"/><Relationship Id="rId183" Type="http://schemas.openxmlformats.org/officeDocument/2006/relationships/customXml" Target="../ink/ink365.xml"/><Relationship Id="rId218" Type="http://schemas.openxmlformats.org/officeDocument/2006/relationships/image" Target="../media/image387.png"/><Relationship Id="rId24" Type="http://schemas.openxmlformats.org/officeDocument/2006/relationships/customXml" Target="../ink/ink285.xml"/><Relationship Id="rId45" Type="http://schemas.openxmlformats.org/officeDocument/2006/relationships/image" Target="../media/image302.png"/><Relationship Id="rId66" Type="http://schemas.openxmlformats.org/officeDocument/2006/relationships/customXml" Target="../ink/ink306.xml"/><Relationship Id="rId87" Type="http://schemas.openxmlformats.org/officeDocument/2006/relationships/customXml" Target="../ink/ink317.xml"/><Relationship Id="rId110" Type="http://schemas.openxmlformats.org/officeDocument/2006/relationships/image" Target="../media/image333.png"/><Relationship Id="rId131" Type="http://schemas.openxmlformats.org/officeDocument/2006/relationships/customXml" Target="../ink/ink339.xml"/><Relationship Id="rId152" Type="http://schemas.openxmlformats.org/officeDocument/2006/relationships/image" Target="../media/image354.png"/><Relationship Id="rId173" Type="http://schemas.openxmlformats.org/officeDocument/2006/relationships/customXml" Target="../ink/ink360.xml"/><Relationship Id="rId194" Type="http://schemas.openxmlformats.org/officeDocument/2006/relationships/image" Target="../media/image375.png"/><Relationship Id="rId208" Type="http://schemas.openxmlformats.org/officeDocument/2006/relationships/image" Target="../media/image382.png"/><Relationship Id="rId14" Type="http://schemas.openxmlformats.org/officeDocument/2006/relationships/customXml" Target="../ink/ink280.xml"/><Relationship Id="rId35" Type="http://schemas.openxmlformats.org/officeDocument/2006/relationships/image" Target="../media/image297.png"/><Relationship Id="rId56" Type="http://schemas.openxmlformats.org/officeDocument/2006/relationships/customXml" Target="../ink/ink301.xml"/><Relationship Id="rId77" Type="http://schemas.openxmlformats.org/officeDocument/2006/relationships/image" Target="../media/image317.png"/><Relationship Id="rId100" Type="http://schemas.openxmlformats.org/officeDocument/2006/relationships/image" Target="../media/image328.png"/><Relationship Id="rId8" Type="http://schemas.openxmlformats.org/officeDocument/2006/relationships/customXml" Target="../ink/ink277.xml"/><Relationship Id="rId98" Type="http://schemas.openxmlformats.org/officeDocument/2006/relationships/image" Target="../media/image327.png"/><Relationship Id="rId121" Type="http://schemas.openxmlformats.org/officeDocument/2006/relationships/customXml" Target="../ink/ink334.xml"/><Relationship Id="rId142" Type="http://schemas.openxmlformats.org/officeDocument/2006/relationships/image" Target="../media/image349.png"/><Relationship Id="rId163" Type="http://schemas.openxmlformats.org/officeDocument/2006/relationships/customXml" Target="../ink/ink355.xml"/><Relationship Id="rId184" Type="http://schemas.openxmlformats.org/officeDocument/2006/relationships/image" Target="../media/image370.png"/><Relationship Id="rId219" Type="http://schemas.openxmlformats.org/officeDocument/2006/relationships/customXml" Target="../ink/ink383.xml"/><Relationship Id="rId3" Type="http://schemas.openxmlformats.org/officeDocument/2006/relationships/image" Target="../media/image281.png"/><Relationship Id="rId214" Type="http://schemas.openxmlformats.org/officeDocument/2006/relationships/image" Target="../media/image385.png"/><Relationship Id="rId25" Type="http://schemas.openxmlformats.org/officeDocument/2006/relationships/image" Target="../media/image292.png"/><Relationship Id="rId46" Type="http://schemas.openxmlformats.org/officeDocument/2006/relationships/customXml" Target="../ink/ink296.xml"/><Relationship Id="rId67" Type="http://schemas.openxmlformats.org/officeDocument/2006/relationships/image" Target="../media/image151.png"/><Relationship Id="rId116" Type="http://schemas.openxmlformats.org/officeDocument/2006/relationships/image" Target="../media/image336.png"/><Relationship Id="rId137" Type="http://schemas.openxmlformats.org/officeDocument/2006/relationships/customXml" Target="../ink/ink342.xml"/><Relationship Id="rId158" Type="http://schemas.openxmlformats.org/officeDocument/2006/relationships/image" Target="../media/image357.png"/><Relationship Id="rId20" Type="http://schemas.openxmlformats.org/officeDocument/2006/relationships/customXml" Target="../ink/ink283.xml"/><Relationship Id="rId41" Type="http://schemas.openxmlformats.org/officeDocument/2006/relationships/image" Target="../media/image300.png"/><Relationship Id="rId62" Type="http://schemas.openxmlformats.org/officeDocument/2006/relationships/customXml" Target="../ink/ink304.xml"/><Relationship Id="rId83" Type="http://schemas.openxmlformats.org/officeDocument/2006/relationships/customXml" Target="../ink/ink315.xml"/><Relationship Id="rId88" Type="http://schemas.openxmlformats.org/officeDocument/2006/relationships/image" Target="../media/image322.png"/><Relationship Id="rId111" Type="http://schemas.openxmlformats.org/officeDocument/2006/relationships/customXml" Target="../ink/ink329.xml"/><Relationship Id="rId132" Type="http://schemas.openxmlformats.org/officeDocument/2006/relationships/image" Target="../media/image344.png"/><Relationship Id="rId153" Type="http://schemas.openxmlformats.org/officeDocument/2006/relationships/customXml" Target="../ink/ink350.xml"/><Relationship Id="rId174" Type="http://schemas.openxmlformats.org/officeDocument/2006/relationships/image" Target="../media/image365.png"/><Relationship Id="rId179" Type="http://schemas.openxmlformats.org/officeDocument/2006/relationships/customXml" Target="../ink/ink363.xml"/><Relationship Id="rId195" Type="http://schemas.openxmlformats.org/officeDocument/2006/relationships/customXml" Target="../ink/ink371.xml"/><Relationship Id="rId209" Type="http://schemas.openxmlformats.org/officeDocument/2006/relationships/customXml" Target="../ink/ink378.xml"/><Relationship Id="rId190" Type="http://schemas.openxmlformats.org/officeDocument/2006/relationships/image" Target="../media/image373.png"/><Relationship Id="rId204" Type="http://schemas.openxmlformats.org/officeDocument/2006/relationships/image" Target="../media/image380.png"/><Relationship Id="rId220" Type="http://schemas.openxmlformats.org/officeDocument/2006/relationships/image" Target="../media/image388.png"/><Relationship Id="rId225" Type="http://schemas.openxmlformats.org/officeDocument/2006/relationships/customXml" Target="../ink/ink386.xml"/><Relationship Id="rId15" Type="http://schemas.openxmlformats.org/officeDocument/2006/relationships/image" Target="../media/image287.png"/><Relationship Id="rId36" Type="http://schemas.openxmlformats.org/officeDocument/2006/relationships/customXml" Target="../ink/ink291.xml"/><Relationship Id="rId57" Type="http://schemas.openxmlformats.org/officeDocument/2006/relationships/image" Target="../media/image308.png"/><Relationship Id="rId106" Type="http://schemas.openxmlformats.org/officeDocument/2006/relationships/image" Target="../media/image331.png"/><Relationship Id="rId127" Type="http://schemas.openxmlformats.org/officeDocument/2006/relationships/customXml" Target="../ink/ink337.xml"/><Relationship Id="rId10" Type="http://schemas.openxmlformats.org/officeDocument/2006/relationships/customXml" Target="../ink/ink278.xml"/><Relationship Id="rId31" Type="http://schemas.openxmlformats.org/officeDocument/2006/relationships/image" Target="../media/image295.png"/><Relationship Id="rId52" Type="http://schemas.openxmlformats.org/officeDocument/2006/relationships/customXml" Target="../ink/ink299.xml"/><Relationship Id="rId73" Type="http://schemas.openxmlformats.org/officeDocument/2006/relationships/image" Target="../media/image315.png"/><Relationship Id="rId78" Type="http://schemas.openxmlformats.org/officeDocument/2006/relationships/customXml" Target="../ink/ink312.xml"/><Relationship Id="rId94" Type="http://schemas.openxmlformats.org/officeDocument/2006/relationships/image" Target="../media/image325.png"/><Relationship Id="rId99" Type="http://schemas.openxmlformats.org/officeDocument/2006/relationships/customXml" Target="../ink/ink323.xml"/><Relationship Id="rId101" Type="http://schemas.openxmlformats.org/officeDocument/2006/relationships/customXml" Target="../ink/ink324.xml"/><Relationship Id="rId122" Type="http://schemas.openxmlformats.org/officeDocument/2006/relationships/image" Target="../media/image339.png"/><Relationship Id="rId143" Type="http://schemas.openxmlformats.org/officeDocument/2006/relationships/customXml" Target="../ink/ink345.xml"/><Relationship Id="rId148" Type="http://schemas.openxmlformats.org/officeDocument/2006/relationships/image" Target="../media/image352.png"/><Relationship Id="rId164" Type="http://schemas.openxmlformats.org/officeDocument/2006/relationships/image" Target="../media/image360.png"/><Relationship Id="rId169" Type="http://schemas.openxmlformats.org/officeDocument/2006/relationships/customXml" Target="../ink/ink358.xml"/><Relationship Id="rId185" Type="http://schemas.openxmlformats.org/officeDocument/2006/relationships/customXml" Target="../ink/ink366.xml"/><Relationship Id="rId4" Type="http://schemas.openxmlformats.org/officeDocument/2006/relationships/customXml" Target="../ink/ink275.xml"/><Relationship Id="rId9" Type="http://schemas.openxmlformats.org/officeDocument/2006/relationships/image" Target="../media/image284.png"/><Relationship Id="rId180" Type="http://schemas.openxmlformats.org/officeDocument/2006/relationships/image" Target="../media/image368.png"/><Relationship Id="rId210" Type="http://schemas.openxmlformats.org/officeDocument/2006/relationships/image" Target="../media/image383.png"/><Relationship Id="rId215" Type="http://schemas.openxmlformats.org/officeDocument/2006/relationships/customXml" Target="../ink/ink381.xml"/><Relationship Id="rId26" Type="http://schemas.openxmlformats.org/officeDocument/2006/relationships/customXml" Target="../ink/ink286.xml"/><Relationship Id="rId47" Type="http://schemas.openxmlformats.org/officeDocument/2006/relationships/image" Target="../media/image303.png"/><Relationship Id="rId68" Type="http://schemas.openxmlformats.org/officeDocument/2006/relationships/customXml" Target="../ink/ink307.xml"/><Relationship Id="rId89" Type="http://schemas.openxmlformats.org/officeDocument/2006/relationships/customXml" Target="../ink/ink318.xml"/><Relationship Id="rId112" Type="http://schemas.openxmlformats.org/officeDocument/2006/relationships/image" Target="../media/image334.png"/><Relationship Id="rId133" Type="http://schemas.openxmlformats.org/officeDocument/2006/relationships/customXml" Target="../ink/ink340.xml"/><Relationship Id="rId154" Type="http://schemas.openxmlformats.org/officeDocument/2006/relationships/image" Target="../media/image355.png"/><Relationship Id="rId175" Type="http://schemas.openxmlformats.org/officeDocument/2006/relationships/customXml" Target="../ink/ink361.xml"/><Relationship Id="rId196" Type="http://schemas.openxmlformats.org/officeDocument/2006/relationships/image" Target="../media/image376.png"/><Relationship Id="rId200" Type="http://schemas.openxmlformats.org/officeDocument/2006/relationships/image" Target="../media/image378.png"/><Relationship Id="rId16" Type="http://schemas.openxmlformats.org/officeDocument/2006/relationships/customXml" Target="../ink/ink281.xml"/><Relationship Id="rId221" Type="http://schemas.openxmlformats.org/officeDocument/2006/relationships/customXml" Target="../ink/ink384.xml"/><Relationship Id="rId37" Type="http://schemas.openxmlformats.org/officeDocument/2006/relationships/image" Target="../media/image298.png"/><Relationship Id="rId58" Type="http://schemas.openxmlformats.org/officeDocument/2006/relationships/customXml" Target="../ink/ink302.xml"/><Relationship Id="rId79" Type="http://schemas.openxmlformats.org/officeDocument/2006/relationships/image" Target="../media/image318.png"/><Relationship Id="rId102" Type="http://schemas.openxmlformats.org/officeDocument/2006/relationships/image" Target="../media/image329.png"/><Relationship Id="rId123" Type="http://schemas.openxmlformats.org/officeDocument/2006/relationships/customXml" Target="../ink/ink335.xml"/><Relationship Id="rId144" Type="http://schemas.openxmlformats.org/officeDocument/2006/relationships/image" Target="../media/image350.png"/><Relationship Id="rId90" Type="http://schemas.openxmlformats.org/officeDocument/2006/relationships/image" Target="../media/image323.png"/><Relationship Id="rId165" Type="http://schemas.openxmlformats.org/officeDocument/2006/relationships/customXml" Target="../ink/ink356.xml"/><Relationship Id="rId186" Type="http://schemas.openxmlformats.org/officeDocument/2006/relationships/image" Target="../media/image371.png"/><Relationship Id="rId211" Type="http://schemas.openxmlformats.org/officeDocument/2006/relationships/customXml" Target="../ink/ink379.xml"/><Relationship Id="rId27" Type="http://schemas.openxmlformats.org/officeDocument/2006/relationships/image" Target="../media/image293.png"/><Relationship Id="rId48" Type="http://schemas.openxmlformats.org/officeDocument/2006/relationships/customXml" Target="../ink/ink297.xml"/><Relationship Id="rId69" Type="http://schemas.openxmlformats.org/officeDocument/2006/relationships/image" Target="../media/image313.png"/><Relationship Id="rId113" Type="http://schemas.openxmlformats.org/officeDocument/2006/relationships/customXml" Target="../ink/ink330.xml"/><Relationship Id="rId134" Type="http://schemas.openxmlformats.org/officeDocument/2006/relationships/image" Target="../media/image345.png"/><Relationship Id="rId80" Type="http://schemas.openxmlformats.org/officeDocument/2006/relationships/customXml" Target="../ink/ink313.xml"/><Relationship Id="rId155" Type="http://schemas.openxmlformats.org/officeDocument/2006/relationships/customXml" Target="../ink/ink351.xml"/><Relationship Id="rId176" Type="http://schemas.openxmlformats.org/officeDocument/2006/relationships/image" Target="../media/image366.png"/><Relationship Id="rId197" Type="http://schemas.openxmlformats.org/officeDocument/2006/relationships/customXml" Target="../ink/ink372.xml"/><Relationship Id="rId201" Type="http://schemas.openxmlformats.org/officeDocument/2006/relationships/customXml" Target="../ink/ink374.xml"/><Relationship Id="rId222" Type="http://schemas.openxmlformats.org/officeDocument/2006/relationships/image" Target="../media/image389.png"/><Relationship Id="rId17" Type="http://schemas.openxmlformats.org/officeDocument/2006/relationships/image" Target="../media/image288.png"/><Relationship Id="rId38" Type="http://schemas.openxmlformats.org/officeDocument/2006/relationships/customXml" Target="../ink/ink292.xml"/><Relationship Id="rId59" Type="http://schemas.openxmlformats.org/officeDocument/2006/relationships/image" Target="../media/image309.png"/><Relationship Id="rId103" Type="http://schemas.openxmlformats.org/officeDocument/2006/relationships/customXml" Target="../ink/ink325.xml"/><Relationship Id="rId124" Type="http://schemas.openxmlformats.org/officeDocument/2006/relationships/image" Target="../media/image340.png"/><Relationship Id="rId70" Type="http://schemas.openxmlformats.org/officeDocument/2006/relationships/customXml" Target="../ink/ink308.xml"/><Relationship Id="rId91" Type="http://schemas.openxmlformats.org/officeDocument/2006/relationships/customXml" Target="../ink/ink319.xml"/><Relationship Id="rId145" Type="http://schemas.openxmlformats.org/officeDocument/2006/relationships/customXml" Target="../ink/ink346.xml"/><Relationship Id="rId166" Type="http://schemas.openxmlformats.org/officeDocument/2006/relationships/image" Target="../media/image361.png"/><Relationship Id="rId187" Type="http://schemas.openxmlformats.org/officeDocument/2006/relationships/customXml" Target="../ink/ink367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84.png"/><Relationship Id="rId28" Type="http://schemas.openxmlformats.org/officeDocument/2006/relationships/customXml" Target="../ink/ink287.xml"/><Relationship Id="rId49" Type="http://schemas.openxmlformats.org/officeDocument/2006/relationships/image" Target="../media/image304.png"/><Relationship Id="rId114" Type="http://schemas.openxmlformats.org/officeDocument/2006/relationships/image" Target="../media/image335.png"/><Relationship Id="rId60" Type="http://schemas.openxmlformats.org/officeDocument/2006/relationships/customXml" Target="../ink/ink303.xml"/><Relationship Id="rId81" Type="http://schemas.openxmlformats.org/officeDocument/2006/relationships/image" Target="../media/image319.png"/><Relationship Id="rId135" Type="http://schemas.openxmlformats.org/officeDocument/2006/relationships/customXml" Target="../ink/ink341.xml"/><Relationship Id="rId156" Type="http://schemas.openxmlformats.org/officeDocument/2006/relationships/image" Target="../media/image356.png"/><Relationship Id="rId177" Type="http://schemas.openxmlformats.org/officeDocument/2006/relationships/customXml" Target="../ink/ink362.xml"/><Relationship Id="rId198" Type="http://schemas.openxmlformats.org/officeDocument/2006/relationships/image" Target="../media/image377.png"/><Relationship Id="rId202" Type="http://schemas.openxmlformats.org/officeDocument/2006/relationships/image" Target="../media/image379.png"/><Relationship Id="rId223" Type="http://schemas.openxmlformats.org/officeDocument/2006/relationships/customXml" Target="../ink/ink385.xml"/><Relationship Id="rId18" Type="http://schemas.openxmlformats.org/officeDocument/2006/relationships/customXml" Target="../ink/ink282.xml"/><Relationship Id="rId39" Type="http://schemas.openxmlformats.org/officeDocument/2006/relationships/image" Target="../media/image299.png"/><Relationship Id="rId50" Type="http://schemas.openxmlformats.org/officeDocument/2006/relationships/customXml" Target="../ink/ink298.xml"/><Relationship Id="rId104" Type="http://schemas.openxmlformats.org/officeDocument/2006/relationships/image" Target="../media/image330.png"/><Relationship Id="rId125" Type="http://schemas.openxmlformats.org/officeDocument/2006/relationships/customXml" Target="../ink/ink336.xml"/><Relationship Id="rId146" Type="http://schemas.openxmlformats.org/officeDocument/2006/relationships/image" Target="../media/image351.png"/><Relationship Id="rId167" Type="http://schemas.openxmlformats.org/officeDocument/2006/relationships/customXml" Target="../ink/ink357.xml"/><Relationship Id="rId188" Type="http://schemas.openxmlformats.org/officeDocument/2006/relationships/image" Target="../media/image372.png"/><Relationship Id="rId71" Type="http://schemas.openxmlformats.org/officeDocument/2006/relationships/image" Target="../media/image314.png"/><Relationship Id="rId92" Type="http://schemas.openxmlformats.org/officeDocument/2006/relationships/image" Target="../media/image324.png"/><Relationship Id="rId213" Type="http://schemas.openxmlformats.org/officeDocument/2006/relationships/customXml" Target="../ink/ink380.xml"/><Relationship Id="rId2" Type="http://schemas.openxmlformats.org/officeDocument/2006/relationships/image" Target="../media/image280.png"/><Relationship Id="rId29" Type="http://schemas.openxmlformats.org/officeDocument/2006/relationships/image" Target="../media/image294.png"/><Relationship Id="rId40" Type="http://schemas.openxmlformats.org/officeDocument/2006/relationships/customXml" Target="../ink/ink293.xml"/><Relationship Id="rId115" Type="http://schemas.openxmlformats.org/officeDocument/2006/relationships/customXml" Target="../ink/ink331.xml"/><Relationship Id="rId136" Type="http://schemas.openxmlformats.org/officeDocument/2006/relationships/image" Target="../media/image346.png"/><Relationship Id="rId157" Type="http://schemas.openxmlformats.org/officeDocument/2006/relationships/customXml" Target="../ink/ink352.xml"/><Relationship Id="rId178" Type="http://schemas.openxmlformats.org/officeDocument/2006/relationships/image" Target="../media/image367.png"/><Relationship Id="rId61" Type="http://schemas.openxmlformats.org/officeDocument/2006/relationships/image" Target="../media/image310.png"/><Relationship Id="rId82" Type="http://schemas.openxmlformats.org/officeDocument/2006/relationships/customXml" Target="../ink/ink314.xml"/><Relationship Id="rId199" Type="http://schemas.openxmlformats.org/officeDocument/2006/relationships/customXml" Target="../ink/ink373.xml"/><Relationship Id="rId203" Type="http://schemas.openxmlformats.org/officeDocument/2006/relationships/customXml" Target="../ink/ink375.xml"/><Relationship Id="rId19" Type="http://schemas.openxmlformats.org/officeDocument/2006/relationships/image" Target="../media/image289.png"/><Relationship Id="rId224" Type="http://schemas.openxmlformats.org/officeDocument/2006/relationships/image" Target="../media/image390.png"/><Relationship Id="rId30" Type="http://schemas.openxmlformats.org/officeDocument/2006/relationships/customXml" Target="../ink/ink288.xml"/><Relationship Id="rId105" Type="http://schemas.openxmlformats.org/officeDocument/2006/relationships/customXml" Target="../ink/ink326.xml"/><Relationship Id="rId126" Type="http://schemas.openxmlformats.org/officeDocument/2006/relationships/image" Target="../media/image341.png"/><Relationship Id="rId147" Type="http://schemas.openxmlformats.org/officeDocument/2006/relationships/customXml" Target="../ink/ink347.xml"/><Relationship Id="rId168" Type="http://schemas.openxmlformats.org/officeDocument/2006/relationships/image" Target="../media/image362.png"/><Relationship Id="rId51" Type="http://schemas.openxmlformats.org/officeDocument/2006/relationships/image" Target="../media/image305.png"/><Relationship Id="rId72" Type="http://schemas.openxmlformats.org/officeDocument/2006/relationships/customXml" Target="../ink/ink309.xml"/><Relationship Id="rId93" Type="http://schemas.openxmlformats.org/officeDocument/2006/relationships/customXml" Target="../ink/ink320.xml"/><Relationship Id="rId189" Type="http://schemas.openxmlformats.org/officeDocument/2006/relationships/customXml" Target="../ink/ink3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0F96-42B2-A5DB-7994-FE934FAEB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 Concept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927E3D1-3EDF-27B8-1635-01F9D39E4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1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129F0F-4487-B9E8-794B-7C5C0CFB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9" y="429380"/>
            <a:ext cx="11305182" cy="53939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A53EDD3-E67A-56F3-F619-F9765CB8BFCF}"/>
                  </a:ext>
                </a:extLst>
              </p14:cNvPr>
              <p14:cNvContentPartPr/>
              <p14:nvPr/>
            </p14:nvContentPartPr>
            <p14:xfrm>
              <a:off x="1939696" y="1533710"/>
              <a:ext cx="1357200" cy="48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A53EDD3-E67A-56F3-F619-F9765CB8BF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0696" y="1525070"/>
                <a:ext cx="13748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DFABFA9-86F1-D85F-044D-88F4C5647B13}"/>
                  </a:ext>
                </a:extLst>
              </p14:cNvPr>
              <p14:cNvContentPartPr/>
              <p14:nvPr/>
            </p14:nvContentPartPr>
            <p14:xfrm>
              <a:off x="8117656" y="1436510"/>
              <a:ext cx="1537200" cy="432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DFABFA9-86F1-D85F-044D-88F4C5647B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08656" y="1427510"/>
                <a:ext cx="15548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671DC12-A603-8FFF-C9EF-A6C85871AF88}"/>
                  </a:ext>
                </a:extLst>
              </p14:cNvPr>
              <p14:cNvContentPartPr/>
              <p14:nvPr/>
            </p14:nvContentPartPr>
            <p14:xfrm>
              <a:off x="590416" y="1958150"/>
              <a:ext cx="1113840" cy="55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671DC12-A603-8FFF-C9EF-A6C85871AF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416" y="1949510"/>
                <a:ext cx="11314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47A130-2160-7C86-DBEC-E8C929FA8E62}"/>
                  </a:ext>
                </a:extLst>
              </p14:cNvPr>
              <p14:cNvContentPartPr/>
              <p14:nvPr/>
            </p14:nvContentPartPr>
            <p14:xfrm>
              <a:off x="3339736" y="1352630"/>
              <a:ext cx="1492560" cy="134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47A130-2160-7C86-DBEC-E8C929FA8E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0736" y="1343630"/>
                <a:ext cx="15102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8FA4B0-5BAE-351E-8B78-C5F62AF321A3}"/>
                  </a:ext>
                </a:extLst>
              </p14:cNvPr>
              <p14:cNvContentPartPr/>
              <p14:nvPr/>
            </p14:nvContentPartPr>
            <p14:xfrm>
              <a:off x="5157016" y="1520030"/>
              <a:ext cx="750240" cy="16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8FA4B0-5BAE-351E-8B78-C5F62AF321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48016" y="1511030"/>
                <a:ext cx="7678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75D3D9-6A16-0ED2-803A-172B87FF1702}"/>
                  </a:ext>
                </a:extLst>
              </p14:cNvPr>
              <p14:cNvContentPartPr/>
              <p14:nvPr/>
            </p14:nvContentPartPr>
            <p14:xfrm>
              <a:off x="4774696" y="1036190"/>
              <a:ext cx="1020600" cy="599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75D3D9-6A16-0ED2-803A-172B87FF17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66056" y="1027190"/>
                <a:ext cx="103824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035EF6D-A7E7-9ABD-CA43-B5B628158A3A}"/>
                  </a:ext>
                </a:extLst>
              </p14:cNvPr>
              <p14:cNvContentPartPr/>
              <p14:nvPr/>
            </p14:nvContentPartPr>
            <p14:xfrm>
              <a:off x="6373096" y="1040870"/>
              <a:ext cx="1087560" cy="575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035EF6D-A7E7-9ABD-CA43-B5B628158A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64096" y="1031870"/>
                <a:ext cx="110520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4030B0D-0723-98F7-B215-C422FE0570F9}"/>
                  </a:ext>
                </a:extLst>
              </p14:cNvPr>
              <p14:cNvContentPartPr/>
              <p14:nvPr/>
            </p14:nvContentPartPr>
            <p14:xfrm>
              <a:off x="6768736" y="707510"/>
              <a:ext cx="438120" cy="3398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4030B0D-0723-98F7-B215-C422FE0570F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59736" y="698870"/>
                <a:ext cx="4557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019EACA-1E75-98D7-F815-AC11145EDB80}"/>
                  </a:ext>
                </a:extLst>
              </p14:cNvPr>
              <p14:cNvContentPartPr/>
              <p14:nvPr/>
            </p14:nvContentPartPr>
            <p14:xfrm>
              <a:off x="7576576" y="579350"/>
              <a:ext cx="32040" cy="251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019EACA-1E75-98D7-F815-AC11145EDB8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67576" y="570350"/>
                <a:ext cx="496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7AFBA07-F17A-40D1-14A9-3575D63340FE}"/>
                  </a:ext>
                </a:extLst>
              </p14:cNvPr>
              <p14:cNvContentPartPr/>
              <p14:nvPr/>
            </p14:nvContentPartPr>
            <p14:xfrm>
              <a:off x="7400536" y="665750"/>
              <a:ext cx="306000" cy="86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7AFBA07-F17A-40D1-14A9-3575D63340F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91536" y="657110"/>
                <a:ext cx="3236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BA6DFF4-E89A-BCDC-DDAF-D888D5D89A29}"/>
                  </a:ext>
                </a:extLst>
              </p14:cNvPr>
              <p14:cNvContentPartPr/>
              <p14:nvPr/>
            </p14:nvContentPartPr>
            <p14:xfrm>
              <a:off x="7782496" y="587270"/>
              <a:ext cx="451080" cy="157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BA6DFF4-E89A-BCDC-DDAF-D888D5D89A2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73856" y="578270"/>
                <a:ext cx="4687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6CB54F1-05F2-A04C-84CA-43D00B7C6825}"/>
                  </a:ext>
                </a:extLst>
              </p14:cNvPr>
              <p14:cNvContentPartPr/>
              <p14:nvPr/>
            </p14:nvContentPartPr>
            <p14:xfrm>
              <a:off x="7619416" y="788510"/>
              <a:ext cx="549720" cy="1126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6CB54F1-05F2-A04C-84CA-43D00B7C682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10776" y="779870"/>
                <a:ext cx="5673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46988B7-F94C-C77A-EFC9-A6E43ADCC95C}"/>
                  </a:ext>
                </a:extLst>
              </p14:cNvPr>
              <p14:cNvContentPartPr/>
              <p14:nvPr/>
            </p14:nvContentPartPr>
            <p14:xfrm>
              <a:off x="7940536" y="589430"/>
              <a:ext cx="80640" cy="1728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46988B7-F94C-C77A-EFC9-A6E43ADCC95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31896" y="580430"/>
                <a:ext cx="98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57E737C-FC97-AF88-3182-A2B0AD630E8D}"/>
                  </a:ext>
                </a:extLst>
              </p14:cNvPr>
              <p14:cNvContentPartPr/>
              <p14:nvPr/>
            </p14:nvContentPartPr>
            <p14:xfrm>
              <a:off x="6168616" y="727670"/>
              <a:ext cx="549000" cy="3204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57E737C-FC97-AF88-3182-A2B0AD630E8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59616" y="718670"/>
                <a:ext cx="5666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30DBDA7-88EF-158C-11B2-FCC98CA99ED9}"/>
                  </a:ext>
                </a:extLst>
              </p14:cNvPr>
              <p14:cNvContentPartPr/>
              <p14:nvPr/>
            </p14:nvContentPartPr>
            <p14:xfrm>
              <a:off x="5813656" y="516710"/>
              <a:ext cx="218520" cy="100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30DBDA7-88EF-158C-11B2-FCC98CA99ED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04656" y="507710"/>
                <a:ext cx="2361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9E57A0B-2E6C-38EB-21EC-3CAF5B964EAB}"/>
                  </a:ext>
                </a:extLst>
              </p14:cNvPr>
              <p14:cNvContentPartPr/>
              <p14:nvPr/>
            </p14:nvContentPartPr>
            <p14:xfrm>
              <a:off x="6083656" y="341750"/>
              <a:ext cx="544680" cy="1962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9E57A0B-2E6C-38EB-21EC-3CAF5B964EA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74656" y="332750"/>
                <a:ext cx="5623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51A5447-AEA6-A5C9-7756-B4C07D520114}"/>
                  </a:ext>
                </a:extLst>
              </p14:cNvPr>
              <p14:cNvContentPartPr/>
              <p14:nvPr/>
            </p14:nvContentPartPr>
            <p14:xfrm>
              <a:off x="5930656" y="512750"/>
              <a:ext cx="834120" cy="2970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51A5447-AEA6-A5C9-7756-B4C07D5201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21656" y="503750"/>
                <a:ext cx="8517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46099C0-FA11-C07C-7CA2-0402036A15AD}"/>
                  </a:ext>
                </a:extLst>
              </p14:cNvPr>
              <p14:cNvContentPartPr/>
              <p14:nvPr/>
            </p14:nvContentPartPr>
            <p14:xfrm>
              <a:off x="5894656" y="578630"/>
              <a:ext cx="863640" cy="3265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46099C0-FA11-C07C-7CA2-0402036A15A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885656" y="569630"/>
                <a:ext cx="8812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154FC2B-F043-69E8-0FF3-8D103398E784}"/>
                  </a:ext>
                </a:extLst>
              </p14:cNvPr>
              <p14:cNvContentPartPr/>
              <p14:nvPr/>
            </p14:nvContentPartPr>
            <p14:xfrm>
              <a:off x="5176816" y="968150"/>
              <a:ext cx="303120" cy="1364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154FC2B-F043-69E8-0FF3-8D103398E78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68176" y="959150"/>
                <a:ext cx="3207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95C12C0-36C6-3065-67BC-53A57CF71C8B}"/>
                  </a:ext>
                </a:extLst>
              </p14:cNvPr>
              <p14:cNvContentPartPr/>
              <p14:nvPr/>
            </p14:nvContentPartPr>
            <p14:xfrm>
              <a:off x="5189056" y="971030"/>
              <a:ext cx="311040" cy="1393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95C12C0-36C6-3065-67BC-53A57CF71C8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180056" y="962390"/>
                <a:ext cx="3286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137E383-B97D-9F6C-1106-E058DA7278D2}"/>
                  </a:ext>
                </a:extLst>
              </p14:cNvPr>
              <p14:cNvContentPartPr/>
              <p14:nvPr/>
            </p14:nvContentPartPr>
            <p14:xfrm>
              <a:off x="8976616" y="3779750"/>
              <a:ext cx="155520" cy="1767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137E383-B97D-9F6C-1106-E058DA7278D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967976" y="3770750"/>
                <a:ext cx="1731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0AA77A8-E921-1CD0-C278-91D18AAC3126}"/>
                  </a:ext>
                </a:extLst>
              </p14:cNvPr>
              <p14:cNvContentPartPr/>
              <p14:nvPr/>
            </p14:nvContentPartPr>
            <p14:xfrm>
              <a:off x="9213856" y="3753830"/>
              <a:ext cx="113400" cy="165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0AA77A8-E921-1CD0-C278-91D18AAC312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05216" y="3744830"/>
                <a:ext cx="1310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76357A7-5021-37E4-DE42-9E757E2921CD}"/>
                  </a:ext>
                </a:extLst>
              </p14:cNvPr>
              <p14:cNvContentPartPr/>
              <p14:nvPr/>
            </p14:nvContentPartPr>
            <p14:xfrm>
              <a:off x="9438856" y="3759230"/>
              <a:ext cx="123840" cy="171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76357A7-5021-37E4-DE42-9E757E2921C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429856" y="3750230"/>
                <a:ext cx="14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056B9C4-F67C-3A89-0ABE-B0DDF776A520}"/>
                  </a:ext>
                </a:extLst>
              </p14:cNvPr>
              <p14:cNvContentPartPr/>
              <p14:nvPr/>
            </p14:nvContentPartPr>
            <p14:xfrm>
              <a:off x="9697336" y="3752750"/>
              <a:ext cx="21600" cy="2160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056B9C4-F67C-3A89-0ABE-B0DDF776A52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688696" y="3744110"/>
                <a:ext cx="39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D1039A5-9BE7-323E-12F8-16389AB7A8AD}"/>
                  </a:ext>
                </a:extLst>
              </p14:cNvPr>
              <p14:cNvContentPartPr/>
              <p14:nvPr/>
            </p14:nvContentPartPr>
            <p14:xfrm>
              <a:off x="9687256" y="3782270"/>
              <a:ext cx="224280" cy="1008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D1039A5-9BE7-323E-12F8-16389AB7A8A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678256" y="3773630"/>
                <a:ext cx="2419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9026231-41E4-8963-7063-C65B89904DFE}"/>
                  </a:ext>
                </a:extLst>
              </p14:cNvPr>
              <p14:cNvContentPartPr/>
              <p14:nvPr/>
            </p14:nvContentPartPr>
            <p14:xfrm>
              <a:off x="9757816" y="3821510"/>
              <a:ext cx="140040" cy="131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9026231-41E4-8963-7063-C65B89904DF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748816" y="3812870"/>
                <a:ext cx="1576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5EEC7E2-C0A9-522D-CBF5-948CE94587A7}"/>
                  </a:ext>
                </a:extLst>
              </p14:cNvPr>
              <p14:cNvContentPartPr/>
              <p14:nvPr/>
            </p14:nvContentPartPr>
            <p14:xfrm>
              <a:off x="7021096" y="3374030"/>
              <a:ext cx="128160" cy="259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5EEC7E2-C0A9-522D-CBF5-948CE94587A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12456" y="3365030"/>
                <a:ext cx="1458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EE39BFC-9FCA-F254-4758-B4FB355B8781}"/>
                  </a:ext>
                </a:extLst>
              </p14:cNvPr>
              <p14:cNvContentPartPr/>
              <p14:nvPr/>
            </p14:nvContentPartPr>
            <p14:xfrm>
              <a:off x="7117936" y="3446030"/>
              <a:ext cx="616680" cy="181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EE39BFC-9FCA-F254-4758-B4FB355B878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09296" y="3437390"/>
                <a:ext cx="6343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5CD6280-1381-3B5E-3BEA-7940E5D7E6D6}"/>
                  </a:ext>
                </a:extLst>
              </p14:cNvPr>
              <p14:cNvContentPartPr/>
              <p14:nvPr/>
            </p14:nvContentPartPr>
            <p14:xfrm>
              <a:off x="7316296" y="3363590"/>
              <a:ext cx="28080" cy="31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5CD6280-1381-3B5E-3BEA-7940E5D7E6D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307656" y="3354950"/>
                <a:ext cx="457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8E8298D-DFD7-DAAA-3737-DB0FEA48195C}"/>
                  </a:ext>
                </a:extLst>
              </p14:cNvPr>
              <p14:cNvContentPartPr/>
              <p14:nvPr/>
            </p14:nvContentPartPr>
            <p14:xfrm>
              <a:off x="8863936" y="1650350"/>
              <a:ext cx="176760" cy="153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8E8298D-DFD7-DAAA-3737-DB0FEA48195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855296" y="1641710"/>
                <a:ext cx="1944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B61FDA-89B4-2803-3839-7A4270A10BF6}"/>
                  </a:ext>
                </a:extLst>
              </p14:cNvPr>
              <p14:cNvContentPartPr/>
              <p14:nvPr/>
            </p14:nvContentPartPr>
            <p14:xfrm>
              <a:off x="6557416" y="1445870"/>
              <a:ext cx="856440" cy="21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B61FDA-89B4-2803-3839-7A4270A10BF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548776" y="1436870"/>
                <a:ext cx="8740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7B8D80-D81D-FFA4-3A38-EC09C927DA46}"/>
                  </a:ext>
                </a:extLst>
              </p14:cNvPr>
              <p14:cNvContentPartPr/>
              <p14:nvPr/>
            </p14:nvContentPartPr>
            <p14:xfrm>
              <a:off x="7725616" y="1458830"/>
              <a:ext cx="1949760" cy="28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7B8D80-D81D-FFA4-3A38-EC09C927DA4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716976" y="1450190"/>
                <a:ext cx="1967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CB55A6-5C3F-9A5D-0556-DD85570DFB75}"/>
                  </a:ext>
                </a:extLst>
              </p14:cNvPr>
              <p14:cNvContentPartPr/>
              <p14:nvPr/>
            </p14:nvContentPartPr>
            <p14:xfrm>
              <a:off x="10379536" y="1412390"/>
              <a:ext cx="1241280" cy="3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CB55A6-5C3F-9A5D-0556-DD85570DFB7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370896" y="1403750"/>
                <a:ext cx="12589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8AFE85-CBDA-904C-0B14-50DB6A18739D}"/>
                  </a:ext>
                </a:extLst>
              </p14:cNvPr>
              <p14:cNvContentPartPr/>
              <p14:nvPr/>
            </p14:nvContentPartPr>
            <p14:xfrm>
              <a:off x="8847376" y="1860950"/>
              <a:ext cx="133560" cy="389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8AFE85-CBDA-904C-0B14-50DB6A18739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838376" y="1851950"/>
                <a:ext cx="1512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1CF440-67A1-7B13-C430-634E3EA68482}"/>
                  </a:ext>
                </a:extLst>
              </p14:cNvPr>
              <p14:cNvContentPartPr/>
              <p14:nvPr/>
            </p14:nvContentPartPr>
            <p14:xfrm>
              <a:off x="8717776" y="2031590"/>
              <a:ext cx="334080" cy="44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1CF440-67A1-7B13-C430-634E3EA6848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709136" y="2022590"/>
                <a:ext cx="3517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457E0A7-57FF-A345-62E6-C4562050E6C6}"/>
                  </a:ext>
                </a:extLst>
              </p14:cNvPr>
              <p14:cNvContentPartPr/>
              <p14:nvPr/>
            </p14:nvContentPartPr>
            <p14:xfrm>
              <a:off x="9111256" y="2079470"/>
              <a:ext cx="21600" cy="203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457E0A7-57FF-A345-62E6-C4562050E6C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102256" y="2070830"/>
                <a:ext cx="392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2995EF2-40E4-704A-BB55-571AB3DB2B4E}"/>
                  </a:ext>
                </a:extLst>
              </p14:cNvPr>
              <p14:cNvContentPartPr/>
              <p14:nvPr/>
            </p14:nvContentPartPr>
            <p14:xfrm>
              <a:off x="9936016" y="1921790"/>
              <a:ext cx="109800" cy="363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2995EF2-40E4-704A-BB55-571AB3DB2B4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27016" y="1913150"/>
                <a:ext cx="1274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CEE2420-8C31-95C1-0BDC-D68FF40B45AF}"/>
                  </a:ext>
                </a:extLst>
              </p14:cNvPr>
              <p14:cNvContentPartPr/>
              <p14:nvPr/>
            </p14:nvContentPartPr>
            <p14:xfrm>
              <a:off x="9840616" y="2034470"/>
              <a:ext cx="307800" cy="2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CEE2420-8C31-95C1-0BDC-D68FF40B45A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31976" y="2025830"/>
                <a:ext cx="325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E64959E-4AD2-1650-270A-C1635563577A}"/>
                  </a:ext>
                </a:extLst>
              </p14:cNvPr>
              <p14:cNvContentPartPr/>
              <p14:nvPr/>
            </p14:nvContentPartPr>
            <p14:xfrm>
              <a:off x="10169296" y="2166230"/>
              <a:ext cx="293400" cy="158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E64959E-4AD2-1650-270A-C1635563577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160296" y="2157230"/>
                <a:ext cx="3110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E6911AE-2167-5E81-AF03-A8FB6224E2DB}"/>
                  </a:ext>
                </a:extLst>
              </p14:cNvPr>
              <p14:cNvContentPartPr/>
              <p14:nvPr/>
            </p14:nvContentPartPr>
            <p14:xfrm>
              <a:off x="9118816" y="1583390"/>
              <a:ext cx="619200" cy="167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E6911AE-2167-5E81-AF03-A8FB6224E2D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109816" y="1574750"/>
                <a:ext cx="6368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85FFBAD-C738-F205-0CD3-D2A8BD969C01}"/>
                  </a:ext>
                </a:extLst>
              </p14:cNvPr>
              <p14:cNvContentPartPr/>
              <p14:nvPr/>
            </p14:nvContentPartPr>
            <p14:xfrm>
              <a:off x="10046176" y="1689950"/>
              <a:ext cx="306720" cy="129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85FFBAD-C738-F205-0CD3-D2A8BD969C0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037176" y="1680950"/>
                <a:ext cx="3243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9EC80C1-A51D-C433-E04B-590FAD52EC19}"/>
                  </a:ext>
                </a:extLst>
              </p14:cNvPr>
              <p14:cNvContentPartPr/>
              <p14:nvPr/>
            </p14:nvContentPartPr>
            <p14:xfrm>
              <a:off x="10454416" y="1699310"/>
              <a:ext cx="147240" cy="14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9EC80C1-A51D-C433-E04B-590FAD52EC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445776" y="1690670"/>
                <a:ext cx="1648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1128D95-42BB-5129-7CA9-34FD9DF32A16}"/>
                  </a:ext>
                </a:extLst>
              </p14:cNvPr>
              <p14:cNvContentPartPr/>
              <p14:nvPr/>
            </p14:nvContentPartPr>
            <p14:xfrm>
              <a:off x="10592656" y="1539110"/>
              <a:ext cx="582480" cy="444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128D95-42BB-5129-7CA9-34FD9DF32A1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584016" y="1530470"/>
                <a:ext cx="6001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968AC89-4662-C67B-58B6-A899822EED41}"/>
                  </a:ext>
                </a:extLst>
              </p14:cNvPr>
              <p14:cNvContentPartPr/>
              <p14:nvPr/>
            </p14:nvContentPartPr>
            <p14:xfrm>
              <a:off x="10691656" y="1558190"/>
              <a:ext cx="22320" cy="20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968AC89-4662-C67B-58B6-A899822EED4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683016" y="1549550"/>
                <a:ext cx="39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283D971-5F61-D568-ED3F-E294CBB769B4}"/>
                  </a:ext>
                </a:extLst>
              </p14:cNvPr>
              <p14:cNvContentPartPr/>
              <p14:nvPr/>
            </p14:nvContentPartPr>
            <p14:xfrm>
              <a:off x="10634776" y="1638830"/>
              <a:ext cx="368640" cy="17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283D971-5F61-D568-ED3F-E294CBB769B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626136" y="1630190"/>
                <a:ext cx="3862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1322933-E295-3397-2332-A61CB129343B}"/>
                  </a:ext>
                </a:extLst>
              </p14:cNvPr>
              <p14:cNvContentPartPr/>
              <p14:nvPr/>
            </p14:nvContentPartPr>
            <p14:xfrm>
              <a:off x="9347056" y="2139950"/>
              <a:ext cx="317880" cy="10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1322933-E295-3397-2332-A61CB129343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338056" y="2130950"/>
                <a:ext cx="3355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6BC753C-9083-78CD-D921-114192900A79}"/>
                  </a:ext>
                </a:extLst>
              </p14:cNvPr>
              <p14:cNvContentPartPr/>
              <p14:nvPr/>
            </p14:nvContentPartPr>
            <p14:xfrm>
              <a:off x="9614176" y="2059670"/>
              <a:ext cx="164520" cy="214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6BC753C-9083-78CD-D921-114192900A7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605536" y="2050670"/>
                <a:ext cx="1821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9AA352-6F07-D6ED-3A87-246E26F589F0}"/>
                  </a:ext>
                </a:extLst>
              </p14:cNvPr>
              <p14:cNvContentPartPr/>
              <p14:nvPr/>
            </p14:nvContentPartPr>
            <p14:xfrm>
              <a:off x="9291976" y="2069750"/>
              <a:ext cx="170640" cy="173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9AA352-6F07-D6ED-3A87-246E26F589F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283336" y="2060750"/>
                <a:ext cx="1882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FA1A1E2-A9F3-8F80-A9CB-310235D090BF}"/>
                  </a:ext>
                </a:extLst>
              </p14:cNvPr>
              <p14:cNvContentPartPr/>
              <p14:nvPr/>
            </p14:nvContentPartPr>
            <p14:xfrm>
              <a:off x="9316096" y="2153630"/>
              <a:ext cx="36360" cy="3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FA1A1E2-A9F3-8F80-A9CB-310235D090B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307096" y="2144990"/>
                <a:ext cx="54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CB55422-2107-BB41-5456-0ECA3E9165D9}"/>
                  </a:ext>
                </a:extLst>
              </p14:cNvPr>
              <p14:cNvContentPartPr/>
              <p14:nvPr/>
            </p14:nvContentPartPr>
            <p14:xfrm>
              <a:off x="9217816" y="1757270"/>
              <a:ext cx="469440" cy="56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CB55422-2107-BB41-5456-0ECA3E9165D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209176" y="1748270"/>
                <a:ext cx="4870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6C6407-8A80-797A-6941-352D55ADAB54}"/>
                  </a:ext>
                </a:extLst>
              </p14:cNvPr>
              <p14:cNvContentPartPr/>
              <p14:nvPr/>
            </p14:nvContentPartPr>
            <p14:xfrm>
              <a:off x="10590136" y="2012870"/>
              <a:ext cx="527760" cy="34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6C6407-8A80-797A-6941-352D55ADAB5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581136" y="2004230"/>
                <a:ext cx="5454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D9999D9-1F56-F64E-B8E1-B681D395136D}"/>
                  </a:ext>
                </a:extLst>
              </p14:cNvPr>
              <p14:cNvContentPartPr/>
              <p14:nvPr/>
            </p14:nvContentPartPr>
            <p14:xfrm>
              <a:off x="10351456" y="1491950"/>
              <a:ext cx="853920" cy="515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D9999D9-1F56-F64E-B8E1-B681D395136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342816" y="1482950"/>
                <a:ext cx="87156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A398D09-B974-A012-EAF0-B4BC07A00F7F}"/>
                  </a:ext>
                </a:extLst>
              </p14:cNvPr>
              <p14:cNvContentPartPr/>
              <p14:nvPr/>
            </p14:nvContentPartPr>
            <p14:xfrm>
              <a:off x="9103336" y="1474310"/>
              <a:ext cx="702000" cy="332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A398D09-B974-A012-EAF0-B4BC07A00F7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094696" y="1465310"/>
                <a:ext cx="71964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B5EB091-69B8-81E8-47F3-29E704EC0D7E}"/>
                  </a:ext>
                </a:extLst>
              </p14:cNvPr>
              <p14:cNvContentPartPr/>
              <p14:nvPr/>
            </p14:nvContentPartPr>
            <p14:xfrm>
              <a:off x="9852856" y="1611830"/>
              <a:ext cx="314280" cy="38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B5EB091-69B8-81E8-47F3-29E704EC0D7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844216" y="1603190"/>
                <a:ext cx="3319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FF864C8-D06F-DC4F-4584-F89B22C64B2A}"/>
                  </a:ext>
                </a:extLst>
              </p14:cNvPr>
              <p14:cNvContentPartPr/>
              <p14:nvPr/>
            </p14:nvContentPartPr>
            <p14:xfrm>
              <a:off x="10076776" y="1550990"/>
              <a:ext cx="131760" cy="176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FF864C8-D06F-DC4F-4584-F89B22C64B2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067776" y="1542350"/>
                <a:ext cx="149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43E74C9-F559-3247-D0B8-5A13B2954A6A}"/>
                  </a:ext>
                </a:extLst>
              </p14:cNvPr>
              <p14:cNvContentPartPr/>
              <p14:nvPr/>
            </p14:nvContentPartPr>
            <p14:xfrm>
              <a:off x="9804976" y="1524710"/>
              <a:ext cx="117720" cy="203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43E74C9-F559-3247-D0B8-5A13B2954A6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795976" y="1515710"/>
                <a:ext cx="1353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B536743-4B0E-9004-C94A-1DC1FB3E2BE9}"/>
                  </a:ext>
                </a:extLst>
              </p14:cNvPr>
              <p14:cNvContentPartPr/>
              <p14:nvPr/>
            </p14:nvContentPartPr>
            <p14:xfrm>
              <a:off x="11382496" y="1608590"/>
              <a:ext cx="40320" cy="268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B536743-4B0E-9004-C94A-1DC1FB3E2BE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373856" y="1599950"/>
                <a:ext cx="579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F823623-27F3-8BD1-FF54-45865D9EE6FE}"/>
                  </a:ext>
                </a:extLst>
              </p14:cNvPr>
              <p14:cNvContentPartPr/>
              <p14:nvPr/>
            </p14:nvContentPartPr>
            <p14:xfrm>
              <a:off x="11235976" y="1562150"/>
              <a:ext cx="284400" cy="133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F823623-27F3-8BD1-FF54-45865D9EE6F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226976" y="1553510"/>
                <a:ext cx="3020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F375880-C8BC-262D-5A4F-5520705F0D7C}"/>
                  </a:ext>
                </a:extLst>
              </p14:cNvPr>
              <p14:cNvContentPartPr/>
              <p14:nvPr/>
            </p14:nvContentPartPr>
            <p14:xfrm>
              <a:off x="9919456" y="2443790"/>
              <a:ext cx="541800" cy="13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F375880-C8BC-262D-5A4F-5520705F0D7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910456" y="2434790"/>
                <a:ext cx="5594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ABAFF0D-E4E6-4B87-D146-1B9DFF483476}"/>
                  </a:ext>
                </a:extLst>
              </p14:cNvPr>
              <p14:cNvContentPartPr/>
              <p14:nvPr/>
            </p14:nvContentPartPr>
            <p14:xfrm>
              <a:off x="9912616" y="2481230"/>
              <a:ext cx="534240" cy="31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ABAFF0D-E4E6-4B87-D146-1B9DFF48347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903976" y="2472590"/>
                <a:ext cx="551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180E1DC-A745-8404-8ADC-20BB9C36D970}"/>
                  </a:ext>
                </a:extLst>
              </p14:cNvPr>
              <p14:cNvContentPartPr/>
              <p14:nvPr/>
            </p14:nvContentPartPr>
            <p14:xfrm>
              <a:off x="9882016" y="2419670"/>
              <a:ext cx="729000" cy="22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180E1DC-A745-8404-8ADC-20BB9C36D97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873376" y="2410670"/>
                <a:ext cx="7466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2D769D1-4ACE-2279-4B81-C002EA1F1243}"/>
                  </a:ext>
                </a:extLst>
              </p14:cNvPr>
              <p14:cNvContentPartPr/>
              <p14:nvPr/>
            </p14:nvContentPartPr>
            <p14:xfrm>
              <a:off x="9973096" y="2450630"/>
              <a:ext cx="660960" cy="41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2D769D1-4ACE-2279-4B81-C002EA1F124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964456" y="2441630"/>
                <a:ext cx="6786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B9DCBAC-2D9F-2421-4B4A-7996B227C23F}"/>
                  </a:ext>
                </a:extLst>
              </p14:cNvPr>
              <p14:cNvContentPartPr/>
              <p14:nvPr/>
            </p14:nvContentPartPr>
            <p14:xfrm>
              <a:off x="10066336" y="2429750"/>
              <a:ext cx="527760" cy="30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B9DCBAC-2D9F-2421-4B4A-7996B227C23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057336" y="2420750"/>
                <a:ext cx="5454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0D9684A-C042-3CFA-7C64-0FC789C5D1B1}"/>
                  </a:ext>
                </a:extLst>
              </p14:cNvPr>
              <p14:cNvContentPartPr/>
              <p14:nvPr/>
            </p14:nvContentPartPr>
            <p14:xfrm>
              <a:off x="8719216" y="2400230"/>
              <a:ext cx="559440" cy="28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0D9684A-C042-3CFA-7C64-0FC789C5D1B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710576" y="2391590"/>
                <a:ext cx="5770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AFB3A53-AAEE-FE98-D48E-4993EE0A7FF0}"/>
                  </a:ext>
                </a:extLst>
              </p14:cNvPr>
              <p14:cNvContentPartPr/>
              <p14:nvPr/>
            </p14:nvContentPartPr>
            <p14:xfrm>
              <a:off x="8650816" y="2413910"/>
              <a:ext cx="692280" cy="39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AFB3A53-AAEE-FE98-D48E-4993EE0A7FF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641816" y="2404910"/>
                <a:ext cx="7099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8521B71-447F-784E-BFAF-441508E1CC2A}"/>
                  </a:ext>
                </a:extLst>
              </p14:cNvPr>
              <p14:cNvContentPartPr/>
              <p14:nvPr/>
            </p14:nvContentPartPr>
            <p14:xfrm>
              <a:off x="8592136" y="2446670"/>
              <a:ext cx="678600" cy="83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8521B71-447F-784E-BFAF-441508E1CC2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583496" y="2437670"/>
                <a:ext cx="696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08DFE9A-0C39-D6E0-D040-7F7FF0511ED4}"/>
                  </a:ext>
                </a:extLst>
              </p14:cNvPr>
              <p14:cNvContentPartPr/>
              <p14:nvPr/>
            </p14:nvContentPartPr>
            <p14:xfrm>
              <a:off x="8645776" y="2465030"/>
              <a:ext cx="785880" cy="67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08DFE9A-0C39-D6E0-D040-7F7FF0511ED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637136" y="2456390"/>
                <a:ext cx="803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F3034A-F270-F894-87F3-CF50EFAFB38E}"/>
                  </a:ext>
                </a:extLst>
              </p14:cNvPr>
              <p14:cNvContentPartPr/>
              <p14:nvPr/>
            </p14:nvContentPartPr>
            <p14:xfrm>
              <a:off x="8757736" y="2425070"/>
              <a:ext cx="158760" cy="477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F3034A-F270-F894-87F3-CF50EFAFB38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748736" y="2416070"/>
                <a:ext cx="1764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DCF7537-BBBB-D4B5-2475-9D81A55F2428}"/>
                  </a:ext>
                </a:extLst>
              </p14:cNvPr>
              <p14:cNvContentPartPr/>
              <p14:nvPr/>
            </p14:nvContentPartPr>
            <p14:xfrm>
              <a:off x="8782576" y="2994950"/>
              <a:ext cx="762480" cy="199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DCF7537-BBBB-D4B5-2475-9D81A55F242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773576" y="2986310"/>
                <a:ext cx="7801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DA38A7C-7FFD-2AB7-563F-DCA9A06521CD}"/>
                  </a:ext>
                </a:extLst>
              </p14:cNvPr>
              <p14:cNvContentPartPr/>
              <p14:nvPr/>
            </p14:nvContentPartPr>
            <p14:xfrm>
              <a:off x="10027816" y="2500310"/>
              <a:ext cx="172800" cy="398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DA38A7C-7FFD-2AB7-563F-DCA9A06521C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018816" y="2491670"/>
                <a:ext cx="190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E56C791-6210-AC77-80B6-F1606E7AB134}"/>
                  </a:ext>
                </a:extLst>
              </p14:cNvPr>
              <p14:cNvContentPartPr/>
              <p14:nvPr/>
            </p14:nvContentPartPr>
            <p14:xfrm>
              <a:off x="10226536" y="2935190"/>
              <a:ext cx="150840" cy="278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E56C791-6210-AC77-80B6-F1606E7AB13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217896" y="2926550"/>
                <a:ext cx="1684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EF9A40A-26AB-1ACD-5947-DE1097F8DF2D}"/>
                  </a:ext>
                </a:extLst>
              </p14:cNvPr>
              <p14:cNvContentPartPr/>
              <p14:nvPr/>
            </p14:nvContentPartPr>
            <p14:xfrm>
              <a:off x="10392496" y="3026270"/>
              <a:ext cx="888120" cy="237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EF9A40A-26AB-1ACD-5947-DE1097F8DF2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383856" y="3017630"/>
                <a:ext cx="9057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3D3658E-A3F4-9B9D-6647-EAA450D49ADA}"/>
                  </a:ext>
                </a:extLst>
              </p14:cNvPr>
              <p14:cNvContentPartPr/>
              <p14:nvPr/>
            </p14:nvContentPartPr>
            <p14:xfrm>
              <a:off x="10536136" y="2926190"/>
              <a:ext cx="38880" cy="22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3D3658E-A3F4-9B9D-6647-EAA450D49AD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527136" y="2917550"/>
                <a:ext cx="565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8178B63-314A-889B-6D9C-42E28C136351}"/>
                  </a:ext>
                </a:extLst>
              </p14:cNvPr>
              <p14:cNvContentPartPr/>
              <p14:nvPr/>
            </p14:nvContentPartPr>
            <p14:xfrm>
              <a:off x="9658456" y="2889470"/>
              <a:ext cx="27000" cy="383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8178B63-314A-889B-6D9C-42E28C13635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649816" y="2880830"/>
                <a:ext cx="446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02DD849-C2B6-9DA9-16D8-11A7A7732694}"/>
                  </a:ext>
                </a:extLst>
              </p14:cNvPr>
              <p14:cNvContentPartPr/>
              <p14:nvPr/>
            </p14:nvContentPartPr>
            <p14:xfrm>
              <a:off x="9527056" y="2806310"/>
              <a:ext cx="302040" cy="224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02DD849-C2B6-9DA9-16D8-11A7A773269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518056" y="2797670"/>
                <a:ext cx="3196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B8B5EC8-3B0B-435F-0BF5-D7B59E39F77F}"/>
                  </a:ext>
                </a:extLst>
              </p14:cNvPr>
              <p14:cNvContentPartPr/>
              <p14:nvPr/>
            </p14:nvContentPartPr>
            <p14:xfrm>
              <a:off x="11553496" y="3056510"/>
              <a:ext cx="20880" cy="284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B8B5EC8-3B0B-435F-0BF5-D7B59E39F77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544496" y="3047510"/>
                <a:ext cx="385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44A474D-B01A-E565-F89E-26BBF63327A5}"/>
                  </a:ext>
                </a:extLst>
              </p14:cNvPr>
              <p14:cNvContentPartPr/>
              <p14:nvPr/>
            </p14:nvContentPartPr>
            <p14:xfrm>
              <a:off x="11331736" y="2920790"/>
              <a:ext cx="454680" cy="2250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44A474D-B01A-E565-F89E-26BBF63327A5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323096" y="2912150"/>
                <a:ext cx="4723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BBB5513-5A03-4340-D77B-F50A1B3C3EBF}"/>
                  </a:ext>
                </a:extLst>
              </p14:cNvPr>
              <p14:cNvContentPartPr/>
              <p14:nvPr/>
            </p14:nvContentPartPr>
            <p14:xfrm>
              <a:off x="10315456" y="3460790"/>
              <a:ext cx="1233360" cy="248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BBB5513-5A03-4340-D77B-F50A1B3C3EB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306456" y="3451790"/>
                <a:ext cx="1251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39A0E6C-9F4C-504B-4962-FBA1F0E63804}"/>
                  </a:ext>
                </a:extLst>
              </p14:cNvPr>
              <p14:cNvContentPartPr/>
              <p14:nvPr/>
            </p14:nvContentPartPr>
            <p14:xfrm>
              <a:off x="8884456" y="3389510"/>
              <a:ext cx="262440" cy="182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39A0E6C-9F4C-504B-4962-FBA1F0E6380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875456" y="3380510"/>
                <a:ext cx="2800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79E63B6-33A2-24A9-E534-0FCA3D6C143C}"/>
                  </a:ext>
                </a:extLst>
              </p14:cNvPr>
              <p14:cNvContentPartPr/>
              <p14:nvPr/>
            </p14:nvContentPartPr>
            <p14:xfrm>
              <a:off x="9170656" y="3410030"/>
              <a:ext cx="119520" cy="159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79E63B6-33A2-24A9-E534-0FCA3D6C143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162016" y="3401390"/>
                <a:ext cx="1371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B5FFC05-0993-3B82-6765-D1F2324FE5FF}"/>
                  </a:ext>
                </a:extLst>
              </p14:cNvPr>
              <p14:cNvContentPartPr/>
              <p14:nvPr/>
            </p14:nvContentPartPr>
            <p14:xfrm>
              <a:off x="9327256" y="3413630"/>
              <a:ext cx="110160" cy="154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B5FFC05-0993-3B82-6765-D1F2324FE5F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318616" y="3404990"/>
                <a:ext cx="127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30F80C1-E68C-D318-BE74-C9D51ED8B83C}"/>
                  </a:ext>
                </a:extLst>
              </p14:cNvPr>
              <p14:cNvContentPartPr/>
              <p14:nvPr/>
            </p14:nvContentPartPr>
            <p14:xfrm>
              <a:off x="9499696" y="3390590"/>
              <a:ext cx="17280" cy="196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30F80C1-E68C-D318-BE74-C9D51ED8B83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491056" y="3381590"/>
                <a:ext cx="349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56A4997-CCFF-9A7A-CAB1-32B5DB70A5E5}"/>
                  </a:ext>
                </a:extLst>
              </p14:cNvPr>
              <p14:cNvContentPartPr/>
              <p14:nvPr/>
            </p14:nvContentPartPr>
            <p14:xfrm>
              <a:off x="9480976" y="3415790"/>
              <a:ext cx="221760" cy="181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56A4997-CCFF-9A7A-CAB1-32B5DB70A5E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471976" y="3407150"/>
                <a:ext cx="2394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8CF603E-776E-93EE-B945-D0F316A52F70}"/>
                  </a:ext>
                </a:extLst>
              </p14:cNvPr>
              <p14:cNvContentPartPr/>
              <p14:nvPr/>
            </p14:nvContentPartPr>
            <p14:xfrm>
              <a:off x="8729656" y="3239030"/>
              <a:ext cx="890280" cy="60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8CF603E-776E-93EE-B945-D0F316A52F7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720656" y="3230030"/>
                <a:ext cx="907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25DED17-E200-7C38-8F35-9003DAB791A5}"/>
                  </a:ext>
                </a:extLst>
              </p14:cNvPr>
              <p14:cNvContentPartPr/>
              <p14:nvPr/>
            </p14:nvContentPartPr>
            <p14:xfrm>
              <a:off x="10137616" y="3373310"/>
              <a:ext cx="1075320" cy="360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25DED17-E200-7C38-8F35-9003DAB791A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128976" y="3364670"/>
                <a:ext cx="1092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341E18B-C317-707E-9207-C6A014795DC0}"/>
                  </a:ext>
                </a:extLst>
              </p14:cNvPr>
              <p14:cNvContentPartPr/>
              <p14:nvPr/>
            </p14:nvContentPartPr>
            <p14:xfrm>
              <a:off x="10543336" y="3541430"/>
              <a:ext cx="1470960" cy="468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341E18B-C317-707E-9207-C6A014795DC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534336" y="3532430"/>
                <a:ext cx="14886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CA3788F-D578-2ED9-54D6-43B24C274E96}"/>
                  </a:ext>
                </a:extLst>
              </p14:cNvPr>
              <p14:cNvContentPartPr/>
              <p14:nvPr/>
            </p14:nvContentPartPr>
            <p14:xfrm>
              <a:off x="11660776" y="3714230"/>
              <a:ext cx="353160" cy="342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CA3788F-D578-2ED9-54D6-43B24C274E9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652136" y="3705590"/>
                <a:ext cx="3708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8F8B9C9-B180-DF4E-669B-A39B4DC5C1B6}"/>
                  </a:ext>
                </a:extLst>
              </p14:cNvPr>
              <p14:cNvContentPartPr/>
              <p14:nvPr/>
            </p14:nvContentPartPr>
            <p14:xfrm>
              <a:off x="10820896" y="3597950"/>
              <a:ext cx="37440" cy="38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8F8B9C9-B180-DF4E-669B-A39B4DC5C1B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812256" y="3589310"/>
                <a:ext cx="550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0BFE96C-E56F-54FC-AA12-178E647B6909}"/>
                  </a:ext>
                </a:extLst>
              </p14:cNvPr>
              <p14:cNvContentPartPr/>
              <p14:nvPr/>
            </p14:nvContentPartPr>
            <p14:xfrm>
              <a:off x="11501296" y="3857510"/>
              <a:ext cx="51120" cy="103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0BFE96C-E56F-54FC-AA12-178E647B690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1492296" y="3848510"/>
                <a:ext cx="68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DFB3665-E5E0-D758-6C83-A853C4ED1BEA}"/>
                  </a:ext>
                </a:extLst>
              </p14:cNvPr>
              <p14:cNvContentPartPr/>
              <p14:nvPr/>
            </p14:nvContentPartPr>
            <p14:xfrm>
              <a:off x="10521736" y="4127150"/>
              <a:ext cx="1136160" cy="248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DFB3665-E5E0-D758-6C83-A853C4ED1BE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512736" y="4118510"/>
                <a:ext cx="11538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2386A47-D86D-5397-313E-1378A81124A7}"/>
                  </a:ext>
                </a:extLst>
              </p14:cNvPr>
              <p14:cNvContentPartPr/>
              <p14:nvPr/>
            </p14:nvContentPartPr>
            <p14:xfrm>
              <a:off x="10598776" y="4197350"/>
              <a:ext cx="912240" cy="21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2386A47-D86D-5397-313E-1378A81124A7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590136" y="4188710"/>
                <a:ext cx="929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73F6FEB-FA21-0945-760B-FD6BC61B5E92}"/>
                  </a:ext>
                </a:extLst>
              </p14:cNvPr>
              <p14:cNvContentPartPr/>
              <p14:nvPr/>
            </p14:nvContentPartPr>
            <p14:xfrm>
              <a:off x="11636656" y="4228670"/>
              <a:ext cx="33120" cy="244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73F6FEB-FA21-0945-760B-FD6BC61B5E92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1628016" y="4219670"/>
                <a:ext cx="507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49A54E1-6983-A1E0-86B7-AD2156A7D8DB}"/>
                  </a:ext>
                </a:extLst>
              </p14:cNvPr>
              <p14:cNvContentPartPr/>
              <p14:nvPr/>
            </p14:nvContentPartPr>
            <p14:xfrm>
              <a:off x="11508496" y="4384550"/>
              <a:ext cx="361080" cy="238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49A54E1-6983-A1E0-86B7-AD2156A7D8D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499856" y="4375550"/>
                <a:ext cx="3787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22F1D47-52A7-375B-0310-8754F094AE48}"/>
                  </a:ext>
                </a:extLst>
              </p14:cNvPr>
              <p14:cNvContentPartPr/>
              <p14:nvPr/>
            </p14:nvContentPartPr>
            <p14:xfrm>
              <a:off x="11638456" y="4449710"/>
              <a:ext cx="15120" cy="1414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22F1D47-52A7-375B-0310-8754F094AE4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1629816" y="4441070"/>
                <a:ext cx="327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695A7B5-1E4E-DFD6-5982-C7A4C0A7F241}"/>
                  </a:ext>
                </a:extLst>
              </p14:cNvPr>
              <p14:cNvContentPartPr/>
              <p14:nvPr/>
            </p14:nvContentPartPr>
            <p14:xfrm>
              <a:off x="3604696" y="3585710"/>
              <a:ext cx="6257880" cy="12646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695A7B5-1E4E-DFD6-5982-C7A4C0A7F241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596056" y="3576710"/>
                <a:ext cx="6275520" cy="12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1014A60-B359-FBEC-5A28-A52C686EEB0B}"/>
                  </a:ext>
                </a:extLst>
              </p14:cNvPr>
              <p14:cNvContentPartPr/>
              <p14:nvPr/>
            </p14:nvContentPartPr>
            <p14:xfrm>
              <a:off x="3191056" y="4347470"/>
              <a:ext cx="394920" cy="1033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1014A60-B359-FBEC-5A28-A52C686EEB0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182056" y="4338470"/>
                <a:ext cx="4125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CF13840-B402-5AC7-8AD3-FD705ACEF684}"/>
                  </a:ext>
                </a:extLst>
              </p14:cNvPr>
              <p14:cNvContentPartPr/>
              <p14:nvPr/>
            </p14:nvContentPartPr>
            <p14:xfrm>
              <a:off x="2566456" y="4269350"/>
              <a:ext cx="368280" cy="1717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CF13840-B402-5AC7-8AD3-FD705ACEF684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557456" y="4260350"/>
                <a:ext cx="3859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8EFC667-8839-4F8E-4ED9-E5B188299749}"/>
                  </a:ext>
                </a:extLst>
              </p14:cNvPr>
              <p14:cNvContentPartPr/>
              <p14:nvPr/>
            </p14:nvContentPartPr>
            <p14:xfrm>
              <a:off x="3201136" y="4482470"/>
              <a:ext cx="359280" cy="3117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8EFC667-8839-4F8E-4ED9-E5B188299749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192496" y="4473830"/>
                <a:ext cx="3769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58FBC42-DAB4-FA9A-BA7F-7DFA65163377}"/>
                  </a:ext>
                </a:extLst>
              </p14:cNvPr>
              <p14:cNvContentPartPr/>
              <p14:nvPr/>
            </p14:nvContentPartPr>
            <p14:xfrm>
              <a:off x="3006376" y="4757870"/>
              <a:ext cx="442440" cy="312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58FBC42-DAB4-FA9A-BA7F-7DFA65163377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997736" y="4748870"/>
                <a:ext cx="460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3C1092C-0691-C771-84DE-31DE61E9E54C}"/>
                  </a:ext>
                </a:extLst>
              </p14:cNvPr>
              <p14:cNvContentPartPr/>
              <p14:nvPr/>
            </p14:nvContentPartPr>
            <p14:xfrm>
              <a:off x="466936" y="3078110"/>
              <a:ext cx="736560" cy="3412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3C1092C-0691-C771-84DE-31DE61E9E54C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58296" y="3069470"/>
                <a:ext cx="754200" cy="35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1611F23-BE42-C75C-DCE6-169E7C6BA677}"/>
              </a:ext>
            </a:extLst>
          </p:cNvPr>
          <p:cNvGrpSpPr/>
          <p:nvPr/>
        </p:nvGrpSpPr>
        <p:grpSpPr>
          <a:xfrm>
            <a:off x="1067056" y="3512630"/>
            <a:ext cx="4177080" cy="386640"/>
            <a:chOff x="1067056" y="3512630"/>
            <a:chExt cx="417708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AC6A8A8-6F62-05B8-0C99-2D962A9B49C9}"/>
                    </a:ext>
                  </a:extLst>
                </p14:cNvPr>
                <p14:cNvContentPartPr/>
                <p14:nvPr/>
              </p14:nvContentPartPr>
              <p14:xfrm>
                <a:off x="1067056" y="3523790"/>
                <a:ext cx="3711960" cy="79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AC6A8A8-6F62-05B8-0C99-2D962A9B49C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58056" y="3514790"/>
                  <a:ext cx="3729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419CE73-E9C0-98A7-5CD4-E00DDF279A9A}"/>
                    </a:ext>
                  </a:extLst>
                </p14:cNvPr>
                <p14:cNvContentPartPr/>
                <p14:nvPr/>
              </p14:nvContentPartPr>
              <p14:xfrm>
                <a:off x="4760296" y="3512630"/>
                <a:ext cx="483840" cy="60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419CE73-E9C0-98A7-5CD4-E00DDF279A9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751656" y="3503630"/>
                  <a:ext cx="501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6F2233E-687A-3F41-439C-C65A1B06F90F}"/>
                    </a:ext>
                  </a:extLst>
                </p14:cNvPr>
                <p14:cNvContentPartPr/>
                <p14:nvPr/>
              </p14:nvContentPartPr>
              <p14:xfrm>
                <a:off x="4259896" y="3698030"/>
                <a:ext cx="250200" cy="201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6F2233E-687A-3F41-439C-C65A1B06F90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250896" y="3689390"/>
                  <a:ext cx="26784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B34BCC6-BA4E-5C28-D933-7D58A9A1088D}"/>
              </a:ext>
            </a:extLst>
          </p:cNvPr>
          <p:cNvGrpSpPr/>
          <p:nvPr/>
        </p:nvGrpSpPr>
        <p:grpSpPr>
          <a:xfrm>
            <a:off x="2126536" y="5694950"/>
            <a:ext cx="9404280" cy="159840"/>
            <a:chOff x="2126536" y="5694950"/>
            <a:chExt cx="940428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D3347A1-3D2B-EDDE-5B04-5078193138BB}"/>
                    </a:ext>
                  </a:extLst>
                </p14:cNvPr>
                <p14:cNvContentPartPr/>
                <p14:nvPr/>
              </p14:nvContentPartPr>
              <p14:xfrm>
                <a:off x="2126536" y="5718350"/>
                <a:ext cx="2447280" cy="94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D3347A1-3D2B-EDDE-5B04-5078193138B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117536" y="5709710"/>
                  <a:ext cx="2464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30F3495-A2CC-6AE2-CB8C-2EB6E3852F04}"/>
                    </a:ext>
                  </a:extLst>
                </p14:cNvPr>
                <p14:cNvContentPartPr/>
                <p14:nvPr/>
              </p14:nvContentPartPr>
              <p14:xfrm>
                <a:off x="4858936" y="5791070"/>
                <a:ext cx="1537560" cy="63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30F3495-A2CC-6AE2-CB8C-2EB6E3852F0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49936" y="5782430"/>
                  <a:ext cx="1555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FF68A20-50F0-AAF7-BEE1-F428CC65FF1F}"/>
                    </a:ext>
                  </a:extLst>
                </p14:cNvPr>
                <p14:cNvContentPartPr/>
                <p14:nvPr/>
              </p14:nvContentPartPr>
              <p14:xfrm>
                <a:off x="6883576" y="5735630"/>
                <a:ext cx="2701440" cy="84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FF68A20-50F0-AAF7-BEE1-F428CC65FF1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874576" y="5726630"/>
                  <a:ext cx="2719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5AFC406-6F53-8694-9552-0060A944B065}"/>
                    </a:ext>
                  </a:extLst>
                </p14:cNvPr>
                <p14:cNvContentPartPr/>
                <p14:nvPr/>
              </p14:nvContentPartPr>
              <p14:xfrm>
                <a:off x="9956176" y="5694950"/>
                <a:ext cx="1574640" cy="44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5AFC406-6F53-8694-9552-0060A944B06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947176" y="5686310"/>
                  <a:ext cx="159228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A7C5CA9-0D3C-FC35-C105-966CE2474763}"/>
              </a:ext>
            </a:extLst>
          </p:cNvPr>
          <p:cNvGrpSpPr/>
          <p:nvPr/>
        </p:nvGrpSpPr>
        <p:grpSpPr>
          <a:xfrm>
            <a:off x="5595496" y="4456910"/>
            <a:ext cx="43560" cy="206280"/>
            <a:chOff x="5595496" y="4456910"/>
            <a:chExt cx="435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D3BDB2F-6EF9-D186-A989-EB8B83208457}"/>
                    </a:ext>
                  </a:extLst>
                </p14:cNvPr>
                <p14:cNvContentPartPr/>
                <p14:nvPr/>
              </p14:nvContentPartPr>
              <p14:xfrm>
                <a:off x="5604856" y="4502270"/>
                <a:ext cx="34200" cy="160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D3BDB2F-6EF9-D186-A989-EB8B8320845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96216" y="4493270"/>
                  <a:ext cx="518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52ADDF9-6975-12F8-69CE-4767249AA8BB}"/>
                    </a:ext>
                  </a:extLst>
                </p14:cNvPr>
                <p14:cNvContentPartPr/>
                <p14:nvPr/>
              </p14:nvContentPartPr>
              <p14:xfrm>
                <a:off x="5595496" y="4456910"/>
                <a:ext cx="28080" cy="2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52ADDF9-6975-12F8-69CE-4767249AA8B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86496" y="4448270"/>
                  <a:ext cx="457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EB8C412-EC99-266A-A8E0-9D058532A08A}"/>
              </a:ext>
            </a:extLst>
          </p:cNvPr>
          <p:cNvGrpSpPr/>
          <p:nvPr/>
        </p:nvGrpSpPr>
        <p:grpSpPr>
          <a:xfrm>
            <a:off x="8055736" y="4388150"/>
            <a:ext cx="43200" cy="313560"/>
            <a:chOff x="8055736" y="4388150"/>
            <a:chExt cx="4320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7E8ED12-A9C1-4BD5-7DED-1A706D6FAC35}"/>
                    </a:ext>
                  </a:extLst>
                </p14:cNvPr>
                <p14:cNvContentPartPr/>
                <p14:nvPr/>
              </p14:nvContentPartPr>
              <p14:xfrm>
                <a:off x="8055736" y="4452590"/>
                <a:ext cx="39960" cy="249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7E8ED12-A9C1-4BD5-7DED-1A706D6FAC3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046736" y="4443950"/>
                  <a:ext cx="57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C8FB1A3-2385-95C4-49E6-739D75B4CD5C}"/>
                    </a:ext>
                  </a:extLst>
                </p14:cNvPr>
                <p14:cNvContentPartPr/>
                <p14:nvPr/>
              </p14:nvContentPartPr>
              <p14:xfrm>
                <a:off x="8065816" y="4388150"/>
                <a:ext cx="33120" cy="39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C8FB1A3-2385-95C4-49E6-739D75B4CD5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057176" y="4379510"/>
                  <a:ext cx="5076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6F0E5FC-F836-C2CA-9562-40387C4CB5A4}"/>
              </a:ext>
            </a:extLst>
          </p:cNvPr>
          <p:cNvGrpSpPr/>
          <p:nvPr/>
        </p:nvGrpSpPr>
        <p:grpSpPr>
          <a:xfrm>
            <a:off x="3715936" y="1815950"/>
            <a:ext cx="4374720" cy="1401840"/>
            <a:chOff x="3715936" y="1815950"/>
            <a:chExt cx="4374720" cy="14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16C975-3FF5-7845-6C65-675B07DCF96D}"/>
                    </a:ext>
                  </a:extLst>
                </p14:cNvPr>
                <p14:cNvContentPartPr/>
                <p14:nvPr/>
              </p14:nvContentPartPr>
              <p14:xfrm>
                <a:off x="7034056" y="2109350"/>
                <a:ext cx="177480" cy="200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16C975-3FF5-7845-6C65-675B07DCF96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025056" y="2100350"/>
                  <a:ext cx="195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5DA85F-A115-36DA-60A2-D4828BEFE54F}"/>
                    </a:ext>
                  </a:extLst>
                </p14:cNvPr>
                <p14:cNvContentPartPr/>
                <p14:nvPr/>
              </p14:nvContentPartPr>
              <p14:xfrm>
                <a:off x="7107856" y="2137430"/>
                <a:ext cx="129960" cy="44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5DA85F-A115-36DA-60A2-D4828BEFE54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098856" y="2128790"/>
                  <a:ext cx="1476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598F10-A2CA-5792-90D0-39B0CD588C22}"/>
                    </a:ext>
                  </a:extLst>
                </p14:cNvPr>
                <p14:cNvContentPartPr/>
                <p14:nvPr/>
              </p14:nvContentPartPr>
              <p14:xfrm>
                <a:off x="7367776" y="2271350"/>
                <a:ext cx="644400" cy="6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598F10-A2CA-5792-90D0-39B0CD588C2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359136" y="2262350"/>
                  <a:ext cx="662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9799E1-D423-3F6D-32AD-47000E812441}"/>
                    </a:ext>
                  </a:extLst>
                </p14:cNvPr>
                <p14:cNvContentPartPr/>
                <p14:nvPr/>
              </p14:nvContentPartPr>
              <p14:xfrm>
                <a:off x="7876816" y="2141390"/>
                <a:ext cx="213840" cy="278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9799E1-D423-3F6D-32AD-47000E81244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867816" y="2132750"/>
                  <a:ext cx="231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3DF0AE-49B9-2D6E-2B59-78641D8C9125}"/>
                    </a:ext>
                  </a:extLst>
                </p14:cNvPr>
                <p14:cNvContentPartPr/>
                <p14:nvPr/>
              </p14:nvContentPartPr>
              <p14:xfrm>
                <a:off x="6785656" y="2551790"/>
                <a:ext cx="172440" cy="371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3DF0AE-49B9-2D6E-2B59-78641D8C912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777016" y="2542790"/>
                  <a:ext cx="1900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67ECD3-83F4-3887-9DB2-C96663A23F00}"/>
                    </a:ext>
                  </a:extLst>
                </p14:cNvPr>
                <p14:cNvContentPartPr/>
                <p14:nvPr/>
              </p14:nvContentPartPr>
              <p14:xfrm>
                <a:off x="6661456" y="2991710"/>
                <a:ext cx="854640" cy="22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67ECD3-83F4-3887-9DB2-C96663A23F0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52456" y="2983070"/>
                  <a:ext cx="872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347E679-CB1B-3E10-45A3-4B8A27F91BF8}"/>
                    </a:ext>
                  </a:extLst>
                </p14:cNvPr>
                <p14:cNvContentPartPr/>
                <p14:nvPr/>
              </p14:nvContentPartPr>
              <p14:xfrm>
                <a:off x="3774616" y="1849070"/>
                <a:ext cx="109440" cy="360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347E679-CB1B-3E10-45A3-4B8A27F91BF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765976" y="1840430"/>
                  <a:ext cx="1270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0DB82F3-5EBC-4AA8-F45E-9C270C5B07E9}"/>
                    </a:ext>
                  </a:extLst>
                </p14:cNvPr>
                <p14:cNvContentPartPr/>
                <p14:nvPr/>
              </p14:nvContentPartPr>
              <p14:xfrm>
                <a:off x="3715936" y="1927190"/>
                <a:ext cx="266040" cy="59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0DB82F3-5EBC-4AA8-F45E-9C270C5B07E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707296" y="1918550"/>
                  <a:ext cx="283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EDA136F-E2C3-B7EF-13DA-12872ABBE830}"/>
                    </a:ext>
                  </a:extLst>
                </p14:cNvPr>
                <p14:cNvContentPartPr/>
                <p14:nvPr/>
              </p14:nvContentPartPr>
              <p14:xfrm>
                <a:off x="4106896" y="2014670"/>
                <a:ext cx="51480" cy="130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EDA136F-E2C3-B7EF-13DA-12872ABBE83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097896" y="2005670"/>
                  <a:ext cx="69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73D1617-F71B-5522-745C-92AAF6EF00C9}"/>
                    </a:ext>
                  </a:extLst>
                </p14:cNvPr>
                <p14:cNvContentPartPr/>
                <p14:nvPr/>
              </p14:nvContentPartPr>
              <p14:xfrm>
                <a:off x="4434496" y="1840790"/>
                <a:ext cx="126360" cy="316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73D1617-F71B-5522-745C-92AAF6EF00C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425856" y="1832150"/>
                  <a:ext cx="144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49559E6-5CC0-E4D0-304A-9E110B987574}"/>
                    </a:ext>
                  </a:extLst>
                </p14:cNvPr>
                <p14:cNvContentPartPr/>
                <p14:nvPr/>
              </p14:nvContentPartPr>
              <p14:xfrm>
                <a:off x="4404976" y="1952750"/>
                <a:ext cx="250920" cy="52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49559E6-5CC0-E4D0-304A-9E110B98757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395976" y="1943750"/>
                  <a:ext cx="268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8779A2E-A7B1-9A93-2AD3-2B3A2D5FFCED}"/>
                    </a:ext>
                  </a:extLst>
                </p14:cNvPr>
                <p14:cNvContentPartPr/>
                <p14:nvPr/>
              </p14:nvContentPartPr>
              <p14:xfrm>
                <a:off x="4807456" y="1993070"/>
                <a:ext cx="344520" cy="89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8779A2E-A7B1-9A93-2AD3-2B3A2D5FFCE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798816" y="1984070"/>
                  <a:ext cx="362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460650E-0163-6432-55EE-DFBA41EF981C}"/>
                    </a:ext>
                  </a:extLst>
                </p14:cNvPr>
                <p14:cNvContentPartPr/>
                <p14:nvPr/>
              </p14:nvContentPartPr>
              <p14:xfrm>
                <a:off x="5326936" y="1815950"/>
                <a:ext cx="253800" cy="338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460650E-0163-6432-55EE-DFBA41EF981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318296" y="1807310"/>
                  <a:ext cx="2714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54CA026-5F92-67EC-D901-2E5997465482}"/>
                    </a:ext>
                  </a:extLst>
                </p14:cNvPr>
                <p14:cNvContentPartPr/>
                <p14:nvPr/>
              </p14:nvContentPartPr>
              <p14:xfrm>
                <a:off x="5601976" y="2005310"/>
                <a:ext cx="136800" cy="235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54CA026-5F92-67EC-D901-2E599746548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592976" y="1996310"/>
                  <a:ext cx="1544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63020B4-DAA8-739A-B0A6-00DCF091E9A2}"/>
                    </a:ext>
                  </a:extLst>
                </p14:cNvPr>
                <p14:cNvContentPartPr/>
                <p14:nvPr/>
              </p14:nvContentPartPr>
              <p14:xfrm>
                <a:off x="6122896" y="1823510"/>
                <a:ext cx="190800" cy="394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63020B4-DAA8-739A-B0A6-00DCF091E9A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114256" y="1814870"/>
                  <a:ext cx="2084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26BBE6C-EF52-3B58-558F-8E51E8B253A8}"/>
                    </a:ext>
                  </a:extLst>
                </p14:cNvPr>
                <p14:cNvContentPartPr/>
                <p14:nvPr/>
              </p14:nvContentPartPr>
              <p14:xfrm>
                <a:off x="6091936" y="1988390"/>
                <a:ext cx="291600" cy="43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26BBE6C-EF52-3B58-558F-8E51E8B253A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083296" y="1979390"/>
                  <a:ext cx="309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AFFF20B-CA2D-1DBC-207F-C42A6711D443}"/>
                    </a:ext>
                  </a:extLst>
                </p14:cNvPr>
                <p14:cNvContentPartPr/>
                <p14:nvPr/>
              </p14:nvContentPartPr>
              <p14:xfrm>
                <a:off x="6423496" y="1975070"/>
                <a:ext cx="235800" cy="253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AFFF20B-CA2D-1DBC-207F-C42A6711D44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414496" y="1966430"/>
                  <a:ext cx="2534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B2362C1-40A3-3CFC-4F09-2B99B1A01B7D}"/>
              </a:ext>
            </a:extLst>
          </p:cNvPr>
          <p:cNvGrpSpPr/>
          <p:nvPr/>
        </p:nvGrpSpPr>
        <p:grpSpPr>
          <a:xfrm>
            <a:off x="3209056" y="2391590"/>
            <a:ext cx="550440" cy="847800"/>
            <a:chOff x="3209056" y="2391590"/>
            <a:chExt cx="550440" cy="84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015DA5E-AB58-C1C1-021F-D5D09519BF5E}"/>
                    </a:ext>
                  </a:extLst>
                </p14:cNvPr>
                <p14:cNvContentPartPr/>
                <p14:nvPr/>
              </p14:nvContentPartPr>
              <p14:xfrm>
                <a:off x="3256216" y="2391590"/>
                <a:ext cx="151560" cy="450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015DA5E-AB58-C1C1-021F-D5D09519BF5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247216" y="2382950"/>
                  <a:ext cx="1692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DB502D7-CC33-B699-D12B-757F1DBADD86}"/>
                    </a:ext>
                  </a:extLst>
                </p14:cNvPr>
                <p14:cNvContentPartPr/>
                <p14:nvPr/>
              </p14:nvContentPartPr>
              <p14:xfrm>
                <a:off x="3209056" y="2539550"/>
                <a:ext cx="314640" cy="78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DB502D7-CC33-B699-D12B-757F1DBADD8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200056" y="2530550"/>
                  <a:ext cx="332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A90ACEB-1C97-C5D7-4997-6C0FBA551D1A}"/>
                    </a:ext>
                  </a:extLst>
                </p14:cNvPr>
                <p14:cNvContentPartPr/>
                <p14:nvPr/>
              </p14:nvContentPartPr>
              <p14:xfrm>
                <a:off x="3524776" y="2700110"/>
                <a:ext cx="21240" cy="123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A90ACEB-1C97-C5D7-4997-6C0FBA551D1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515776" y="2691470"/>
                  <a:ext cx="38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8373EBF-BAE4-8F65-18F3-B3187B93DCD7}"/>
                    </a:ext>
                  </a:extLst>
                </p14:cNvPr>
                <p14:cNvContentPartPr/>
                <p14:nvPr/>
              </p14:nvContentPartPr>
              <p14:xfrm>
                <a:off x="3493096" y="2704430"/>
                <a:ext cx="24480" cy="76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8373EBF-BAE4-8F65-18F3-B3187B93DCD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484096" y="2695430"/>
                  <a:ext cx="42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CB91955-5A13-4EB6-254C-454635102C67}"/>
                    </a:ext>
                  </a:extLst>
                </p14:cNvPr>
                <p14:cNvContentPartPr/>
                <p14:nvPr/>
              </p14:nvContentPartPr>
              <p14:xfrm>
                <a:off x="3607936" y="2616230"/>
                <a:ext cx="23760" cy="113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CB91955-5A13-4EB6-254C-454635102C6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598936" y="2607230"/>
                  <a:ext cx="4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0E088E2-BEB3-924F-76F4-566488A3FADB}"/>
                    </a:ext>
                  </a:extLst>
                </p14:cNvPr>
                <p14:cNvContentPartPr/>
                <p14:nvPr/>
              </p14:nvContentPartPr>
              <p14:xfrm>
                <a:off x="3303736" y="2943830"/>
                <a:ext cx="126000" cy="295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0E088E2-BEB3-924F-76F4-566488A3FAD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295096" y="2934830"/>
                  <a:ext cx="1436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3AE2E1B-3C63-06A3-706F-34A39C0E00D3}"/>
                    </a:ext>
                  </a:extLst>
                </p14:cNvPr>
                <p14:cNvContentPartPr/>
                <p14:nvPr/>
              </p14:nvContentPartPr>
              <p14:xfrm>
                <a:off x="3263056" y="3030950"/>
                <a:ext cx="297360" cy="78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3AE2E1B-3C63-06A3-706F-34A39C0E00D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254056" y="3022310"/>
                  <a:ext cx="315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9321F8B-0903-35BF-1F98-F125DEBB0BAB}"/>
                    </a:ext>
                  </a:extLst>
                </p14:cNvPr>
                <p14:cNvContentPartPr/>
                <p14:nvPr/>
              </p14:nvContentPartPr>
              <p14:xfrm>
                <a:off x="3581296" y="3096830"/>
                <a:ext cx="178200" cy="100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9321F8B-0903-35BF-1F98-F125DEBB0BA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572656" y="3088190"/>
                  <a:ext cx="195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B2BC0EF-7922-1589-E7C3-67F7AC331EC3}"/>
                    </a:ext>
                  </a:extLst>
                </p14:cNvPr>
                <p14:cNvContentPartPr/>
                <p14:nvPr/>
              </p14:nvContentPartPr>
              <p14:xfrm>
                <a:off x="3675256" y="2926910"/>
                <a:ext cx="35280" cy="111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B2BC0EF-7922-1589-E7C3-67F7AC331EC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666616" y="2918270"/>
                  <a:ext cx="5292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3999BDD-D72C-93C4-EF4C-ADB8AB2EA5C3}"/>
                  </a:ext>
                </a:extLst>
              </p14:cNvPr>
              <p14:cNvContentPartPr/>
              <p14:nvPr/>
            </p14:nvContentPartPr>
            <p14:xfrm>
              <a:off x="2232016" y="2987030"/>
              <a:ext cx="361800" cy="1191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3999BDD-D72C-93C4-EF4C-ADB8AB2EA5C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223016" y="2978030"/>
                <a:ext cx="3794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432990E-FFD8-E79A-3561-66EAC8765290}"/>
                  </a:ext>
                </a:extLst>
              </p14:cNvPr>
              <p14:cNvContentPartPr/>
              <p14:nvPr/>
            </p14:nvContentPartPr>
            <p14:xfrm>
              <a:off x="2354776" y="2983070"/>
              <a:ext cx="390960" cy="195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432990E-FFD8-E79A-3561-66EAC8765290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2345776" y="2974430"/>
                <a:ext cx="408600" cy="2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73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599F8-E462-4512-5BA5-B35F18C3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46" y="667501"/>
            <a:ext cx="10291707" cy="48830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31402E-551A-5E1D-61D1-3CF1B3620E33}"/>
                  </a:ext>
                </a:extLst>
              </p14:cNvPr>
              <p14:cNvContentPartPr/>
              <p14:nvPr/>
            </p14:nvContentPartPr>
            <p14:xfrm>
              <a:off x="1638376" y="1681310"/>
              <a:ext cx="1298520" cy="5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31402E-551A-5E1D-61D1-3CF1B3620E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9736" y="1672670"/>
                <a:ext cx="1316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0CB3E8-53C3-92B3-A913-F0E642AA9A9D}"/>
                  </a:ext>
                </a:extLst>
              </p14:cNvPr>
              <p14:cNvContentPartPr/>
              <p14:nvPr/>
            </p14:nvContentPartPr>
            <p14:xfrm>
              <a:off x="1841416" y="3097910"/>
              <a:ext cx="1708920" cy="5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0CB3E8-53C3-92B3-A913-F0E642AA9A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2416" y="3088910"/>
                <a:ext cx="17265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BCC55F2-DB54-546C-B7EE-19782DC8E3F0}"/>
                  </a:ext>
                </a:extLst>
              </p14:cNvPr>
              <p14:cNvContentPartPr/>
              <p14:nvPr/>
            </p14:nvContentPartPr>
            <p14:xfrm>
              <a:off x="11470336" y="1112510"/>
              <a:ext cx="185040" cy="47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BCC55F2-DB54-546C-B7EE-19782DC8E3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61336" y="1103870"/>
                <a:ext cx="20268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175BC5-A1FB-4873-143E-59E3E16E843B}"/>
              </a:ext>
            </a:extLst>
          </p:cNvPr>
          <p:cNvGrpSpPr/>
          <p:nvPr/>
        </p:nvGrpSpPr>
        <p:grpSpPr>
          <a:xfrm>
            <a:off x="2460616" y="244910"/>
            <a:ext cx="9573120" cy="1937520"/>
            <a:chOff x="2460616" y="244910"/>
            <a:chExt cx="9573120" cy="19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6DFE10C-FF4D-DBB1-BBC7-0432FDA24358}"/>
                    </a:ext>
                  </a:extLst>
                </p14:cNvPr>
                <p14:cNvContentPartPr/>
                <p14:nvPr/>
              </p14:nvContentPartPr>
              <p14:xfrm>
                <a:off x="4385896" y="1720190"/>
                <a:ext cx="1033560" cy="10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6DFE10C-FF4D-DBB1-BBC7-0432FDA243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76896" y="1711190"/>
                  <a:ext cx="1051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718981-6258-939F-2FEE-7C35F5E50B26}"/>
                    </a:ext>
                  </a:extLst>
                </p14:cNvPr>
                <p14:cNvContentPartPr/>
                <p14:nvPr/>
              </p14:nvContentPartPr>
              <p14:xfrm>
                <a:off x="5647696" y="1743950"/>
                <a:ext cx="1084320" cy="11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718981-6258-939F-2FEE-7C35F5E50B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38696" y="1734950"/>
                  <a:ext cx="1101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77DADA-93DD-A1EB-8104-ED3C39AD99E1}"/>
                    </a:ext>
                  </a:extLst>
                </p14:cNvPr>
                <p14:cNvContentPartPr/>
                <p14:nvPr/>
              </p14:nvContentPartPr>
              <p14:xfrm>
                <a:off x="7943416" y="1741070"/>
                <a:ext cx="1119600" cy="17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77DADA-93DD-A1EB-8104-ED3C39AD99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34776" y="1732070"/>
                  <a:ext cx="1137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FCB2C4-529D-EA48-CD7D-A906FDF046CE}"/>
                    </a:ext>
                  </a:extLst>
                </p14:cNvPr>
                <p14:cNvContentPartPr/>
                <p14:nvPr/>
              </p14:nvContentPartPr>
              <p14:xfrm>
                <a:off x="8509336" y="471710"/>
                <a:ext cx="371160" cy="189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FCB2C4-529D-EA48-CD7D-A906FDF046C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00336" y="463070"/>
                  <a:ext cx="38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607A44-2ADD-BCC4-840D-A01342299E1C}"/>
                    </a:ext>
                  </a:extLst>
                </p14:cNvPr>
                <p14:cNvContentPartPr/>
                <p14:nvPr/>
              </p14:nvContentPartPr>
              <p14:xfrm>
                <a:off x="8415016" y="788510"/>
                <a:ext cx="608760" cy="12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607A44-2ADD-BCC4-840D-A01342299E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06016" y="779870"/>
                  <a:ext cx="626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2694A4-DF99-D2FE-79DD-44918F31D6C2}"/>
                    </a:ext>
                  </a:extLst>
                </p14:cNvPr>
                <p14:cNvContentPartPr/>
                <p14:nvPr/>
              </p14:nvContentPartPr>
              <p14:xfrm>
                <a:off x="8103616" y="1522910"/>
                <a:ext cx="3960" cy="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2694A4-DF99-D2FE-79DD-44918F31D6C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94976" y="1514270"/>
                  <a:ext cx="21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3A32D5-E98E-627E-BBB8-CF751AA06676}"/>
                    </a:ext>
                  </a:extLst>
                </p14:cNvPr>
                <p14:cNvContentPartPr/>
                <p14:nvPr/>
              </p14:nvContentPartPr>
              <p14:xfrm>
                <a:off x="8013616" y="1328150"/>
                <a:ext cx="103140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3A32D5-E98E-627E-BBB8-CF751AA066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04616" y="1319510"/>
                  <a:ext cx="10490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A07280-0621-761C-D1D0-EF8648034DBE}"/>
                    </a:ext>
                  </a:extLst>
                </p14:cNvPr>
                <p14:cNvContentPartPr/>
                <p14:nvPr/>
              </p14:nvContentPartPr>
              <p14:xfrm>
                <a:off x="9334096" y="1770230"/>
                <a:ext cx="15840" cy="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A07280-0621-761C-D1D0-EF8648034DB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25096" y="1761590"/>
                  <a:ext cx="33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24E7C3-37E6-D5E0-8202-D8CED77E895D}"/>
                    </a:ext>
                  </a:extLst>
                </p14:cNvPr>
                <p14:cNvContentPartPr/>
                <p14:nvPr/>
              </p14:nvContentPartPr>
              <p14:xfrm>
                <a:off x="9345256" y="1773830"/>
                <a:ext cx="1624680" cy="28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24E7C3-37E6-D5E0-8202-D8CED77E895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36256" y="1765190"/>
                  <a:ext cx="1642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6296F4-4261-FEE0-E8A1-88F23D0CF8F0}"/>
                    </a:ext>
                  </a:extLst>
                </p14:cNvPr>
                <p14:cNvContentPartPr/>
                <p14:nvPr/>
              </p14:nvContentPartPr>
              <p14:xfrm>
                <a:off x="2460616" y="2136710"/>
                <a:ext cx="2846520" cy="4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6296F4-4261-FEE0-E8A1-88F23D0CF8F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51616" y="2127710"/>
                  <a:ext cx="2864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6A224ED-AF8E-2C7E-89A6-D029863A537B}"/>
                    </a:ext>
                  </a:extLst>
                </p14:cNvPr>
                <p14:cNvContentPartPr/>
                <p14:nvPr/>
              </p14:nvContentPartPr>
              <p14:xfrm>
                <a:off x="6131536" y="2035550"/>
                <a:ext cx="4144680" cy="118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6A224ED-AF8E-2C7E-89A6-D029863A537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22896" y="2026550"/>
                  <a:ext cx="4162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2BB50F-9832-327E-6887-D13F7F1238AC}"/>
                    </a:ext>
                  </a:extLst>
                </p14:cNvPr>
                <p14:cNvContentPartPr/>
                <p14:nvPr/>
              </p14:nvContentPartPr>
              <p14:xfrm>
                <a:off x="9966976" y="546590"/>
                <a:ext cx="268200" cy="351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2BB50F-9832-327E-6887-D13F7F1238A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57976" y="537950"/>
                  <a:ext cx="2858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2428BC-19F7-814C-3E33-C2D9EB61AE9B}"/>
                    </a:ext>
                  </a:extLst>
                </p14:cNvPr>
                <p14:cNvContentPartPr/>
                <p14:nvPr/>
              </p14:nvContentPartPr>
              <p14:xfrm>
                <a:off x="10041496" y="707510"/>
                <a:ext cx="250920" cy="36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2428BC-19F7-814C-3E33-C2D9EB61AE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32856" y="698510"/>
                  <a:ext cx="268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707DB8-BA11-BE43-FCDD-C27B905D1CE6}"/>
                    </a:ext>
                  </a:extLst>
                </p14:cNvPr>
                <p14:cNvContentPartPr/>
                <p14:nvPr/>
              </p14:nvContentPartPr>
              <p14:xfrm>
                <a:off x="10378096" y="780230"/>
                <a:ext cx="38160" cy="213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707DB8-BA11-BE43-FCDD-C27B905D1CE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69456" y="771230"/>
                  <a:ext cx="55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1C08F8-81CC-7A93-6617-1E40A748FD07}"/>
                    </a:ext>
                  </a:extLst>
                </p14:cNvPr>
                <p14:cNvContentPartPr/>
                <p14:nvPr/>
              </p14:nvContentPartPr>
              <p14:xfrm>
                <a:off x="9989296" y="320870"/>
                <a:ext cx="288000" cy="132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1C08F8-81CC-7A93-6617-1E40A748FD0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80296" y="311870"/>
                  <a:ext cx="305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63D02D-6929-263F-830E-7C900298A76A}"/>
                    </a:ext>
                  </a:extLst>
                </p14:cNvPr>
                <p14:cNvContentPartPr/>
                <p14:nvPr/>
              </p14:nvContentPartPr>
              <p14:xfrm>
                <a:off x="10393216" y="341030"/>
                <a:ext cx="20520" cy="111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63D02D-6929-263F-830E-7C900298A76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384216" y="332390"/>
                  <a:ext cx="38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6E7271-48DF-EC18-A1B4-009082841A09}"/>
                    </a:ext>
                  </a:extLst>
                </p14:cNvPr>
                <p14:cNvContentPartPr/>
                <p14:nvPr/>
              </p14:nvContentPartPr>
              <p14:xfrm>
                <a:off x="11174776" y="328790"/>
                <a:ext cx="325080" cy="176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6E7271-48DF-EC18-A1B4-009082841A0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165776" y="319790"/>
                  <a:ext cx="342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D704E24-A11C-B793-5B82-2B475C43659E}"/>
                    </a:ext>
                  </a:extLst>
                </p14:cNvPr>
                <p14:cNvContentPartPr/>
                <p14:nvPr/>
              </p14:nvContentPartPr>
              <p14:xfrm>
                <a:off x="11528656" y="460910"/>
                <a:ext cx="267120" cy="163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D704E24-A11C-B793-5B82-2B475C43659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520016" y="452270"/>
                  <a:ext cx="284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0DEC12-A4F5-E729-F616-4FBD09C6AA07}"/>
                    </a:ext>
                  </a:extLst>
                </p14:cNvPr>
                <p14:cNvContentPartPr/>
                <p14:nvPr/>
              </p14:nvContentPartPr>
              <p14:xfrm>
                <a:off x="11874616" y="341750"/>
                <a:ext cx="47520" cy="307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0DEC12-A4F5-E729-F616-4FBD09C6AA0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865976" y="333110"/>
                  <a:ext cx="651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5D5DAB4-6B9B-0A71-7ED6-75B3681792BC}"/>
                    </a:ext>
                  </a:extLst>
                </p14:cNvPr>
                <p14:cNvContentPartPr/>
                <p14:nvPr/>
              </p14:nvContentPartPr>
              <p14:xfrm>
                <a:off x="11715136" y="257510"/>
                <a:ext cx="318600" cy="176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5D5DAB4-6B9B-0A71-7ED6-75B3681792B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706496" y="248870"/>
                  <a:ext cx="336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866B05-9BD3-7271-5573-634C265FEDCF}"/>
                    </a:ext>
                  </a:extLst>
                </p14:cNvPr>
                <p14:cNvContentPartPr/>
                <p14:nvPr/>
              </p14:nvContentPartPr>
              <p14:xfrm>
                <a:off x="10604896" y="324830"/>
                <a:ext cx="16560" cy="18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866B05-9BD3-7271-5573-634C265FEDC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595896" y="315830"/>
                  <a:ext cx="34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E12C49-75F7-F882-4061-65E0471794F7}"/>
                    </a:ext>
                  </a:extLst>
                </p14:cNvPr>
                <p14:cNvContentPartPr/>
                <p14:nvPr/>
              </p14:nvContentPartPr>
              <p14:xfrm>
                <a:off x="10503376" y="244910"/>
                <a:ext cx="271800" cy="133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E12C49-75F7-F882-4061-65E0471794F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94376" y="235910"/>
                  <a:ext cx="289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1A12EBB-183D-8A6E-FEB9-894E5674D7B0}"/>
                    </a:ext>
                  </a:extLst>
                </p14:cNvPr>
                <p14:cNvContentPartPr/>
                <p14:nvPr/>
              </p14:nvContentPartPr>
              <p14:xfrm>
                <a:off x="10685536" y="723350"/>
                <a:ext cx="36360" cy="284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1A12EBB-183D-8A6E-FEB9-894E5674D7B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76536" y="714710"/>
                  <a:ext cx="54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743E69-4A47-9D1E-2EDD-318AE96568B6}"/>
                    </a:ext>
                  </a:extLst>
                </p14:cNvPr>
                <p14:cNvContentPartPr/>
                <p14:nvPr/>
              </p14:nvContentPartPr>
              <p14:xfrm>
                <a:off x="10565656" y="692030"/>
                <a:ext cx="260280" cy="133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743E69-4A47-9D1E-2EDD-318AE96568B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57016" y="683390"/>
                  <a:ext cx="277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85B21D-2559-F57C-7CF3-4BC0FEFDFC45}"/>
                    </a:ext>
                  </a:extLst>
                </p14:cNvPr>
                <p14:cNvContentPartPr/>
                <p14:nvPr/>
              </p14:nvContentPartPr>
              <p14:xfrm>
                <a:off x="11239216" y="771950"/>
                <a:ext cx="167400" cy="325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85B21D-2559-F57C-7CF3-4BC0FEFDFC4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30576" y="762950"/>
                  <a:ext cx="185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280ADFF-B71A-FF06-9D74-17B9E1808303}"/>
                    </a:ext>
                  </a:extLst>
                </p14:cNvPr>
                <p14:cNvContentPartPr/>
                <p14:nvPr/>
              </p14:nvContentPartPr>
              <p14:xfrm>
                <a:off x="11186656" y="900470"/>
                <a:ext cx="244440" cy="4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280ADFF-B71A-FF06-9D74-17B9E180830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178016" y="891830"/>
                  <a:ext cx="262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6654386-3D27-CAB1-1406-955BF97425A3}"/>
                    </a:ext>
                  </a:extLst>
                </p14:cNvPr>
                <p14:cNvContentPartPr/>
                <p14:nvPr/>
              </p14:nvContentPartPr>
              <p14:xfrm>
                <a:off x="11495176" y="992630"/>
                <a:ext cx="347400" cy="110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6654386-3D27-CAB1-1406-955BF97425A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486176" y="983990"/>
                  <a:ext cx="365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6387D02-86F6-E408-24B4-A2E4895C25D0}"/>
                    </a:ext>
                  </a:extLst>
                </p14:cNvPr>
                <p14:cNvContentPartPr/>
                <p14:nvPr/>
              </p14:nvContentPartPr>
              <p14:xfrm>
                <a:off x="11807656" y="896150"/>
                <a:ext cx="24480" cy="158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6387D02-86F6-E408-24B4-A2E4895C25D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798656" y="887150"/>
                  <a:ext cx="42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0924F95-BBB0-4073-EE0A-F0FE2CA6DA67}"/>
                    </a:ext>
                  </a:extLst>
                </p14:cNvPr>
                <p14:cNvContentPartPr/>
                <p14:nvPr/>
              </p14:nvContentPartPr>
              <p14:xfrm>
                <a:off x="11650336" y="840350"/>
                <a:ext cx="287280" cy="10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0924F95-BBB0-4073-EE0A-F0FE2CA6DA6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641696" y="831710"/>
                  <a:ext cx="304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F9904D-5801-CBFA-25E1-BBB2B00B1862}"/>
                    </a:ext>
                  </a:extLst>
                </p14:cNvPr>
                <p14:cNvContentPartPr/>
                <p14:nvPr/>
              </p14:nvContentPartPr>
              <p14:xfrm>
                <a:off x="9878056" y="572510"/>
                <a:ext cx="682920" cy="489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F9904D-5801-CBFA-25E1-BBB2B00B186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69416" y="563510"/>
                  <a:ext cx="7005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E2C596A-190C-93DD-342A-A5D6C7A78E15}"/>
                    </a:ext>
                  </a:extLst>
                </p14:cNvPr>
                <p14:cNvContentPartPr/>
                <p14:nvPr/>
              </p14:nvContentPartPr>
              <p14:xfrm>
                <a:off x="11071816" y="732710"/>
                <a:ext cx="717120" cy="589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E2C596A-190C-93DD-342A-A5D6C7A78E1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062816" y="724070"/>
                  <a:ext cx="7347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B3D8D6-2ED1-72B9-781A-AAAB90AC6141}"/>
                    </a:ext>
                  </a:extLst>
                </p14:cNvPr>
                <p14:cNvContentPartPr/>
                <p14:nvPr/>
              </p14:nvContentPartPr>
              <p14:xfrm>
                <a:off x="11676256" y="1392230"/>
                <a:ext cx="40680" cy="334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B3D8D6-2ED1-72B9-781A-AAAB90AC614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667616" y="1383590"/>
                  <a:ext cx="583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E56A7D9-F502-EF63-C320-C945D74021DB}"/>
                    </a:ext>
                  </a:extLst>
                </p14:cNvPr>
                <p14:cNvContentPartPr/>
                <p14:nvPr/>
              </p14:nvContentPartPr>
              <p14:xfrm>
                <a:off x="11561416" y="1618670"/>
                <a:ext cx="329760" cy="21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E56A7D9-F502-EF63-C320-C945D74021D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52416" y="1610030"/>
                  <a:ext cx="3474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417BAB7-8EC1-FB2D-2842-091896461BB3}"/>
                    </a:ext>
                  </a:extLst>
                </p14:cNvPr>
                <p14:cNvContentPartPr/>
                <p14:nvPr/>
              </p14:nvContentPartPr>
              <p14:xfrm>
                <a:off x="10056616" y="523550"/>
                <a:ext cx="279720" cy="84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417BAB7-8EC1-FB2D-2842-091896461BB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47976" y="514910"/>
                  <a:ext cx="297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BF6B76B-BE87-1848-F695-90E360DF35E1}"/>
                    </a:ext>
                  </a:extLst>
                </p14:cNvPr>
                <p14:cNvContentPartPr/>
                <p14:nvPr/>
              </p14:nvContentPartPr>
              <p14:xfrm>
                <a:off x="11388616" y="1934030"/>
                <a:ext cx="531720" cy="6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BF6B76B-BE87-1848-F695-90E360DF35E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379976" y="1925030"/>
                  <a:ext cx="54936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386145E-F961-7D42-BFB2-791B8D588237}"/>
                  </a:ext>
                </a:extLst>
              </p14:cNvPr>
              <p14:cNvContentPartPr/>
              <p14:nvPr/>
            </p14:nvContentPartPr>
            <p14:xfrm>
              <a:off x="6392896" y="2485910"/>
              <a:ext cx="3730320" cy="600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386145E-F961-7D42-BFB2-791B8D58823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84256" y="2476910"/>
                <a:ext cx="3747960" cy="61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E2D54D3B-8304-A7BA-3045-B167C7DF38AC}"/>
              </a:ext>
            </a:extLst>
          </p:cNvPr>
          <p:cNvGrpSpPr/>
          <p:nvPr/>
        </p:nvGrpSpPr>
        <p:grpSpPr>
          <a:xfrm>
            <a:off x="1038256" y="2509310"/>
            <a:ext cx="9973800" cy="1069200"/>
            <a:chOff x="1038256" y="2509310"/>
            <a:chExt cx="9973800" cy="10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DD39F66-5C70-FCDC-DAB5-ABD93825F26C}"/>
                    </a:ext>
                  </a:extLst>
                </p14:cNvPr>
                <p14:cNvContentPartPr/>
                <p14:nvPr/>
              </p14:nvContentPartPr>
              <p14:xfrm>
                <a:off x="4338016" y="3018350"/>
                <a:ext cx="963000" cy="3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DD39F66-5C70-FCDC-DAB5-ABD93825F2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29016" y="3009710"/>
                  <a:ext cx="980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9F96C3C-BFFC-769C-7687-779E4583A3DF}"/>
                    </a:ext>
                  </a:extLst>
                </p14:cNvPr>
                <p14:cNvContentPartPr/>
                <p14:nvPr/>
              </p14:nvContentPartPr>
              <p14:xfrm>
                <a:off x="1583656" y="3461510"/>
                <a:ext cx="969840" cy="8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9F96C3C-BFFC-769C-7687-779E4583A3D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74656" y="3452870"/>
                  <a:ext cx="987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8BDC624-1C55-46C5-02ED-641F8BF444F0}"/>
                    </a:ext>
                  </a:extLst>
                </p14:cNvPr>
                <p14:cNvContentPartPr/>
                <p14:nvPr/>
              </p14:nvContentPartPr>
              <p14:xfrm>
                <a:off x="3047776" y="3484550"/>
                <a:ext cx="2419560" cy="37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8BDC624-1C55-46C5-02ED-641F8BF444F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039136" y="3475910"/>
                  <a:ext cx="2437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176FA12-EB10-ABFD-EDDF-FB0B21711165}"/>
                    </a:ext>
                  </a:extLst>
                </p14:cNvPr>
                <p14:cNvContentPartPr/>
                <p14:nvPr/>
              </p14:nvContentPartPr>
              <p14:xfrm>
                <a:off x="6298936" y="3071630"/>
                <a:ext cx="1066680" cy="53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176FA12-EB10-ABFD-EDDF-FB0B2171116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90296" y="3062630"/>
                  <a:ext cx="1084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42CE05-F2C2-06C6-F712-183B401763A8}"/>
                    </a:ext>
                  </a:extLst>
                </p14:cNvPr>
                <p14:cNvContentPartPr/>
                <p14:nvPr/>
              </p14:nvContentPartPr>
              <p14:xfrm>
                <a:off x="7563616" y="3044990"/>
                <a:ext cx="1719000" cy="26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42CE05-F2C2-06C6-F712-183B401763A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54976" y="3035990"/>
                  <a:ext cx="1736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0B6D81-733D-801F-43C6-B046A0AAAE5B}"/>
                    </a:ext>
                  </a:extLst>
                </p14:cNvPr>
                <p14:cNvContentPartPr/>
                <p14:nvPr/>
              </p14:nvContentPartPr>
              <p14:xfrm>
                <a:off x="9248056" y="3036350"/>
                <a:ext cx="925920" cy="36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0B6D81-733D-801F-43C6-B046A0AAAE5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239416" y="3027710"/>
                  <a:ext cx="943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D27DA5F-EE78-6B73-8628-F493BC54C1DE}"/>
                    </a:ext>
                  </a:extLst>
                </p14:cNvPr>
                <p14:cNvContentPartPr/>
                <p14:nvPr/>
              </p14:nvContentPartPr>
              <p14:xfrm>
                <a:off x="10699216" y="2699750"/>
                <a:ext cx="312840" cy="427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D27DA5F-EE78-6B73-8628-F493BC54C1D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690216" y="2690750"/>
                  <a:ext cx="3304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9F5E2C-4981-94D9-81F2-AD13D770A8A0}"/>
                    </a:ext>
                  </a:extLst>
                </p14:cNvPr>
                <p14:cNvContentPartPr/>
                <p14:nvPr/>
              </p14:nvContentPartPr>
              <p14:xfrm>
                <a:off x="1416616" y="3048230"/>
                <a:ext cx="4169520" cy="530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9F5E2C-4981-94D9-81F2-AD13D770A8A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07976" y="3039230"/>
                  <a:ext cx="418716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A58B420-C31F-51F2-6ACF-A83F233A49C7}"/>
                    </a:ext>
                  </a:extLst>
                </p14:cNvPr>
                <p14:cNvContentPartPr/>
                <p14:nvPr/>
              </p14:nvContentPartPr>
              <p14:xfrm>
                <a:off x="1038256" y="2509310"/>
                <a:ext cx="782640" cy="317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A58B420-C31F-51F2-6ACF-A83F233A49C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29616" y="2500310"/>
                  <a:ext cx="80028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3F1DD5C-E7FC-2C5B-2E7F-A24A3259E895}"/>
                  </a:ext>
                </a:extLst>
              </p14:cNvPr>
              <p14:cNvContentPartPr/>
              <p14:nvPr/>
            </p14:nvContentPartPr>
            <p14:xfrm>
              <a:off x="612376" y="1402310"/>
              <a:ext cx="846360" cy="292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3F1DD5C-E7FC-2C5B-2E7F-A24A3259E89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03376" y="1393670"/>
                <a:ext cx="864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C2B001C-56D4-867B-5958-4F4DAB132767}"/>
                  </a:ext>
                </a:extLst>
              </p14:cNvPr>
              <p14:cNvContentPartPr/>
              <p14:nvPr/>
            </p14:nvContentPartPr>
            <p14:xfrm>
              <a:off x="975256" y="4082870"/>
              <a:ext cx="1874160" cy="60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C2B001C-56D4-867B-5958-4F4DAB13276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66616" y="4074230"/>
                <a:ext cx="189180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F109DE90-098D-44F9-9838-95ECEF22799F}"/>
              </a:ext>
            </a:extLst>
          </p:cNvPr>
          <p:cNvGrpSpPr/>
          <p:nvPr/>
        </p:nvGrpSpPr>
        <p:grpSpPr>
          <a:xfrm>
            <a:off x="1591576" y="4787390"/>
            <a:ext cx="9173160" cy="117000"/>
            <a:chOff x="1591576" y="4787390"/>
            <a:chExt cx="9173160" cy="1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B2F7CF6-AE93-44DA-9C86-6D7BE07500B7}"/>
                    </a:ext>
                  </a:extLst>
                </p14:cNvPr>
                <p14:cNvContentPartPr/>
                <p14:nvPr/>
              </p14:nvContentPartPr>
              <p14:xfrm>
                <a:off x="1591576" y="4787390"/>
                <a:ext cx="1498320" cy="47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B2F7CF6-AE93-44DA-9C86-6D7BE07500B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582936" y="4778750"/>
                  <a:ext cx="1515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5C25B4A-BCD5-8CA4-BDA6-48CEC10B1459}"/>
                    </a:ext>
                  </a:extLst>
                </p14:cNvPr>
                <p14:cNvContentPartPr/>
                <p14:nvPr/>
              </p14:nvContentPartPr>
              <p14:xfrm>
                <a:off x="2876776" y="4830230"/>
                <a:ext cx="1183320" cy="25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5C25B4A-BCD5-8CA4-BDA6-48CEC10B145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868136" y="4821590"/>
                  <a:ext cx="1200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8A82AA8-E529-18F0-7E98-8C740B350932}"/>
                    </a:ext>
                  </a:extLst>
                </p14:cNvPr>
                <p14:cNvContentPartPr/>
                <p14:nvPr/>
              </p14:nvContentPartPr>
              <p14:xfrm>
                <a:off x="4121656" y="4798550"/>
                <a:ext cx="972360" cy="31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8A82AA8-E529-18F0-7E98-8C740B35093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112656" y="4789550"/>
                  <a:ext cx="990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460AF60-BECA-D444-EC48-FC1DC6D55A92}"/>
                    </a:ext>
                  </a:extLst>
                </p14:cNvPr>
                <p14:cNvContentPartPr/>
                <p14:nvPr/>
              </p14:nvContentPartPr>
              <p14:xfrm>
                <a:off x="5419096" y="4823390"/>
                <a:ext cx="1902960" cy="48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460AF60-BECA-D444-EC48-FC1DC6D55A9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0096" y="4814750"/>
                  <a:ext cx="1920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9C233B-74DA-2DEC-D3A6-AD1D447917D4}"/>
                    </a:ext>
                  </a:extLst>
                </p14:cNvPr>
                <p14:cNvContentPartPr/>
                <p14:nvPr/>
              </p14:nvContentPartPr>
              <p14:xfrm>
                <a:off x="7760176" y="4867670"/>
                <a:ext cx="888120" cy="36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9C233B-74DA-2DEC-D3A6-AD1D447917D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51536" y="4858670"/>
                  <a:ext cx="905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01A1DEF-14CB-79FA-5D49-E73406FDD465}"/>
                    </a:ext>
                  </a:extLst>
                </p14:cNvPr>
                <p14:cNvContentPartPr/>
                <p14:nvPr/>
              </p14:nvContentPartPr>
              <p14:xfrm>
                <a:off x="9468016" y="4800710"/>
                <a:ext cx="1296720" cy="28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01A1DEF-14CB-79FA-5D49-E73406FDD46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59376" y="4792070"/>
                  <a:ext cx="13143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9491B63-4EDD-9842-AF65-BE59DA801C25}"/>
              </a:ext>
            </a:extLst>
          </p:cNvPr>
          <p:cNvGrpSpPr/>
          <p:nvPr/>
        </p:nvGrpSpPr>
        <p:grpSpPr>
          <a:xfrm>
            <a:off x="6217216" y="3928430"/>
            <a:ext cx="938880" cy="530640"/>
            <a:chOff x="6217216" y="3928430"/>
            <a:chExt cx="938880" cy="5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E0984EA-6C4B-EDBC-C5D5-B9E2592DEC11}"/>
                    </a:ext>
                  </a:extLst>
                </p14:cNvPr>
                <p14:cNvContentPartPr/>
                <p14:nvPr/>
              </p14:nvContentPartPr>
              <p14:xfrm>
                <a:off x="6217216" y="4224350"/>
                <a:ext cx="282960" cy="234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E0984EA-6C4B-EDBC-C5D5-B9E2592DEC1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208216" y="4215710"/>
                  <a:ext cx="3006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538EC2-083C-9BD8-E3EE-A7A86DBDD106}"/>
                    </a:ext>
                  </a:extLst>
                </p14:cNvPr>
                <p14:cNvContentPartPr/>
                <p14:nvPr/>
              </p14:nvContentPartPr>
              <p14:xfrm>
                <a:off x="6732736" y="4012670"/>
                <a:ext cx="33840" cy="243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538EC2-083C-9BD8-E3EE-A7A86DBDD10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23736" y="4003670"/>
                  <a:ext cx="51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137DC03-CF97-04B8-E421-0AF8F18C9A9A}"/>
                    </a:ext>
                  </a:extLst>
                </p14:cNvPr>
                <p14:cNvContentPartPr/>
                <p14:nvPr/>
              </p14:nvContentPartPr>
              <p14:xfrm>
                <a:off x="6530776" y="3928430"/>
                <a:ext cx="435600" cy="186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137DC03-CF97-04B8-E421-0AF8F18C9A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522136" y="3919430"/>
                  <a:ext cx="453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6253266-528C-A579-8C8D-0D1130C8B84E}"/>
                    </a:ext>
                  </a:extLst>
                </p14:cNvPr>
                <p14:cNvContentPartPr/>
                <p14:nvPr/>
              </p14:nvContentPartPr>
              <p14:xfrm>
                <a:off x="6521776" y="4296350"/>
                <a:ext cx="634320" cy="151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6253266-528C-A579-8C8D-0D1130C8B84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512776" y="4287710"/>
                  <a:ext cx="65196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F9843B3-AF5D-73DE-A048-5CE70427A3D5}"/>
              </a:ext>
            </a:extLst>
          </p:cNvPr>
          <p:cNvGrpSpPr/>
          <p:nvPr/>
        </p:nvGrpSpPr>
        <p:grpSpPr>
          <a:xfrm>
            <a:off x="8121976" y="3210230"/>
            <a:ext cx="3439440" cy="1342440"/>
            <a:chOff x="8121976" y="3210230"/>
            <a:chExt cx="3439440" cy="13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FC1011E-56D4-D5C7-831C-FD3EBED72C42}"/>
                    </a:ext>
                  </a:extLst>
                </p14:cNvPr>
                <p14:cNvContentPartPr/>
                <p14:nvPr/>
              </p14:nvContentPartPr>
              <p14:xfrm>
                <a:off x="8121976" y="4145510"/>
                <a:ext cx="487080" cy="332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FC1011E-56D4-D5C7-831C-FD3EBED72C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112976" y="4136870"/>
                  <a:ext cx="5047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176D228-ABD2-35A6-2BE9-5C766FCE5087}"/>
                    </a:ext>
                  </a:extLst>
                </p14:cNvPr>
                <p14:cNvContentPartPr/>
                <p14:nvPr/>
              </p14:nvContentPartPr>
              <p14:xfrm>
                <a:off x="8863216" y="3791630"/>
                <a:ext cx="691920" cy="327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176D228-ABD2-35A6-2BE9-5C766FCE508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54576" y="3782630"/>
                  <a:ext cx="7095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7EA2BD-7ED4-1386-903D-BBA3B967C348}"/>
                    </a:ext>
                  </a:extLst>
                </p14:cNvPr>
                <p14:cNvContentPartPr/>
                <p14:nvPr/>
              </p14:nvContentPartPr>
              <p14:xfrm>
                <a:off x="9243016" y="3827990"/>
                <a:ext cx="340200" cy="83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7EA2BD-7ED4-1386-903D-BBA3B967C34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234376" y="3819350"/>
                  <a:ext cx="357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EA51404-92B0-E688-9F29-276CE590E062}"/>
                    </a:ext>
                  </a:extLst>
                </p14:cNvPr>
                <p14:cNvContentPartPr/>
                <p14:nvPr/>
              </p14:nvContentPartPr>
              <p14:xfrm>
                <a:off x="8782576" y="4269350"/>
                <a:ext cx="1391760" cy="283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EA51404-92B0-E688-9F29-276CE590E06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773576" y="4260350"/>
                  <a:ext cx="14094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119382-457B-591B-4E12-A5651AD2656C}"/>
                    </a:ext>
                  </a:extLst>
                </p14:cNvPr>
                <p14:cNvContentPartPr/>
                <p14:nvPr/>
              </p14:nvContentPartPr>
              <p14:xfrm>
                <a:off x="8709856" y="3506870"/>
                <a:ext cx="597600" cy="24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119382-457B-591B-4E12-A5651AD2656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700856" y="3497870"/>
                  <a:ext cx="615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F23529-8F11-5339-A0A6-28906313D599}"/>
                    </a:ext>
                  </a:extLst>
                </p14:cNvPr>
                <p14:cNvContentPartPr/>
                <p14:nvPr/>
              </p14:nvContentPartPr>
              <p14:xfrm>
                <a:off x="9019816" y="3504710"/>
                <a:ext cx="263160" cy="92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F23529-8F11-5339-A0A6-28906313D59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011176" y="3496070"/>
                  <a:ext cx="280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41A6494-1817-2307-EA8D-DDBB3A0A9F47}"/>
                    </a:ext>
                  </a:extLst>
                </p14:cNvPr>
                <p14:cNvContentPartPr/>
                <p14:nvPr/>
              </p14:nvContentPartPr>
              <p14:xfrm>
                <a:off x="9419416" y="3389510"/>
                <a:ext cx="33480" cy="369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41A6494-1817-2307-EA8D-DDBB3A0A9F4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410776" y="3380870"/>
                  <a:ext cx="511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7AD0065-0DAC-B3E2-6F9F-CE85E1D15F7C}"/>
                    </a:ext>
                  </a:extLst>
                </p14:cNvPr>
                <p14:cNvContentPartPr/>
                <p14:nvPr/>
              </p14:nvContentPartPr>
              <p14:xfrm>
                <a:off x="9598696" y="3337310"/>
                <a:ext cx="1516320" cy="331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7AD0065-0DAC-B3E2-6F9F-CE85E1D15F7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590056" y="3328670"/>
                  <a:ext cx="15339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0E2857-EB8E-1136-153E-D7D729111145}"/>
                    </a:ext>
                  </a:extLst>
                </p14:cNvPr>
                <p14:cNvContentPartPr/>
                <p14:nvPr/>
              </p14:nvContentPartPr>
              <p14:xfrm>
                <a:off x="10271536" y="3422990"/>
                <a:ext cx="411480" cy="38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0E2857-EB8E-1136-153E-D7D72911114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262896" y="3413990"/>
                  <a:ext cx="429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45EFB82-2B8F-51B3-6C15-8A64766B66ED}"/>
                    </a:ext>
                  </a:extLst>
                </p14:cNvPr>
                <p14:cNvContentPartPr/>
                <p14:nvPr/>
              </p14:nvContentPartPr>
              <p14:xfrm>
                <a:off x="10580056" y="3304550"/>
                <a:ext cx="30240" cy="10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45EFB82-2B8F-51B3-6C15-8A64766B66E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71056" y="3295910"/>
                  <a:ext cx="47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68EE756-44DE-517A-ABB5-B37D3D5C3D3F}"/>
                    </a:ext>
                  </a:extLst>
                </p14:cNvPr>
                <p14:cNvContentPartPr/>
                <p14:nvPr/>
              </p14:nvContentPartPr>
              <p14:xfrm>
                <a:off x="9938536" y="3713510"/>
                <a:ext cx="788400" cy="118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68EE756-44DE-517A-ABB5-B37D3D5C3D3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29536" y="3704510"/>
                  <a:ext cx="806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ED64B46-8F69-9D27-9B49-F08C0721945B}"/>
                    </a:ext>
                  </a:extLst>
                </p14:cNvPr>
                <p14:cNvContentPartPr/>
                <p14:nvPr/>
              </p14:nvContentPartPr>
              <p14:xfrm>
                <a:off x="11374936" y="3294470"/>
                <a:ext cx="38160" cy="274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ED64B46-8F69-9D27-9B49-F08C0721945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366296" y="3285830"/>
                  <a:ext cx="55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64251BF-CF14-301D-F286-4D0BBCB0ADD7}"/>
                    </a:ext>
                  </a:extLst>
                </p14:cNvPr>
                <p14:cNvContentPartPr/>
                <p14:nvPr/>
              </p14:nvContentPartPr>
              <p14:xfrm>
                <a:off x="11160016" y="3210230"/>
                <a:ext cx="401400" cy="185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64251BF-CF14-301D-F286-4D0BBCB0ADD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151016" y="3201590"/>
                  <a:ext cx="419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478F58C-31EC-D812-5C09-24099F905FFE}"/>
                    </a:ext>
                  </a:extLst>
                </p14:cNvPr>
                <p14:cNvContentPartPr/>
                <p14:nvPr/>
              </p14:nvContentPartPr>
              <p14:xfrm>
                <a:off x="9819376" y="3889550"/>
                <a:ext cx="41400" cy="210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478F58C-31EC-D812-5C09-24099F905FF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810736" y="3880550"/>
                  <a:ext cx="59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B70E248-5DEE-C947-7042-A284B25305BB}"/>
                    </a:ext>
                  </a:extLst>
                </p14:cNvPr>
                <p14:cNvContentPartPr/>
                <p14:nvPr/>
              </p14:nvContentPartPr>
              <p14:xfrm>
                <a:off x="9683656" y="3862550"/>
                <a:ext cx="280080" cy="121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B70E248-5DEE-C947-7042-A284B25305B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674656" y="3853910"/>
                  <a:ext cx="297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49A6D44-8DB5-3A49-7873-5BC9C78E0468}"/>
                    </a:ext>
                  </a:extLst>
                </p14:cNvPr>
                <p14:cNvContentPartPr/>
                <p14:nvPr/>
              </p14:nvContentPartPr>
              <p14:xfrm>
                <a:off x="9279016" y="4020950"/>
                <a:ext cx="38160" cy="138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49A6D44-8DB5-3A49-7873-5BC9C78E046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270016" y="4011950"/>
                  <a:ext cx="558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787D73-3FDA-0DF4-37A2-DC464242878E}"/>
              </a:ext>
            </a:extLst>
          </p:cNvPr>
          <p:cNvGrpSpPr/>
          <p:nvPr/>
        </p:nvGrpSpPr>
        <p:grpSpPr>
          <a:xfrm>
            <a:off x="10261456" y="4181510"/>
            <a:ext cx="267120" cy="260640"/>
            <a:chOff x="10261456" y="4181510"/>
            <a:chExt cx="26712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19E5ECF-D80D-8DF2-4DAF-A1556ACCB057}"/>
                    </a:ext>
                  </a:extLst>
                </p14:cNvPr>
                <p14:cNvContentPartPr/>
                <p14:nvPr/>
              </p14:nvContentPartPr>
              <p14:xfrm>
                <a:off x="10394296" y="4240190"/>
                <a:ext cx="85320" cy="201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19E5ECF-D80D-8DF2-4DAF-A1556ACCB05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385656" y="4231190"/>
                  <a:ext cx="102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37AD0E6-ECFB-D7A5-F3E8-EFC5F1E179D6}"/>
                    </a:ext>
                  </a:extLst>
                </p14:cNvPr>
                <p14:cNvContentPartPr/>
                <p14:nvPr/>
              </p14:nvContentPartPr>
              <p14:xfrm>
                <a:off x="10261456" y="4181510"/>
                <a:ext cx="267120" cy="140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37AD0E6-ECFB-D7A5-F3E8-EFC5F1E179D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252816" y="4172870"/>
                  <a:ext cx="28476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5543EBC-86B0-C8FF-79B8-D807BC3DEA63}"/>
                  </a:ext>
                </a:extLst>
              </p14:cNvPr>
              <p14:cNvContentPartPr/>
              <p14:nvPr/>
            </p14:nvContentPartPr>
            <p14:xfrm>
              <a:off x="6192376" y="4587590"/>
              <a:ext cx="47520" cy="180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5543EBC-86B0-C8FF-79B8-D807BC3DEA6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183736" y="4578950"/>
                <a:ext cx="651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05AAAF0-076E-BA4B-0F6F-7218AD7C005F}"/>
                  </a:ext>
                </a:extLst>
              </p14:cNvPr>
              <p14:cNvContentPartPr/>
              <p14:nvPr/>
            </p14:nvContentPartPr>
            <p14:xfrm>
              <a:off x="6938656" y="5393270"/>
              <a:ext cx="1973160" cy="342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05AAAF0-076E-BA4B-0F6F-7218AD7C005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930016" y="5384270"/>
                <a:ext cx="199080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31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025A-D3F1-E084-47DA-CBB23B67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  <a:endParaRPr lang="en-IN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C3ACC1-E15E-D19F-72B2-9967FBEF40AF}"/>
              </a:ext>
            </a:extLst>
          </p:cNvPr>
          <p:cNvGrpSpPr/>
          <p:nvPr/>
        </p:nvGrpSpPr>
        <p:grpSpPr>
          <a:xfrm>
            <a:off x="9226456" y="2191430"/>
            <a:ext cx="1932480" cy="1657440"/>
            <a:chOff x="9226456" y="2191430"/>
            <a:chExt cx="1932480" cy="165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635D22-F6D4-4843-F052-84BC3A4C6C57}"/>
                    </a:ext>
                  </a:extLst>
                </p14:cNvPr>
                <p14:cNvContentPartPr/>
                <p14:nvPr/>
              </p14:nvContentPartPr>
              <p14:xfrm>
                <a:off x="9644776" y="2552150"/>
                <a:ext cx="72360" cy="1133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635D22-F6D4-4843-F052-84BC3A4C6C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36136" y="2543510"/>
                  <a:ext cx="90000" cy="11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648B693-4B6A-2332-88D9-43D3E8331FCA}"/>
                    </a:ext>
                  </a:extLst>
                </p14:cNvPr>
                <p14:cNvContentPartPr/>
                <p14:nvPr/>
              </p14:nvContentPartPr>
              <p14:xfrm>
                <a:off x="9599416" y="2401670"/>
                <a:ext cx="1335240" cy="1350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648B693-4B6A-2332-88D9-43D3E8331F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90416" y="2392670"/>
                  <a:ext cx="1352880" cy="13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B3F1F3-5EA3-5AD1-81ED-9C9E493FD83E}"/>
                    </a:ext>
                  </a:extLst>
                </p14:cNvPr>
                <p14:cNvContentPartPr/>
                <p14:nvPr/>
              </p14:nvContentPartPr>
              <p14:xfrm>
                <a:off x="9669616" y="2913590"/>
                <a:ext cx="1149840" cy="175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B3F1F3-5EA3-5AD1-81ED-9C9E493FD8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0976" y="2904590"/>
                  <a:ext cx="1167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9A0ACF-4115-C6EB-9A8B-B4800D045E56}"/>
                    </a:ext>
                  </a:extLst>
                </p14:cNvPr>
                <p14:cNvContentPartPr/>
                <p14:nvPr/>
              </p14:nvContentPartPr>
              <p14:xfrm>
                <a:off x="9964456" y="2533070"/>
                <a:ext cx="128160" cy="1125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9A0ACF-4115-C6EB-9A8B-B4800D045E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55456" y="2524430"/>
                  <a:ext cx="145800" cy="11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61E5BA0-8E77-BB14-7964-1DB5CD13FBE7}"/>
                    </a:ext>
                  </a:extLst>
                </p14:cNvPr>
                <p14:cNvContentPartPr/>
                <p14:nvPr/>
              </p14:nvContentPartPr>
              <p14:xfrm>
                <a:off x="10296016" y="2492750"/>
                <a:ext cx="81720" cy="1136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61E5BA0-8E77-BB14-7964-1DB5CD13FB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87016" y="2483750"/>
                  <a:ext cx="99360" cy="11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CEDBD5-D89C-9756-F8D6-3B700B9ED519}"/>
                    </a:ext>
                  </a:extLst>
                </p14:cNvPr>
                <p14:cNvContentPartPr/>
                <p14:nvPr/>
              </p14:nvContentPartPr>
              <p14:xfrm>
                <a:off x="9630016" y="3194030"/>
                <a:ext cx="1130400" cy="113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CEDBD5-D89C-9756-F8D6-3B700B9ED5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21376" y="3185390"/>
                  <a:ext cx="1148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7C105A-B9FA-92B2-BDEB-27FB1AE5A4A9}"/>
                    </a:ext>
                  </a:extLst>
                </p14:cNvPr>
                <p14:cNvContentPartPr/>
                <p14:nvPr/>
              </p14:nvContentPartPr>
              <p14:xfrm>
                <a:off x="9666736" y="2722430"/>
                <a:ext cx="1208160" cy="3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7C105A-B9FA-92B2-BDEB-27FB1AE5A4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57736" y="2713790"/>
                  <a:ext cx="1225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4576A6-4FBC-CD31-3125-A54B7710971B}"/>
                    </a:ext>
                  </a:extLst>
                </p14:cNvPr>
                <p14:cNvContentPartPr/>
                <p14:nvPr/>
              </p14:nvContentPartPr>
              <p14:xfrm>
                <a:off x="9711016" y="3437390"/>
                <a:ext cx="1131120" cy="10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4576A6-4FBC-CD31-3125-A54B771097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2376" y="3428750"/>
                  <a:ext cx="1148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427898-FFA5-41EE-05B4-158B3AA768E0}"/>
                    </a:ext>
                  </a:extLst>
                </p14:cNvPr>
                <p14:cNvContentPartPr/>
                <p14:nvPr/>
              </p14:nvContentPartPr>
              <p14:xfrm>
                <a:off x="10639096" y="3197990"/>
                <a:ext cx="19692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427898-FFA5-41EE-05B4-158B3AA768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30456" y="3188990"/>
                  <a:ext cx="214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9F549D-5E7F-AE3D-6915-FD6C8EC30AC6}"/>
                    </a:ext>
                  </a:extLst>
                </p14:cNvPr>
                <p14:cNvContentPartPr/>
                <p14:nvPr/>
              </p14:nvContentPartPr>
              <p14:xfrm>
                <a:off x="9306016" y="2695430"/>
                <a:ext cx="221760" cy="103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9F549D-5E7F-AE3D-6915-FD6C8EC30A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97016" y="2686790"/>
                  <a:ext cx="239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090F47-C47F-28D0-D177-903BC7F2B681}"/>
                    </a:ext>
                  </a:extLst>
                </p14:cNvPr>
                <p14:cNvContentPartPr/>
                <p14:nvPr/>
              </p14:nvContentPartPr>
              <p14:xfrm>
                <a:off x="9552976" y="2751230"/>
                <a:ext cx="23400" cy="10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090F47-C47F-28D0-D177-903BC7F2B6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44336" y="2742230"/>
                  <a:ext cx="41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592E36-C9C5-C636-1647-741EC44ADCD3}"/>
                    </a:ext>
                  </a:extLst>
                </p14:cNvPr>
                <p14:cNvContentPartPr/>
                <p14:nvPr/>
              </p14:nvContentPartPr>
              <p14:xfrm>
                <a:off x="9316096" y="2997830"/>
                <a:ext cx="165240" cy="8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592E36-C9C5-C636-1647-741EC44ADC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07096" y="2988830"/>
                  <a:ext cx="182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40E2DE-EC27-EA42-FBF0-DFABF450A00D}"/>
                    </a:ext>
                  </a:extLst>
                </p14:cNvPr>
                <p14:cNvContentPartPr/>
                <p14:nvPr/>
              </p14:nvContentPartPr>
              <p14:xfrm>
                <a:off x="9502576" y="3037790"/>
                <a:ext cx="107640" cy="103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40E2DE-EC27-EA42-FBF0-DFABF450A0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93576" y="3029150"/>
                  <a:ext cx="125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2C90A8-AA20-1D90-41A7-525F59B62DB0}"/>
                    </a:ext>
                  </a:extLst>
                </p14:cNvPr>
                <p14:cNvContentPartPr/>
                <p14:nvPr/>
              </p14:nvContentPartPr>
              <p14:xfrm>
                <a:off x="9315016" y="3287990"/>
                <a:ext cx="38880" cy="82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2C90A8-AA20-1D90-41A7-525F59B62D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06016" y="3279350"/>
                  <a:ext cx="56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14B008-3B42-A4A5-5411-55EF84684C97}"/>
                    </a:ext>
                  </a:extLst>
                </p14:cNvPr>
                <p14:cNvContentPartPr/>
                <p14:nvPr/>
              </p14:nvContentPartPr>
              <p14:xfrm>
                <a:off x="9396736" y="3257750"/>
                <a:ext cx="89640" cy="6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4B008-3B42-A4A5-5411-55EF84684C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88096" y="3248750"/>
                  <a:ext cx="107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D2C19E-12F3-87BD-218E-6CCFFAF716B3}"/>
                    </a:ext>
                  </a:extLst>
                </p14:cNvPr>
                <p14:cNvContentPartPr/>
                <p14:nvPr/>
              </p14:nvContentPartPr>
              <p14:xfrm>
                <a:off x="9516256" y="3251270"/>
                <a:ext cx="7236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D2C19E-12F3-87BD-218E-6CCFFAF716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07256" y="3242630"/>
                  <a:ext cx="90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E8FFE8-88D2-6312-BC3E-46520F595DC0}"/>
                    </a:ext>
                  </a:extLst>
                </p14:cNvPr>
                <p14:cNvContentPartPr/>
                <p14:nvPr/>
              </p14:nvContentPartPr>
              <p14:xfrm>
                <a:off x="9226456" y="3573110"/>
                <a:ext cx="207720" cy="99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E8FFE8-88D2-6312-BC3E-46520F595D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17456" y="3564110"/>
                  <a:ext cx="225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D42490-53C6-C66C-7489-A9BBFFB58752}"/>
                    </a:ext>
                  </a:extLst>
                </p14:cNvPr>
                <p14:cNvContentPartPr/>
                <p14:nvPr/>
              </p14:nvContentPartPr>
              <p14:xfrm>
                <a:off x="9415816" y="3581390"/>
                <a:ext cx="164520" cy="139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D42490-53C6-C66C-7489-A9BBFFB587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06816" y="3572390"/>
                  <a:ext cx="182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67B0DD-C94C-983A-191E-C3EB187C3615}"/>
                    </a:ext>
                  </a:extLst>
                </p14:cNvPr>
                <p14:cNvContentPartPr/>
                <p14:nvPr/>
              </p14:nvContentPartPr>
              <p14:xfrm>
                <a:off x="9526696" y="3668510"/>
                <a:ext cx="43200" cy="180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67B0DD-C94C-983A-191E-C3EB187C361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17696" y="3659870"/>
                  <a:ext cx="60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9E69C1-9CC8-80F8-54A3-F79CC3ABB200}"/>
                    </a:ext>
                  </a:extLst>
                </p14:cNvPr>
                <p14:cNvContentPartPr/>
                <p14:nvPr/>
              </p14:nvContentPartPr>
              <p14:xfrm>
                <a:off x="9621376" y="2278910"/>
                <a:ext cx="181800" cy="110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9E69C1-9CC8-80F8-54A3-F79CC3ABB2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12736" y="2269910"/>
                  <a:ext cx="199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11BED8-65D4-68C8-FE4C-A3A1AA58A5A0}"/>
                    </a:ext>
                  </a:extLst>
                </p14:cNvPr>
                <p14:cNvContentPartPr/>
                <p14:nvPr/>
              </p14:nvContentPartPr>
              <p14:xfrm>
                <a:off x="9829456" y="2325710"/>
                <a:ext cx="33120" cy="99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11BED8-65D4-68C8-FE4C-A3A1AA58A5A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20456" y="2317070"/>
                  <a:ext cx="50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418AB4-CFDF-1BE2-8716-48D86CC271E7}"/>
                    </a:ext>
                  </a:extLst>
                </p14:cNvPr>
                <p14:cNvContentPartPr/>
                <p14:nvPr/>
              </p14:nvContentPartPr>
              <p14:xfrm>
                <a:off x="9965896" y="2233190"/>
                <a:ext cx="142920" cy="106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418AB4-CFDF-1BE2-8716-48D86CC271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57256" y="2224190"/>
                  <a:ext cx="160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54C09A2-397B-C915-DB21-075CA242CA84}"/>
                    </a:ext>
                  </a:extLst>
                </p14:cNvPr>
                <p14:cNvContentPartPr/>
                <p14:nvPr/>
              </p14:nvContentPartPr>
              <p14:xfrm>
                <a:off x="10121416" y="2281070"/>
                <a:ext cx="92160" cy="121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54C09A2-397B-C915-DB21-075CA242CA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12416" y="2272430"/>
                  <a:ext cx="109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AB730B-7730-DEE3-3113-12E92EC34923}"/>
                    </a:ext>
                  </a:extLst>
                </p14:cNvPr>
                <p14:cNvContentPartPr/>
                <p14:nvPr/>
              </p14:nvContentPartPr>
              <p14:xfrm>
                <a:off x="10355056" y="2210510"/>
                <a:ext cx="190080" cy="126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AB730B-7730-DEE3-3113-12E92EC349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46056" y="2201870"/>
                  <a:ext cx="207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FB1A3F-DDE2-62D3-E2A5-64E9D10DBC3A}"/>
                    </a:ext>
                  </a:extLst>
                </p14:cNvPr>
                <p14:cNvContentPartPr/>
                <p14:nvPr/>
              </p14:nvContentPartPr>
              <p14:xfrm>
                <a:off x="10543696" y="2261270"/>
                <a:ext cx="99360" cy="146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FB1A3F-DDE2-62D3-E2A5-64E9D10DBC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35056" y="2252270"/>
                  <a:ext cx="117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5EFE8D-98D4-F2C8-C30E-40CB06BCD6F3}"/>
                    </a:ext>
                  </a:extLst>
                </p14:cNvPr>
                <p14:cNvContentPartPr/>
                <p14:nvPr/>
              </p14:nvContentPartPr>
              <p14:xfrm>
                <a:off x="10720816" y="2191430"/>
                <a:ext cx="238320" cy="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5EFE8D-98D4-F2C8-C30E-40CB06BCD6F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11816" y="2182790"/>
                  <a:ext cx="255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D19DC7-C8E4-B5CA-35F6-4D120DE30B29}"/>
                    </a:ext>
                  </a:extLst>
                </p14:cNvPr>
                <p14:cNvContentPartPr/>
                <p14:nvPr/>
              </p14:nvContentPartPr>
              <p14:xfrm>
                <a:off x="11000176" y="2195390"/>
                <a:ext cx="158760" cy="53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D19DC7-C8E4-B5CA-35F6-4D120DE30B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91176" y="2186750"/>
                  <a:ext cx="176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DA2254-0AEF-26DD-C18B-CDACBF33B748}"/>
                    </a:ext>
                  </a:extLst>
                </p14:cNvPr>
                <p14:cNvContentPartPr/>
                <p14:nvPr/>
              </p14:nvContentPartPr>
              <p14:xfrm>
                <a:off x="11104576" y="2193230"/>
                <a:ext cx="43920" cy="259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DA2254-0AEF-26DD-C18B-CDACBF33B74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95936" y="2184230"/>
                  <a:ext cx="615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E8482-C773-C66B-81B2-C4272EF11FDE}"/>
                    </a:ext>
                  </a:extLst>
                </p14:cNvPr>
                <p14:cNvContentPartPr/>
                <p14:nvPr/>
              </p14:nvContentPartPr>
              <p14:xfrm>
                <a:off x="10530376" y="2441990"/>
                <a:ext cx="82440" cy="1143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E8482-C773-C66B-81B2-C4272EF11F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21736" y="2433350"/>
                  <a:ext cx="100080" cy="11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F6DF59-2204-1D2B-2F98-70540A879BE0}"/>
              </a:ext>
            </a:extLst>
          </p:cNvPr>
          <p:cNvGrpSpPr/>
          <p:nvPr/>
        </p:nvGrpSpPr>
        <p:grpSpPr>
          <a:xfrm>
            <a:off x="1643056" y="4422350"/>
            <a:ext cx="2128680" cy="1447200"/>
            <a:chOff x="1643056" y="4422350"/>
            <a:chExt cx="2128680" cy="14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EB0AF9-46D3-1878-1F46-6B639D5AC8CA}"/>
                    </a:ext>
                  </a:extLst>
                </p14:cNvPr>
                <p14:cNvContentPartPr/>
                <p14:nvPr/>
              </p14:nvContentPartPr>
              <p14:xfrm>
                <a:off x="2382136" y="4485350"/>
                <a:ext cx="268920" cy="235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EB0AF9-46D3-1878-1F46-6B639D5AC8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73496" y="4476710"/>
                  <a:ext cx="2865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5ABB4D5-68AF-9BD1-4A65-157FBD233415}"/>
                    </a:ext>
                  </a:extLst>
                </p14:cNvPr>
                <p14:cNvContentPartPr/>
                <p14:nvPr/>
              </p14:nvContentPartPr>
              <p14:xfrm>
                <a:off x="2597056" y="4473470"/>
                <a:ext cx="798480" cy="50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5ABB4D5-68AF-9BD1-4A65-157FBD2334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88416" y="4464470"/>
                  <a:ext cx="8161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7BE0A7B-D458-2A82-8C2F-AA52384C3C6F}"/>
                    </a:ext>
                  </a:extLst>
                </p14:cNvPr>
                <p14:cNvContentPartPr/>
                <p14:nvPr/>
              </p14:nvContentPartPr>
              <p14:xfrm>
                <a:off x="2436496" y="4901510"/>
                <a:ext cx="1008000" cy="41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7BE0A7B-D458-2A82-8C2F-AA52384C3C6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27856" y="4892870"/>
                  <a:ext cx="1025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B245B3-F962-CAA1-4A53-8827662829FD}"/>
                    </a:ext>
                  </a:extLst>
                </p14:cNvPr>
                <p14:cNvContentPartPr/>
                <p14:nvPr/>
              </p14:nvContentPartPr>
              <p14:xfrm>
                <a:off x="2545576" y="4939310"/>
                <a:ext cx="749520" cy="10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B245B3-F962-CAA1-4A53-8827662829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36576" y="4930670"/>
                  <a:ext cx="767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AF182BC-A24A-F37E-D04E-C66A01FFDB4F}"/>
                    </a:ext>
                  </a:extLst>
                </p14:cNvPr>
                <p14:cNvContentPartPr/>
                <p14:nvPr/>
              </p14:nvContentPartPr>
              <p14:xfrm>
                <a:off x="1643056" y="4422350"/>
                <a:ext cx="1874520" cy="44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AF182BC-A24A-F37E-D04E-C66A01FFDB4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34056" y="4413350"/>
                  <a:ext cx="1892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D1B00C-5395-3DB0-4E02-C25AA00AC619}"/>
                    </a:ext>
                  </a:extLst>
                </p14:cNvPr>
                <p14:cNvContentPartPr/>
                <p14:nvPr/>
              </p14:nvContentPartPr>
              <p14:xfrm>
                <a:off x="2485096" y="5072510"/>
                <a:ext cx="361800" cy="51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D1B00C-5395-3DB0-4E02-C25AA00AC6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76096" y="5063510"/>
                  <a:ext cx="379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C738C1-C077-50B3-A9BD-24632FE7044C}"/>
                    </a:ext>
                  </a:extLst>
                </p14:cNvPr>
                <p14:cNvContentPartPr/>
                <p14:nvPr/>
              </p14:nvContentPartPr>
              <p14:xfrm>
                <a:off x="2992336" y="5456630"/>
                <a:ext cx="597240" cy="279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C738C1-C077-50B3-A9BD-24632FE704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83696" y="5447630"/>
                  <a:ext cx="614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151E63-C994-D969-9767-189CBBCD02DC}"/>
                    </a:ext>
                  </a:extLst>
                </p14:cNvPr>
                <p14:cNvContentPartPr/>
                <p14:nvPr/>
              </p14:nvContentPartPr>
              <p14:xfrm>
                <a:off x="2980096" y="5703950"/>
                <a:ext cx="791640" cy="165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151E63-C994-D969-9767-189CBBCD02D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71096" y="5694950"/>
                  <a:ext cx="809280" cy="18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908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07F098-F872-3BAF-72EE-43500DD8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7" y="914401"/>
            <a:ext cx="11410946" cy="40994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1F95B0-E684-6CBC-6DCF-87C166B9953C}"/>
                  </a:ext>
                </a:extLst>
              </p14:cNvPr>
              <p14:cNvContentPartPr/>
              <p14:nvPr/>
            </p14:nvContentPartPr>
            <p14:xfrm>
              <a:off x="1380256" y="2011790"/>
              <a:ext cx="2761560" cy="68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1F95B0-E684-6CBC-6DCF-87C166B995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1616" y="2002790"/>
                <a:ext cx="277920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4AED5-44B2-0AA9-6F55-480D4D69EB74}"/>
              </a:ext>
            </a:extLst>
          </p:cNvPr>
          <p:cNvGrpSpPr/>
          <p:nvPr/>
        </p:nvGrpSpPr>
        <p:grpSpPr>
          <a:xfrm>
            <a:off x="6202096" y="2003870"/>
            <a:ext cx="4328280" cy="83880"/>
            <a:chOff x="6202096" y="2003870"/>
            <a:chExt cx="432828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7E9195-46E4-4C24-6619-22911CF2AE1F}"/>
                    </a:ext>
                  </a:extLst>
                </p14:cNvPr>
                <p14:cNvContentPartPr/>
                <p14:nvPr/>
              </p14:nvContentPartPr>
              <p14:xfrm>
                <a:off x="6202096" y="2028710"/>
                <a:ext cx="2127960" cy="5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7E9195-46E4-4C24-6619-22911CF2AE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93096" y="2020070"/>
                  <a:ext cx="2145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DE7B8C-D550-DF6E-FBA7-62F5EA7CBC10}"/>
                    </a:ext>
                  </a:extLst>
                </p14:cNvPr>
                <p14:cNvContentPartPr/>
                <p14:nvPr/>
              </p14:nvContentPartPr>
              <p14:xfrm>
                <a:off x="9141856" y="2003870"/>
                <a:ext cx="1388520" cy="38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DE7B8C-D550-DF6E-FBA7-62F5EA7CBC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32856" y="1994870"/>
                  <a:ext cx="140616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040564-E118-28B1-25B5-705E3705CE7F}"/>
                  </a:ext>
                </a:extLst>
              </p14:cNvPr>
              <p14:cNvContentPartPr/>
              <p14:nvPr/>
            </p14:nvContentPartPr>
            <p14:xfrm>
              <a:off x="1081096" y="2402750"/>
              <a:ext cx="874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040564-E118-28B1-25B5-705E3705CE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2096" y="2393750"/>
                <a:ext cx="89244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638BEB0-C427-1134-94BD-297D64B9EAB2}"/>
              </a:ext>
            </a:extLst>
          </p:cNvPr>
          <p:cNvGrpSpPr/>
          <p:nvPr/>
        </p:nvGrpSpPr>
        <p:grpSpPr>
          <a:xfrm>
            <a:off x="300616" y="2697230"/>
            <a:ext cx="10529640" cy="411120"/>
            <a:chOff x="300616" y="2697230"/>
            <a:chExt cx="1052964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586C0C-1B08-621D-B59F-815397667DA8}"/>
                    </a:ext>
                  </a:extLst>
                </p14:cNvPr>
                <p14:cNvContentPartPr/>
                <p14:nvPr/>
              </p14:nvContentPartPr>
              <p14:xfrm>
                <a:off x="1083256" y="3064070"/>
                <a:ext cx="19080" cy="3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586C0C-1B08-621D-B59F-815397667D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4256" y="3055430"/>
                  <a:ext cx="36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DB6BEF-6B5E-805C-911D-3DA76A638BFF}"/>
                    </a:ext>
                  </a:extLst>
                </p14:cNvPr>
                <p14:cNvContentPartPr/>
                <p14:nvPr/>
              </p14:nvContentPartPr>
              <p14:xfrm>
                <a:off x="999736" y="2987750"/>
                <a:ext cx="4552560" cy="120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DB6BEF-6B5E-805C-911D-3DA76A638B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1096" y="2978750"/>
                  <a:ext cx="4570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030B13-9EEE-103F-51A5-1BE9F97432C7}"/>
                    </a:ext>
                  </a:extLst>
                </p14:cNvPr>
                <p14:cNvContentPartPr/>
                <p14:nvPr/>
              </p14:nvContentPartPr>
              <p14:xfrm>
                <a:off x="6013096" y="3002870"/>
                <a:ext cx="2667960" cy="27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030B13-9EEE-103F-51A5-1BE9F97432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04096" y="2994230"/>
                  <a:ext cx="2685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3974CE-5359-4AAC-3B40-277F77738ECC}"/>
                    </a:ext>
                  </a:extLst>
                </p14:cNvPr>
                <p14:cNvContentPartPr/>
                <p14:nvPr/>
              </p14:nvContentPartPr>
              <p14:xfrm>
                <a:off x="8670976" y="3025190"/>
                <a:ext cx="2159280" cy="4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3974CE-5359-4AAC-3B40-277F77738E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61976" y="3016190"/>
                  <a:ext cx="2176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A22B8F-480F-938D-439C-BB06E5597AE6}"/>
                    </a:ext>
                  </a:extLst>
                </p14:cNvPr>
                <p14:cNvContentPartPr/>
                <p14:nvPr/>
              </p14:nvContentPartPr>
              <p14:xfrm>
                <a:off x="300616" y="2697230"/>
                <a:ext cx="948600" cy="326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A22B8F-480F-938D-439C-BB06E5597A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1976" y="2688230"/>
                  <a:ext cx="966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E6D3BF-AF63-F908-6A69-48D7B80FDDA7}"/>
                  </a:ext>
                </a:extLst>
              </p14:cNvPr>
              <p14:cNvContentPartPr/>
              <p14:nvPr/>
            </p14:nvContentPartPr>
            <p14:xfrm>
              <a:off x="340216" y="1907030"/>
              <a:ext cx="842040" cy="336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E6D3BF-AF63-F908-6A69-48D7B80FDDA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1216" y="1898390"/>
                <a:ext cx="859680" cy="35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0FDFE53-8EB0-DB42-2B3F-CC53F4503CDD}"/>
              </a:ext>
            </a:extLst>
          </p:cNvPr>
          <p:cNvGrpSpPr/>
          <p:nvPr/>
        </p:nvGrpSpPr>
        <p:grpSpPr>
          <a:xfrm>
            <a:off x="157696" y="4033550"/>
            <a:ext cx="7169040" cy="575280"/>
            <a:chOff x="157696" y="4033550"/>
            <a:chExt cx="7169040" cy="5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06045A1-4F23-2CD6-B142-1C6638E90435}"/>
                    </a:ext>
                  </a:extLst>
                </p14:cNvPr>
                <p14:cNvContentPartPr/>
                <p14:nvPr/>
              </p14:nvContentPartPr>
              <p14:xfrm>
                <a:off x="157696" y="4033550"/>
                <a:ext cx="952560" cy="416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06045A1-4F23-2CD6-B142-1C6638E904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8696" y="4024550"/>
                  <a:ext cx="9702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A70C3E2-718B-20C4-DD44-E01DC2942B87}"/>
                    </a:ext>
                  </a:extLst>
                </p14:cNvPr>
                <p14:cNvContentPartPr/>
                <p14:nvPr/>
              </p14:nvContentPartPr>
              <p14:xfrm>
                <a:off x="901816" y="4530710"/>
                <a:ext cx="1614960" cy="78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A70C3E2-718B-20C4-DD44-E01DC2942B8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3176" y="4522070"/>
                  <a:ext cx="1632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0F23C4D-D91B-7211-C09B-7A6016E95197}"/>
                    </a:ext>
                  </a:extLst>
                </p14:cNvPr>
                <p14:cNvContentPartPr/>
                <p14:nvPr/>
              </p14:nvContentPartPr>
              <p14:xfrm>
                <a:off x="3333256" y="4487870"/>
                <a:ext cx="3993480" cy="119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0F23C4D-D91B-7211-C09B-7A6016E9519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24616" y="4479230"/>
                  <a:ext cx="401112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8B70F2D-DD1C-1E11-2C47-3C84B9903C37}"/>
                  </a:ext>
                </a:extLst>
              </p14:cNvPr>
              <p14:cNvContentPartPr/>
              <p14:nvPr/>
            </p14:nvContentPartPr>
            <p14:xfrm>
              <a:off x="289456" y="1585910"/>
              <a:ext cx="316800" cy="305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8B70F2D-DD1C-1E11-2C47-3C84B9903C3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0816" y="1576910"/>
                <a:ext cx="334440" cy="32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ED7EA10-B154-72F2-2C45-21F70D99AB87}"/>
              </a:ext>
            </a:extLst>
          </p:cNvPr>
          <p:cNvGrpSpPr/>
          <p:nvPr/>
        </p:nvGrpSpPr>
        <p:grpSpPr>
          <a:xfrm>
            <a:off x="2005216" y="1257230"/>
            <a:ext cx="3834000" cy="403200"/>
            <a:chOff x="2005216" y="1257230"/>
            <a:chExt cx="383400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40BE298-E35F-7F4E-1DE4-E989457DC9A9}"/>
                    </a:ext>
                  </a:extLst>
                </p14:cNvPr>
                <p14:cNvContentPartPr/>
                <p14:nvPr/>
              </p14:nvContentPartPr>
              <p14:xfrm>
                <a:off x="2005216" y="1485830"/>
                <a:ext cx="3253680" cy="126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40BE298-E35F-7F4E-1DE4-E989457DC9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96216" y="1477190"/>
                  <a:ext cx="3271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C3007B-8BBD-9AFE-333F-05FE128C0B7F}"/>
                    </a:ext>
                  </a:extLst>
                </p14:cNvPr>
                <p14:cNvContentPartPr/>
                <p14:nvPr/>
              </p14:nvContentPartPr>
              <p14:xfrm>
                <a:off x="4124176" y="1478630"/>
                <a:ext cx="792000" cy="181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C3007B-8BBD-9AFE-333F-05FE128C0B7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15536" y="1469630"/>
                  <a:ext cx="809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8D9673-5CBF-19B7-2834-EAD8C5222869}"/>
                    </a:ext>
                  </a:extLst>
                </p14:cNvPr>
                <p14:cNvContentPartPr/>
                <p14:nvPr/>
              </p14:nvContentPartPr>
              <p14:xfrm>
                <a:off x="5253496" y="1322030"/>
                <a:ext cx="474480" cy="191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8D9673-5CBF-19B7-2834-EAD8C52228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44856" y="1313030"/>
                  <a:ext cx="492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68BB52-DE00-7507-F3AA-4057661CD8C5}"/>
                    </a:ext>
                  </a:extLst>
                </p14:cNvPr>
                <p14:cNvContentPartPr/>
                <p14:nvPr/>
              </p14:nvContentPartPr>
              <p14:xfrm>
                <a:off x="5112016" y="1257230"/>
                <a:ext cx="727200" cy="33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68BB52-DE00-7507-F3AA-4057661CD8C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3376" y="1248590"/>
                  <a:ext cx="744840" cy="35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205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C26BB-CB99-B40C-F884-F68721996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5" y="1668515"/>
            <a:ext cx="10429681" cy="35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7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69E0EE-3D2D-0880-2368-627333BD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4" y="3170600"/>
            <a:ext cx="10344970" cy="3214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C18D2-F4E5-482C-9F66-3CD612C2D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65" y="473242"/>
            <a:ext cx="9779049" cy="243159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931D050-E856-5EC9-AC80-B8BA69847CF2}"/>
              </a:ext>
            </a:extLst>
          </p:cNvPr>
          <p:cNvGrpSpPr/>
          <p:nvPr/>
        </p:nvGrpSpPr>
        <p:grpSpPr>
          <a:xfrm>
            <a:off x="543616" y="893990"/>
            <a:ext cx="383040" cy="250560"/>
            <a:chOff x="543616" y="893990"/>
            <a:chExt cx="38304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1147A4E-0122-D3CB-0CBB-D4C1FFCF02DB}"/>
                    </a:ext>
                  </a:extLst>
                </p14:cNvPr>
                <p14:cNvContentPartPr/>
                <p14:nvPr/>
              </p14:nvContentPartPr>
              <p14:xfrm>
                <a:off x="543616" y="965270"/>
                <a:ext cx="325800" cy="13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1147A4E-0122-D3CB-0CBB-D4C1FFCF02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4976" y="956630"/>
                  <a:ext cx="343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F1E164-C467-04B6-64A3-891F3D41858B}"/>
                    </a:ext>
                  </a:extLst>
                </p14:cNvPr>
                <p14:cNvContentPartPr/>
                <p14:nvPr/>
              </p14:nvContentPartPr>
              <p14:xfrm>
                <a:off x="764656" y="893990"/>
                <a:ext cx="162000" cy="250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F1E164-C467-04B6-64A3-891F3D4185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5656" y="884990"/>
                  <a:ext cx="1796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8B72D-B520-25EF-7D30-D5E56EB62F2A}"/>
              </a:ext>
            </a:extLst>
          </p:cNvPr>
          <p:cNvGrpSpPr/>
          <p:nvPr/>
        </p:nvGrpSpPr>
        <p:grpSpPr>
          <a:xfrm>
            <a:off x="2889376" y="2878310"/>
            <a:ext cx="2575440" cy="876600"/>
            <a:chOff x="2889376" y="2878310"/>
            <a:chExt cx="2575440" cy="87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1AA0CA-D07E-C34E-927A-CB406686E913}"/>
                    </a:ext>
                  </a:extLst>
                </p14:cNvPr>
                <p14:cNvContentPartPr/>
                <p14:nvPr/>
              </p14:nvContentPartPr>
              <p14:xfrm>
                <a:off x="2889376" y="3270710"/>
                <a:ext cx="2575440" cy="484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1AA0CA-D07E-C34E-927A-CB406686E9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80736" y="3261710"/>
                  <a:ext cx="25930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24DE47-416E-4E8A-BB5C-240D5C172D46}"/>
                    </a:ext>
                  </a:extLst>
                </p14:cNvPr>
                <p14:cNvContentPartPr/>
                <p14:nvPr/>
              </p14:nvContentPartPr>
              <p14:xfrm>
                <a:off x="4662016" y="2960750"/>
                <a:ext cx="108360" cy="289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24DE47-416E-4E8A-BB5C-240D5C172D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3016" y="2951750"/>
                  <a:ext cx="126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56F071-197E-B8DA-EB61-F37C6EB781F0}"/>
                    </a:ext>
                  </a:extLst>
                </p14:cNvPr>
                <p14:cNvContentPartPr/>
                <p14:nvPr/>
              </p14:nvContentPartPr>
              <p14:xfrm>
                <a:off x="4457536" y="2878310"/>
                <a:ext cx="414000" cy="234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56F071-197E-B8DA-EB61-F37C6EB781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8896" y="2869310"/>
                  <a:ext cx="43164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304E16-F97D-C026-5A34-63E360694459}"/>
              </a:ext>
            </a:extLst>
          </p:cNvPr>
          <p:cNvGrpSpPr/>
          <p:nvPr/>
        </p:nvGrpSpPr>
        <p:grpSpPr>
          <a:xfrm>
            <a:off x="646216" y="2586710"/>
            <a:ext cx="576360" cy="292320"/>
            <a:chOff x="646216" y="2586710"/>
            <a:chExt cx="57636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BC0569-4DC3-2F4D-1AD5-AE75267556B8}"/>
                    </a:ext>
                  </a:extLst>
                </p14:cNvPr>
                <p14:cNvContentPartPr/>
                <p14:nvPr/>
              </p14:nvContentPartPr>
              <p14:xfrm>
                <a:off x="646216" y="2587790"/>
                <a:ext cx="347040" cy="156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BC0569-4DC3-2F4D-1AD5-AE75267556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7216" y="2579150"/>
                  <a:ext cx="364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C2935D-AD66-339D-EFA5-FCED75F39180}"/>
                    </a:ext>
                  </a:extLst>
                </p14:cNvPr>
                <p14:cNvContentPartPr/>
                <p14:nvPr/>
              </p14:nvContentPartPr>
              <p14:xfrm>
                <a:off x="982816" y="2586710"/>
                <a:ext cx="239760" cy="119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C2935D-AD66-339D-EFA5-FCED75F391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4176" y="2577710"/>
                  <a:ext cx="257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02513B3-E8C9-9DB8-2F44-4DE28F963923}"/>
                    </a:ext>
                  </a:extLst>
                </p14:cNvPr>
                <p14:cNvContentPartPr/>
                <p14:nvPr/>
              </p14:nvContentPartPr>
              <p14:xfrm>
                <a:off x="1069216" y="2650790"/>
                <a:ext cx="60480" cy="228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02513B3-E8C9-9DB8-2F44-4DE28F9639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0216" y="2641790"/>
                  <a:ext cx="7812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4056552-7094-0F8C-223F-52C01A254076}"/>
              </a:ext>
            </a:extLst>
          </p:cNvPr>
          <p:cNvGrpSpPr/>
          <p:nvPr/>
        </p:nvGrpSpPr>
        <p:grpSpPr>
          <a:xfrm>
            <a:off x="10685536" y="1156790"/>
            <a:ext cx="1520640" cy="787320"/>
            <a:chOff x="10685536" y="1156790"/>
            <a:chExt cx="1520640" cy="78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B49BB73-9565-9003-3EAA-EF1FCA50D302}"/>
                    </a:ext>
                  </a:extLst>
                </p14:cNvPr>
                <p14:cNvContentPartPr/>
                <p14:nvPr/>
              </p14:nvContentPartPr>
              <p14:xfrm>
                <a:off x="10928536" y="1539830"/>
                <a:ext cx="263160" cy="129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B49BB73-9565-9003-3EAA-EF1FCA50D3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19536" y="1531190"/>
                  <a:ext cx="280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01F9A2-D5AD-B57E-C0F5-8B989315619E}"/>
                    </a:ext>
                  </a:extLst>
                </p14:cNvPr>
                <p14:cNvContentPartPr/>
                <p14:nvPr/>
              </p14:nvContentPartPr>
              <p14:xfrm>
                <a:off x="11276296" y="1629830"/>
                <a:ext cx="10440" cy="165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01F9A2-D5AD-B57E-C0F5-8B98931561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67656" y="1620830"/>
                  <a:ext cx="28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083EDB6-1C7A-54F2-B144-6BCC3FC5B9F9}"/>
                    </a:ext>
                  </a:extLst>
                </p14:cNvPr>
                <p14:cNvContentPartPr/>
                <p14:nvPr/>
              </p14:nvContentPartPr>
              <p14:xfrm>
                <a:off x="11709016" y="1617950"/>
                <a:ext cx="227520" cy="126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083EDB6-1C7A-54F2-B144-6BCC3FC5B9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00376" y="1608950"/>
                  <a:ext cx="245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76745D-20A7-24B3-EE12-E21C64081B77}"/>
                    </a:ext>
                  </a:extLst>
                </p14:cNvPr>
                <p14:cNvContentPartPr/>
                <p14:nvPr/>
              </p14:nvContentPartPr>
              <p14:xfrm>
                <a:off x="11997736" y="1739270"/>
                <a:ext cx="123840" cy="112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76745D-20A7-24B3-EE12-E21C64081B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989096" y="1730630"/>
                  <a:ext cx="141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D698D5F-157F-35EA-A7F7-9102033D0B3C}"/>
                    </a:ext>
                  </a:extLst>
                </p14:cNvPr>
                <p14:cNvContentPartPr/>
                <p14:nvPr/>
              </p14:nvContentPartPr>
              <p14:xfrm>
                <a:off x="11988736" y="1747910"/>
                <a:ext cx="70920" cy="172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D698D5F-157F-35EA-A7F7-9102033D0B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980096" y="1738910"/>
                  <a:ext cx="88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370F991-0C4E-2490-8293-89FFF3257BF4}"/>
                    </a:ext>
                  </a:extLst>
                </p14:cNvPr>
                <p14:cNvContentPartPr/>
                <p14:nvPr/>
              </p14:nvContentPartPr>
              <p14:xfrm>
                <a:off x="10685536" y="1305830"/>
                <a:ext cx="1520640" cy="638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370F991-0C4E-2490-8293-89FFF3257B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76536" y="1296830"/>
                  <a:ext cx="153828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9D2A106-05CE-2D91-15B0-FCE2945D610B}"/>
                    </a:ext>
                  </a:extLst>
                </p14:cNvPr>
                <p14:cNvContentPartPr/>
                <p14:nvPr/>
              </p14:nvContentPartPr>
              <p14:xfrm>
                <a:off x="11405176" y="1156790"/>
                <a:ext cx="473040" cy="126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9D2A106-05CE-2D91-15B0-FCE2945D61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96536" y="1147790"/>
                  <a:ext cx="490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6A6AD6-AE63-BED6-078A-73FAB9B551C0}"/>
                    </a:ext>
                  </a:extLst>
                </p14:cNvPr>
                <p14:cNvContentPartPr/>
                <p14:nvPr/>
              </p14:nvContentPartPr>
              <p14:xfrm>
                <a:off x="11343976" y="1441910"/>
                <a:ext cx="16200" cy="291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6A6AD6-AE63-BED6-078A-73FAB9B551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335336" y="1433270"/>
                  <a:ext cx="33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C49BA62-8E2A-5BE4-9B1F-F1940FF0AC0B}"/>
                    </a:ext>
                  </a:extLst>
                </p14:cNvPr>
                <p14:cNvContentPartPr/>
                <p14:nvPr/>
              </p14:nvContentPartPr>
              <p14:xfrm>
                <a:off x="11223016" y="1342910"/>
                <a:ext cx="347400" cy="163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C49BA62-8E2A-5BE4-9B1F-F1940FF0AC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14016" y="1334270"/>
                  <a:ext cx="365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71DC635-F070-E7C9-695F-6BCD2E206097}"/>
                    </a:ext>
                  </a:extLst>
                </p14:cNvPr>
                <p14:cNvContentPartPr/>
                <p14:nvPr/>
              </p14:nvContentPartPr>
              <p14:xfrm>
                <a:off x="12060376" y="1534790"/>
                <a:ext cx="13320" cy="293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71DC635-F070-E7C9-695F-6BCD2E2060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051736" y="1525790"/>
                  <a:ext cx="309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AF413C3-D683-A1F2-F3D7-A7CE344A06AE}"/>
                    </a:ext>
                  </a:extLst>
                </p14:cNvPr>
                <p14:cNvContentPartPr/>
                <p14:nvPr/>
              </p14:nvContentPartPr>
              <p14:xfrm>
                <a:off x="11903776" y="1476470"/>
                <a:ext cx="297720" cy="138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AF413C3-D683-A1F2-F3D7-A7CE344A06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94776" y="1467470"/>
                  <a:ext cx="315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3C9BF01-1763-1D66-8DF9-A203A81AE2F7}"/>
                    </a:ext>
                  </a:extLst>
                </p14:cNvPr>
                <p14:cNvContentPartPr/>
                <p14:nvPr/>
              </p14:nvContentPartPr>
              <p14:xfrm>
                <a:off x="10781296" y="1804430"/>
                <a:ext cx="569880" cy="32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3C9BF01-1763-1D66-8DF9-A203A81AE2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772296" y="1795430"/>
                  <a:ext cx="587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3306CDA-1B24-6E39-ACCD-33ADB49E15D4}"/>
                    </a:ext>
                  </a:extLst>
                </p14:cNvPr>
                <p14:cNvContentPartPr/>
                <p14:nvPr/>
              </p14:nvContentPartPr>
              <p14:xfrm>
                <a:off x="11563936" y="1824230"/>
                <a:ext cx="455400" cy="50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3306CDA-1B24-6E39-ACCD-33ADB49E15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554936" y="1815590"/>
                  <a:ext cx="47304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6863622-4F24-2E49-4D9D-FF4B39EE83EF}"/>
                  </a:ext>
                </a:extLst>
              </p14:cNvPr>
              <p14:cNvContentPartPr/>
              <p14:nvPr/>
            </p14:nvContentPartPr>
            <p14:xfrm>
              <a:off x="4748776" y="721550"/>
              <a:ext cx="552960" cy="72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6863622-4F24-2E49-4D9D-FF4B39EE83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40136" y="712550"/>
                <a:ext cx="5706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C06EBF5-47C5-DC9B-88C9-941A1C566ED6}"/>
                  </a:ext>
                </a:extLst>
              </p14:cNvPr>
              <p14:cNvContentPartPr/>
              <p14:nvPr/>
            </p14:nvContentPartPr>
            <p14:xfrm>
              <a:off x="720376" y="2154350"/>
              <a:ext cx="319320" cy="155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C06EBF5-47C5-DC9B-88C9-941A1C566ED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1736" y="2145710"/>
                <a:ext cx="3369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B371820-D338-B66C-FA8D-E448ACD8F1F1}"/>
                  </a:ext>
                </a:extLst>
              </p14:cNvPr>
              <p14:cNvContentPartPr/>
              <p14:nvPr/>
            </p14:nvContentPartPr>
            <p14:xfrm>
              <a:off x="864016" y="2140670"/>
              <a:ext cx="185040" cy="119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B371820-D338-B66C-FA8D-E448ACD8F1F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5376" y="2131670"/>
                <a:ext cx="2026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689F1FB-6692-50B0-DDCA-2977F2A43104}"/>
                  </a:ext>
                </a:extLst>
              </p14:cNvPr>
              <p14:cNvContentPartPr/>
              <p14:nvPr/>
            </p14:nvContentPartPr>
            <p14:xfrm>
              <a:off x="1113136" y="2224190"/>
              <a:ext cx="132120" cy="177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689F1FB-6692-50B0-DDCA-2977F2A431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04136" y="2215190"/>
                <a:ext cx="1497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A9FE291-0745-81A7-D16F-D45609685DC7}"/>
                  </a:ext>
                </a:extLst>
              </p14:cNvPr>
              <p14:cNvContentPartPr/>
              <p14:nvPr/>
            </p14:nvContentPartPr>
            <p14:xfrm>
              <a:off x="744856" y="1724870"/>
              <a:ext cx="283680" cy="131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A9FE291-0745-81A7-D16F-D45609685D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5856" y="1715870"/>
                <a:ext cx="3013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1B51552-1896-6B2C-E7B3-FED7DA6CB1EE}"/>
                  </a:ext>
                </a:extLst>
              </p14:cNvPr>
              <p14:cNvContentPartPr/>
              <p14:nvPr/>
            </p14:nvContentPartPr>
            <p14:xfrm>
              <a:off x="1079296" y="1770230"/>
              <a:ext cx="186120" cy="13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1B51552-1896-6B2C-E7B3-FED7DA6CB1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0656" y="1761590"/>
                <a:ext cx="2037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AE024B3-D808-99D1-4EE8-EFC6FF4AE6EA}"/>
                  </a:ext>
                </a:extLst>
              </p14:cNvPr>
              <p14:cNvContentPartPr/>
              <p14:nvPr/>
            </p14:nvContentPartPr>
            <p14:xfrm>
              <a:off x="605176" y="1132310"/>
              <a:ext cx="807840" cy="491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AE024B3-D808-99D1-4EE8-EFC6FF4AE6E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6176" y="1123310"/>
                <a:ext cx="82548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E652398-1062-5B61-B2C4-780F9D4A6C10}"/>
                  </a:ext>
                </a:extLst>
              </p14:cNvPr>
              <p14:cNvContentPartPr/>
              <p14:nvPr/>
            </p14:nvContentPartPr>
            <p14:xfrm>
              <a:off x="577456" y="1995950"/>
              <a:ext cx="726840" cy="48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E652398-1062-5B61-B2C4-780F9D4A6C1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8456" y="1987310"/>
                <a:ext cx="74448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0F4DAD5-7E4F-BD55-D549-11A00BBAA0B1}"/>
              </a:ext>
            </a:extLst>
          </p:cNvPr>
          <p:cNvGrpSpPr/>
          <p:nvPr/>
        </p:nvGrpSpPr>
        <p:grpSpPr>
          <a:xfrm>
            <a:off x="522376" y="1244630"/>
            <a:ext cx="686520" cy="283320"/>
            <a:chOff x="522376" y="1244630"/>
            <a:chExt cx="68652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66203C-3737-4E68-61FB-77C074DF3839}"/>
                    </a:ext>
                  </a:extLst>
                </p14:cNvPr>
                <p14:cNvContentPartPr/>
                <p14:nvPr/>
              </p14:nvContentPartPr>
              <p14:xfrm>
                <a:off x="754936" y="1244630"/>
                <a:ext cx="377280" cy="178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66203C-3737-4E68-61FB-77C074DF38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296" y="1235990"/>
                  <a:ext cx="394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138873-0FCA-7F87-A6AA-0DE493913155}"/>
                    </a:ext>
                  </a:extLst>
                </p14:cNvPr>
                <p14:cNvContentPartPr/>
                <p14:nvPr/>
              </p14:nvContentPartPr>
              <p14:xfrm>
                <a:off x="1177216" y="1270190"/>
                <a:ext cx="31680" cy="116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138873-0FCA-7F87-A6AA-0DE4939131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68216" y="1261550"/>
                  <a:ext cx="49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1010311-9682-6160-7675-F5D257E83A6C}"/>
                    </a:ext>
                  </a:extLst>
                </p14:cNvPr>
                <p14:cNvContentPartPr/>
                <p14:nvPr/>
              </p14:nvContentPartPr>
              <p14:xfrm>
                <a:off x="754936" y="1504550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1010311-9682-6160-7675-F5D257E83A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6296" y="1495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CD4DE9-F463-70F9-E5EC-7030A96A25AD}"/>
                    </a:ext>
                  </a:extLst>
                </p14:cNvPr>
                <p14:cNvContentPartPr/>
                <p14:nvPr/>
              </p14:nvContentPartPr>
              <p14:xfrm>
                <a:off x="522376" y="1472870"/>
                <a:ext cx="658080" cy="55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CD4DE9-F463-70F9-E5EC-7030A96A25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3376" y="1463870"/>
                  <a:ext cx="67572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0FC7951-BC0B-EC8E-50F4-1FCF6A82BFB4}"/>
                  </a:ext>
                </a:extLst>
              </p14:cNvPr>
              <p14:cNvContentPartPr/>
              <p14:nvPr/>
            </p14:nvContentPartPr>
            <p14:xfrm>
              <a:off x="7288216" y="611030"/>
              <a:ext cx="231480" cy="96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0FC7951-BC0B-EC8E-50F4-1FCF6A82BFB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79216" y="602030"/>
                <a:ext cx="249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F2B4BD9-D340-15EB-314C-8D93B60F517C}"/>
                  </a:ext>
                </a:extLst>
              </p14:cNvPr>
              <p14:cNvContentPartPr/>
              <p14:nvPr/>
            </p14:nvContentPartPr>
            <p14:xfrm>
              <a:off x="7563616" y="635510"/>
              <a:ext cx="161640" cy="206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F2B4BD9-D340-15EB-314C-8D93B60F517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54976" y="626870"/>
                <a:ext cx="1792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52E193-ED24-D95F-8013-1964018E3392}"/>
                  </a:ext>
                </a:extLst>
              </p14:cNvPr>
              <p14:cNvContentPartPr/>
              <p14:nvPr/>
            </p14:nvContentPartPr>
            <p14:xfrm>
              <a:off x="8865016" y="601310"/>
              <a:ext cx="500400" cy="14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52E193-ED24-D95F-8013-1964018E339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56016" y="592310"/>
                <a:ext cx="5180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99765C9-18B9-5505-DBFA-44FEC4C52FE1}"/>
                  </a:ext>
                </a:extLst>
              </p14:cNvPr>
              <p14:cNvContentPartPr/>
              <p14:nvPr/>
            </p14:nvContentPartPr>
            <p14:xfrm>
              <a:off x="9433456" y="587630"/>
              <a:ext cx="80280" cy="63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99765C9-18B9-5505-DBFA-44FEC4C52FE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424816" y="578990"/>
                <a:ext cx="979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245E33A-2DAA-C567-A553-BEE4C3C446BD}"/>
                  </a:ext>
                </a:extLst>
              </p14:cNvPr>
              <p14:cNvContentPartPr/>
              <p14:nvPr/>
            </p14:nvContentPartPr>
            <p14:xfrm>
              <a:off x="9492136" y="605630"/>
              <a:ext cx="59400" cy="179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245E33A-2DAA-C567-A553-BEE4C3C446B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83136" y="596630"/>
                <a:ext cx="770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18BD23-D407-E82C-E278-1245D59B1E61}"/>
                  </a:ext>
                </a:extLst>
              </p14:cNvPr>
              <p14:cNvContentPartPr/>
              <p14:nvPr/>
            </p14:nvContentPartPr>
            <p14:xfrm>
              <a:off x="3545656" y="1059230"/>
              <a:ext cx="500760" cy="11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18BD23-D407-E82C-E278-1245D59B1E6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37016" y="1050590"/>
                <a:ext cx="5184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F9153B-066D-12F6-5603-1FD3E77D451E}"/>
                  </a:ext>
                </a:extLst>
              </p14:cNvPr>
              <p14:cNvContentPartPr/>
              <p14:nvPr/>
            </p14:nvContentPartPr>
            <p14:xfrm>
              <a:off x="4496056" y="111791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F9153B-066D-12F6-5603-1FD3E77D451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87056" y="11092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D09879-C1EF-C9A7-4D8A-2E174AFB29E8}"/>
                  </a:ext>
                </a:extLst>
              </p14:cNvPr>
              <p14:cNvContentPartPr/>
              <p14:nvPr/>
            </p14:nvContentPartPr>
            <p14:xfrm>
              <a:off x="4426576" y="1073270"/>
              <a:ext cx="971280" cy="45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D09879-C1EF-C9A7-4D8A-2E174AFB29E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417576" y="1064270"/>
                <a:ext cx="9889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760D35-B536-FB84-0574-52C96EAEB8E7}"/>
                  </a:ext>
                </a:extLst>
              </p14:cNvPr>
              <p14:cNvContentPartPr/>
              <p14:nvPr/>
            </p14:nvContentPartPr>
            <p14:xfrm>
              <a:off x="2436136" y="780950"/>
              <a:ext cx="78480" cy="372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760D35-B536-FB84-0574-52C96EAEB8E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427496" y="772310"/>
                <a:ext cx="961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C9CC94-75DD-0962-E302-DF2D778019EE}"/>
                  </a:ext>
                </a:extLst>
              </p14:cNvPr>
              <p14:cNvContentPartPr/>
              <p14:nvPr/>
            </p14:nvContentPartPr>
            <p14:xfrm>
              <a:off x="2184856" y="1012790"/>
              <a:ext cx="442080" cy="226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C9CC94-75DD-0962-E302-DF2D778019E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76216" y="1004150"/>
                <a:ext cx="4597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054915-2487-6BF0-717C-0F67BE48EB91}"/>
                  </a:ext>
                </a:extLst>
              </p14:cNvPr>
              <p14:cNvContentPartPr/>
              <p14:nvPr/>
            </p14:nvContentPartPr>
            <p14:xfrm>
              <a:off x="2882896" y="781670"/>
              <a:ext cx="401040" cy="3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054915-2487-6BF0-717C-0F67BE48EB9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874256" y="773030"/>
                <a:ext cx="4186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7B24E75-0A29-1E1B-93AE-233A3B871091}"/>
                  </a:ext>
                </a:extLst>
              </p14:cNvPr>
              <p14:cNvContentPartPr/>
              <p14:nvPr/>
            </p14:nvContentPartPr>
            <p14:xfrm>
              <a:off x="3152896" y="667190"/>
              <a:ext cx="239040" cy="287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7B24E75-0A29-1E1B-93AE-233A3B87109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143896" y="658550"/>
                <a:ext cx="2566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29EFFD-6975-EB6B-A82F-F98E84C2268B}"/>
                  </a:ext>
                </a:extLst>
              </p14:cNvPr>
              <p14:cNvContentPartPr/>
              <p14:nvPr/>
            </p14:nvContentPartPr>
            <p14:xfrm>
              <a:off x="3622696" y="511670"/>
              <a:ext cx="198000" cy="15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29EFFD-6975-EB6B-A82F-F98E84C2268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14056" y="502670"/>
                <a:ext cx="2156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3E593A0-5718-7523-6698-34EF97C2ED4B}"/>
                  </a:ext>
                </a:extLst>
              </p14:cNvPr>
              <p14:cNvContentPartPr/>
              <p14:nvPr/>
            </p14:nvContentPartPr>
            <p14:xfrm>
              <a:off x="3885496" y="525710"/>
              <a:ext cx="33120" cy="178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3E593A0-5718-7523-6698-34EF97C2ED4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876856" y="517070"/>
                <a:ext cx="507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3D41CD-6480-54C8-969C-F2358F228AFA}"/>
                  </a:ext>
                </a:extLst>
              </p14:cNvPr>
              <p14:cNvContentPartPr/>
              <p14:nvPr/>
            </p14:nvContentPartPr>
            <p14:xfrm>
              <a:off x="3303376" y="371630"/>
              <a:ext cx="718560" cy="466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3D41CD-6480-54C8-969C-F2358F228AF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294736" y="362990"/>
                <a:ext cx="73620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2265910-F5F0-8513-72B2-9A3F38B1EE5F}"/>
                  </a:ext>
                </a:extLst>
              </p14:cNvPr>
              <p14:cNvContentPartPr/>
              <p14:nvPr/>
            </p14:nvContentPartPr>
            <p14:xfrm>
              <a:off x="3408856" y="1090910"/>
              <a:ext cx="650880" cy="420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2265910-F5F0-8513-72B2-9A3F38B1EE5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399856" y="1082270"/>
                <a:ext cx="6685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A1F8BC6-2B58-544E-DF73-8C3FDD99C22C}"/>
                  </a:ext>
                </a:extLst>
              </p14:cNvPr>
              <p14:cNvContentPartPr/>
              <p14:nvPr/>
            </p14:nvContentPartPr>
            <p14:xfrm>
              <a:off x="3689656" y="1393310"/>
              <a:ext cx="5262480" cy="1405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A1F8BC6-2B58-544E-DF73-8C3FDD99C22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681016" y="1384310"/>
                <a:ext cx="5280120" cy="14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DBB17C0-60E7-DECE-ECDC-B06ADBA0EB82}"/>
                  </a:ext>
                </a:extLst>
              </p14:cNvPr>
              <p14:cNvContentPartPr/>
              <p14:nvPr/>
            </p14:nvContentPartPr>
            <p14:xfrm>
              <a:off x="8589976" y="2445950"/>
              <a:ext cx="548640" cy="365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DBB17C0-60E7-DECE-ECDC-B06ADBA0EB8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580976" y="2437310"/>
                <a:ext cx="5662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B4A05E1-7C83-0BE0-901C-5863FD421BC5}"/>
                  </a:ext>
                </a:extLst>
              </p14:cNvPr>
              <p14:cNvContentPartPr/>
              <p14:nvPr/>
            </p14:nvContentPartPr>
            <p14:xfrm>
              <a:off x="6149536" y="1963910"/>
              <a:ext cx="770760" cy="420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B4A05E1-7C83-0BE0-901C-5863FD421BC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140536" y="1954910"/>
                <a:ext cx="78840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6789F41-CE09-B7FE-A924-AF7007833BBC}"/>
                  </a:ext>
                </a:extLst>
              </p14:cNvPr>
              <p14:cNvContentPartPr/>
              <p14:nvPr/>
            </p14:nvContentPartPr>
            <p14:xfrm>
              <a:off x="4064416" y="1534430"/>
              <a:ext cx="865080" cy="452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6789F41-CE09-B7FE-A924-AF7007833BB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055776" y="1525790"/>
                <a:ext cx="88272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9B93A0E-E02D-BA78-5DD5-FF7BB4AB34CF}"/>
                  </a:ext>
                </a:extLst>
              </p14:cNvPr>
              <p14:cNvContentPartPr/>
              <p14:nvPr/>
            </p14:nvContentPartPr>
            <p14:xfrm>
              <a:off x="4889176" y="1583390"/>
              <a:ext cx="263880" cy="66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9B93A0E-E02D-BA78-5DD5-FF7BB4AB34C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880536" y="1574390"/>
                <a:ext cx="2815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76ADC88-352B-EAED-5DEB-6BD89ED92D49}"/>
                  </a:ext>
                </a:extLst>
              </p14:cNvPr>
              <p14:cNvContentPartPr/>
              <p14:nvPr/>
            </p14:nvContentPartPr>
            <p14:xfrm>
              <a:off x="5289856" y="1491950"/>
              <a:ext cx="208440" cy="878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76ADC88-352B-EAED-5DEB-6BD89ED92D4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281216" y="1482950"/>
                <a:ext cx="2260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E5DE99F-4351-E48C-D2DF-70912EED6303}"/>
                  </a:ext>
                </a:extLst>
              </p14:cNvPr>
              <p14:cNvContentPartPr/>
              <p14:nvPr/>
            </p14:nvContentPartPr>
            <p14:xfrm>
              <a:off x="5556256" y="1541630"/>
              <a:ext cx="155880" cy="69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E5DE99F-4351-E48C-D2DF-70912EED630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547616" y="1532630"/>
                <a:ext cx="1735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57D2019-3ED6-466B-B3BE-0C1718C4AD49}"/>
                  </a:ext>
                </a:extLst>
              </p14:cNvPr>
              <p14:cNvContentPartPr/>
              <p14:nvPr/>
            </p14:nvContentPartPr>
            <p14:xfrm>
              <a:off x="5769376" y="1413830"/>
              <a:ext cx="230400" cy="95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57D2019-3ED6-466B-B3BE-0C1718C4AD4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760376" y="1405190"/>
                <a:ext cx="2480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2F9E223-F23A-3A5D-D45A-C2D6BCC44B70}"/>
                  </a:ext>
                </a:extLst>
              </p14:cNvPr>
              <p14:cNvContentPartPr/>
              <p14:nvPr/>
            </p14:nvContentPartPr>
            <p14:xfrm>
              <a:off x="6028576" y="1444790"/>
              <a:ext cx="302760" cy="110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2F9E223-F23A-3A5D-D45A-C2D6BCC44B7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019576" y="1436150"/>
                <a:ext cx="3204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F240670-7BC3-B73C-0DFE-20F255CB6F34}"/>
                  </a:ext>
                </a:extLst>
              </p14:cNvPr>
              <p14:cNvContentPartPr/>
              <p14:nvPr/>
            </p14:nvContentPartPr>
            <p14:xfrm>
              <a:off x="6856936" y="1995230"/>
              <a:ext cx="408240" cy="115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F240670-7BC3-B73C-0DFE-20F255CB6F3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848296" y="1986590"/>
                <a:ext cx="4258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EDC16AE-DCBE-65A9-7EBE-1F3267DF1AB5}"/>
                  </a:ext>
                </a:extLst>
              </p14:cNvPr>
              <p14:cNvContentPartPr/>
              <p14:nvPr/>
            </p14:nvContentPartPr>
            <p14:xfrm>
              <a:off x="7363456" y="1957430"/>
              <a:ext cx="209160" cy="828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EDC16AE-DCBE-65A9-7EBE-1F3267DF1AB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354816" y="1948790"/>
                <a:ext cx="2268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BEE8356-FF4C-7F6C-B6EB-E7C7BCBFBC90}"/>
                  </a:ext>
                </a:extLst>
              </p14:cNvPr>
              <p14:cNvContentPartPr/>
              <p14:nvPr/>
            </p14:nvContentPartPr>
            <p14:xfrm>
              <a:off x="7647136" y="1988390"/>
              <a:ext cx="114840" cy="137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BEE8356-FF4C-7F6C-B6EB-E7C7BCBFBC9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638136" y="1979390"/>
                <a:ext cx="1324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9F3D452-6B35-E324-2B63-FBFFA765C327}"/>
                  </a:ext>
                </a:extLst>
              </p14:cNvPr>
              <p14:cNvContentPartPr/>
              <p14:nvPr/>
            </p14:nvContentPartPr>
            <p14:xfrm>
              <a:off x="7822456" y="1880750"/>
              <a:ext cx="24372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9F3D452-6B35-E324-2B63-FBFFA765C32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13816" y="1872110"/>
                <a:ext cx="2613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B54B71E-027F-ED71-DB13-CF11461F26E2}"/>
                  </a:ext>
                </a:extLst>
              </p14:cNvPr>
              <p14:cNvContentPartPr/>
              <p14:nvPr/>
            </p14:nvContentPartPr>
            <p14:xfrm>
              <a:off x="8131336" y="1892630"/>
              <a:ext cx="164520" cy="171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B54B71E-027F-ED71-DB13-CF11461F26E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122336" y="1883630"/>
                <a:ext cx="1821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5E54D42-A432-8D31-9A59-154980F6BCEA}"/>
                  </a:ext>
                </a:extLst>
              </p14:cNvPr>
              <p14:cNvContentPartPr/>
              <p14:nvPr/>
            </p14:nvContentPartPr>
            <p14:xfrm>
              <a:off x="9093616" y="2438750"/>
              <a:ext cx="381600" cy="1148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5E54D42-A432-8D31-9A59-154980F6BCE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084616" y="2430110"/>
                <a:ext cx="3992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AAB30DF-C55E-1414-E2AE-C980296D9EB5}"/>
                  </a:ext>
                </a:extLst>
              </p14:cNvPr>
              <p14:cNvContentPartPr/>
              <p14:nvPr/>
            </p14:nvContentPartPr>
            <p14:xfrm>
              <a:off x="9636496" y="2339750"/>
              <a:ext cx="376920" cy="126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AAB30DF-C55E-1414-E2AE-C980296D9EB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627856" y="2330750"/>
                <a:ext cx="3945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87F133D-77BD-3549-01AA-6E6ABDE3B3E5}"/>
                  </a:ext>
                </a:extLst>
              </p14:cNvPr>
              <p14:cNvContentPartPr/>
              <p14:nvPr/>
            </p14:nvContentPartPr>
            <p14:xfrm>
              <a:off x="10034296" y="2384030"/>
              <a:ext cx="204120" cy="100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87F133D-77BD-3549-01AA-6E6ABDE3B3E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025656" y="2375390"/>
                <a:ext cx="2217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DFA15BC-DF02-05A7-EAC3-02DC31623B21}"/>
                  </a:ext>
                </a:extLst>
              </p14:cNvPr>
              <p14:cNvContentPartPr/>
              <p14:nvPr/>
            </p14:nvContentPartPr>
            <p14:xfrm>
              <a:off x="10096216" y="2427230"/>
              <a:ext cx="37440" cy="1573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DFA15BC-DF02-05A7-EAC3-02DC31623B2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087576" y="2418590"/>
                <a:ext cx="550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68E543A-95EB-54F6-EC44-9A33ACC26390}"/>
                  </a:ext>
                </a:extLst>
              </p14:cNvPr>
              <p14:cNvContentPartPr/>
              <p14:nvPr/>
            </p14:nvContentPartPr>
            <p14:xfrm>
              <a:off x="10364416" y="2335430"/>
              <a:ext cx="246600" cy="1450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68E543A-95EB-54F6-EC44-9A33ACC2639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355416" y="2326430"/>
                <a:ext cx="2642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12A1959-10FD-93DD-C763-2C6FA7AEDDA3}"/>
                  </a:ext>
                </a:extLst>
              </p14:cNvPr>
              <p14:cNvContentPartPr/>
              <p14:nvPr/>
            </p14:nvContentPartPr>
            <p14:xfrm>
              <a:off x="10607416" y="2382590"/>
              <a:ext cx="190080" cy="169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12A1959-10FD-93DD-C763-2C6FA7AEDDA3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598776" y="2373590"/>
                <a:ext cx="2077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9495601-2DA8-5739-8B11-E94C4FCEF84F}"/>
                  </a:ext>
                </a:extLst>
              </p14:cNvPr>
              <p14:cNvContentPartPr/>
              <p14:nvPr/>
            </p14:nvContentPartPr>
            <p14:xfrm>
              <a:off x="10647736" y="2433350"/>
              <a:ext cx="126720" cy="2160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9495601-2DA8-5739-8B11-E94C4FCEF8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638736" y="2424710"/>
                <a:ext cx="1443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F710B76-222F-3774-6112-7EAE2C2A078B}"/>
                  </a:ext>
                </a:extLst>
              </p14:cNvPr>
              <p14:cNvContentPartPr/>
              <p14:nvPr/>
            </p14:nvContentPartPr>
            <p14:xfrm>
              <a:off x="4134256" y="1103150"/>
              <a:ext cx="831240" cy="3805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F710B76-222F-3774-6112-7EAE2C2A078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125256" y="1094150"/>
                <a:ext cx="8488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E82A50F-1F27-1FEB-3C11-D8EB1CD74903}"/>
                  </a:ext>
                </a:extLst>
              </p14:cNvPr>
              <p14:cNvContentPartPr/>
              <p14:nvPr/>
            </p14:nvContentPartPr>
            <p14:xfrm>
              <a:off x="10823416" y="5038670"/>
              <a:ext cx="175320" cy="2584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E82A50F-1F27-1FEB-3C11-D8EB1CD7490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814776" y="5030030"/>
                <a:ext cx="1929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7FC9EA3-7C49-D65E-7BF6-96D9127F76EE}"/>
                  </a:ext>
                </a:extLst>
              </p14:cNvPr>
              <p14:cNvContentPartPr/>
              <p14:nvPr/>
            </p14:nvContentPartPr>
            <p14:xfrm>
              <a:off x="10815856" y="5195990"/>
              <a:ext cx="148320" cy="36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7FC9EA3-7C49-D65E-7BF6-96D9127F76E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806856" y="5187350"/>
                <a:ext cx="1659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5EDA92B-6B48-076E-8368-719E1E09D4A5}"/>
                  </a:ext>
                </a:extLst>
              </p14:cNvPr>
              <p14:cNvContentPartPr/>
              <p14:nvPr/>
            </p14:nvContentPartPr>
            <p14:xfrm>
              <a:off x="11067496" y="5211470"/>
              <a:ext cx="396000" cy="547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5EDA92B-6B48-076E-8368-719E1E09D4A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058856" y="5202830"/>
                <a:ext cx="413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99DA71D-C85E-CE3A-8471-DF5FAF133E9B}"/>
                  </a:ext>
                </a:extLst>
              </p14:cNvPr>
              <p14:cNvContentPartPr/>
              <p14:nvPr/>
            </p14:nvContentPartPr>
            <p14:xfrm>
              <a:off x="11017096" y="4843550"/>
              <a:ext cx="261720" cy="1108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99DA71D-C85E-CE3A-8471-DF5FAF133E9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008456" y="4834910"/>
                <a:ext cx="2793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47B0792-3293-5AD0-8AC6-D48886BE8131}"/>
                  </a:ext>
                </a:extLst>
              </p14:cNvPr>
              <p14:cNvContentPartPr/>
              <p14:nvPr/>
            </p14:nvContentPartPr>
            <p14:xfrm>
              <a:off x="11316976" y="4873790"/>
              <a:ext cx="230760" cy="9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47B0792-3293-5AD0-8AC6-D48886BE813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308336" y="4864790"/>
                <a:ext cx="2484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453EA91-DE84-E092-80EB-4665AC0A6755}"/>
                  </a:ext>
                </a:extLst>
              </p14:cNvPr>
              <p14:cNvContentPartPr/>
              <p14:nvPr/>
            </p14:nvContentPartPr>
            <p14:xfrm>
              <a:off x="11825656" y="4630790"/>
              <a:ext cx="39960" cy="406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453EA91-DE84-E092-80EB-4665AC0A6755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817016" y="4621790"/>
                <a:ext cx="576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24D9308-68C6-B7F1-F3B9-0330212E9C5C}"/>
                  </a:ext>
                </a:extLst>
              </p14:cNvPr>
              <p14:cNvContentPartPr/>
              <p14:nvPr/>
            </p14:nvContentPartPr>
            <p14:xfrm>
              <a:off x="11659696" y="4814390"/>
              <a:ext cx="427320" cy="2620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24D9308-68C6-B7F1-F3B9-0330212E9C5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651056" y="4805390"/>
                <a:ext cx="4449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19EBFF5-8971-6E6B-633B-5F2B83663081}"/>
                  </a:ext>
                </a:extLst>
              </p14:cNvPr>
              <p14:cNvContentPartPr/>
              <p14:nvPr/>
            </p14:nvContentPartPr>
            <p14:xfrm>
              <a:off x="8325736" y="5120030"/>
              <a:ext cx="225360" cy="318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19EBFF5-8971-6E6B-633B-5F2B8366308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317096" y="5111030"/>
                <a:ext cx="2430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AB438DD-A071-2BB9-98D0-C1EC1A82EC4F}"/>
                  </a:ext>
                </a:extLst>
              </p14:cNvPr>
              <p14:cNvContentPartPr/>
              <p14:nvPr/>
            </p14:nvContentPartPr>
            <p14:xfrm>
              <a:off x="8300176" y="5296430"/>
              <a:ext cx="319680" cy="180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AB438DD-A071-2BB9-98D0-C1EC1A82EC4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291536" y="5287790"/>
                <a:ext cx="3373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E8CC65-7AF4-E689-3EF4-6B3662F5EFA5}"/>
                  </a:ext>
                </a:extLst>
              </p14:cNvPr>
              <p14:cNvContentPartPr/>
              <p14:nvPr/>
            </p14:nvContentPartPr>
            <p14:xfrm>
              <a:off x="8594296" y="5262590"/>
              <a:ext cx="482400" cy="2721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E8CC65-7AF4-E689-3EF4-6B3662F5EFA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585656" y="5253950"/>
                <a:ext cx="5000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45DDC1A-A858-9E21-7758-D7817BDA5E0E}"/>
                  </a:ext>
                </a:extLst>
              </p14:cNvPr>
              <p14:cNvContentPartPr/>
              <p14:nvPr/>
            </p14:nvContentPartPr>
            <p14:xfrm>
              <a:off x="9446056" y="5060630"/>
              <a:ext cx="33480" cy="3045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45DDC1A-A858-9E21-7758-D7817BDA5E0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437056" y="5051630"/>
                <a:ext cx="511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AC16739-8FD9-AEEB-2AE7-C5569595F4A7}"/>
                  </a:ext>
                </a:extLst>
              </p14:cNvPr>
              <p14:cNvContentPartPr/>
              <p14:nvPr/>
            </p14:nvContentPartPr>
            <p14:xfrm>
              <a:off x="9244096" y="4926710"/>
              <a:ext cx="445680" cy="248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AC16739-8FD9-AEEB-2AE7-C5569595F4A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235096" y="4917710"/>
                <a:ext cx="4633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B3BC1C5-F950-D458-F776-C6A8A9D6B428}"/>
                  </a:ext>
                </a:extLst>
              </p14:cNvPr>
              <p14:cNvContentPartPr/>
              <p14:nvPr/>
            </p14:nvContentPartPr>
            <p14:xfrm>
              <a:off x="7626976" y="5412710"/>
              <a:ext cx="436680" cy="7290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B3BC1C5-F950-D458-F776-C6A8A9D6B42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618336" y="5403710"/>
                <a:ext cx="45432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611C038-C1DD-68D1-AFFD-7826BD13F491}"/>
                  </a:ext>
                </a:extLst>
              </p14:cNvPr>
              <p14:cNvContentPartPr/>
              <p14:nvPr/>
            </p14:nvContentPartPr>
            <p14:xfrm>
              <a:off x="7976536" y="5998070"/>
              <a:ext cx="273240" cy="364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611C038-C1DD-68D1-AFFD-7826BD13F49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967896" y="5989430"/>
                <a:ext cx="290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2E8B463-3C23-4155-5BAE-4620B37B8513}"/>
                  </a:ext>
                </a:extLst>
              </p14:cNvPr>
              <p14:cNvContentPartPr/>
              <p14:nvPr/>
            </p14:nvContentPartPr>
            <p14:xfrm>
              <a:off x="7962136" y="6111830"/>
              <a:ext cx="216720" cy="101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2E8B463-3C23-4155-5BAE-4620B37B8513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953136" y="6103190"/>
                <a:ext cx="2343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3074DAB-504F-3A1C-9792-7241AE5013B9}"/>
                  </a:ext>
                </a:extLst>
              </p14:cNvPr>
              <p14:cNvContentPartPr/>
              <p14:nvPr/>
            </p14:nvContentPartPr>
            <p14:xfrm>
              <a:off x="8454616" y="6043790"/>
              <a:ext cx="410400" cy="2617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3074DAB-504F-3A1C-9792-7241AE5013B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445616" y="6034790"/>
                <a:ext cx="4280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1EA8B3E-F738-9236-1FDA-4F3E3F99F92F}"/>
                  </a:ext>
                </a:extLst>
              </p14:cNvPr>
              <p14:cNvContentPartPr/>
              <p14:nvPr/>
            </p14:nvContentPartPr>
            <p14:xfrm>
              <a:off x="8859256" y="6039470"/>
              <a:ext cx="756720" cy="2955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1EA8B3E-F738-9236-1FDA-4F3E3F99F92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850616" y="6030830"/>
                <a:ext cx="774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E2C746F-E146-1D3A-F368-F18053E5E731}"/>
                  </a:ext>
                </a:extLst>
              </p14:cNvPr>
              <p14:cNvContentPartPr/>
              <p14:nvPr/>
            </p14:nvContentPartPr>
            <p14:xfrm>
              <a:off x="9862936" y="5988350"/>
              <a:ext cx="225360" cy="3232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E2C746F-E146-1D3A-F368-F18053E5E73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854296" y="5979350"/>
                <a:ext cx="2430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A0F3652-2EB2-BB3B-1825-D57C4ABACC98}"/>
                  </a:ext>
                </a:extLst>
              </p14:cNvPr>
              <p14:cNvContentPartPr/>
              <p14:nvPr/>
            </p14:nvContentPartPr>
            <p14:xfrm>
              <a:off x="10067776" y="6082670"/>
              <a:ext cx="264240" cy="1663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A0F3652-2EB2-BB3B-1825-D57C4ABACC98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059136" y="6074030"/>
                <a:ext cx="2818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6DA63E1-95D0-14A8-A4D4-2FCF91BFDC63}"/>
                  </a:ext>
                </a:extLst>
              </p14:cNvPr>
              <p14:cNvContentPartPr/>
              <p14:nvPr/>
            </p14:nvContentPartPr>
            <p14:xfrm>
              <a:off x="10562776" y="5931830"/>
              <a:ext cx="21960" cy="2840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6DA63E1-95D0-14A8-A4D4-2FCF91BFDC6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553776" y="5923190"/>
                <a:ext cx="396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FF9B526-F79F-B449-79D1-CA38A58D2E04}"/>
                  </a:ext>
                </a:extLst>
              </p14:cNvPr>
              <p14:cNvContentPartPr/>
              <p14:nvPr/>
            </p14:nvContentPartPr>
            <p14:xfrm>
              <a:off x="10401496" y="6173030"/>
              <a:ext cx="268920" cy="1436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FF9B526-F79F-B449-79D1-CA38A58D2E04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0392496" y="6164030"/>
                <a:ext cx="28656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C0284A8-98A0-C3E6-7277-FDCB1A59A5D9}"/>
              </a:ext>
            </a:extLst>
          </p:cNvPr>
          <p:cNvGrpSpPr/>
          <p:nvPr/>
        </p:nvGrpSpPr>
        <p:grpSpPr>
          <a:xfrm>
            <a:off x="7751536" y="6469670"/>
            <a:ext cx="2376000" cy="404640"/>
            <a:chOff x="7751536" y="6469670"/>
            <a:chExt cx="237600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72356E6-13E0-8FA0-D695-1B1D58AF11A2}"/>
                    </a:ext>
                  </a:extLst>
                </p14:cNvPr>
                <p14:cNvContentPartPr/>
                <p14:nvPr/>
              </p14:nvContentPartPr>
              <p14:xfrm>
                <a:off x="7751536" y="6599630"/>
                <a:ext cx="309600" cy="52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72356E6-13E0-8FA0-D695-1B1D58AF11A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742536" y="6590990"/>
                  <a:ext cx="327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9412185-01D8-56FA-F474-CC47F0E8DAD2}"/>
                    </a:ext>
                  </a:extLst>
                </p14:cNvPr>
                <p14:cNvContentPartPr/>
                <p14:nvPr/>
              </p14:nvContentPartPr>
              <p14:xfrm>
                <a:off x="8021176" y="6482270"/>
                <a:ext cx="150840" cy="257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9412185-01D8-56FA-F474-CC47F0E8DAD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12536" y="6473270"/>
                  <a:ext cx="1684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70AB5F-1DA4-BA4D-3392-2358B68F7B9C}"/>
                    </a:ext>
                  </a:extLst>
                </p14:cNvPr>
                <p14:cNvContentPartPr/>
                <p14:nvPr/>
              </p14:nvContentPartPr>
              <p14:xfrm>
                <a:off x="8426536" y="6469670"/>
                <a:ext cx="162000" cy="346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70AB5F-1DA4-BA4D-3392-2358B68F7B9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17896" y="6461030"/>
                  <a:ext cx="1796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3D66E49-FA18-7B77-E6BF-CBEB02A0C86F}"/>
                    </a:ext>
                  </a:extLst>
                </p14:cNvPr>
                <p14:cNvContentPartPr/>
                <p14:nvPr/>
              </p14:nvContentPartPr>
              <p14:xfrm>
                <a:off x="8591056" y="6501710"/>
                <a:ext cx="791280" cy="318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3D66E49-FA18-7B77-E6BF-CBEB02A0C86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82416" y="6493070"/>
                  <a:ext cx="8089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B68F490-F989-5D35-DF59-C334529F9B9F}"/>
                    </a:ext>
                  </a:extLst>
                </p14:cNvPr>
                <p14:cNvContentPartPr/>
                <p14:nvPr/>
              </p14:nvContentPartPr>
              <p14:xfrm>
                <a:off x="9489616" y="6481550"/>
                <a:ext cx="3960" cy="13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B68F490-F989-5D35-DF59-C334529F9B9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480616" y="6472910"/>
                  <a:ext cx="21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8A56DD8-2CD9-482A-3579-2F843FEE9A2F}"/>
                    </a:ext>
                  </a:extLst>
                </p14:cNvPr>
                <p14:cNvContentPartPr/>
                <p14:nvPr/>
              </p14:nvContentPartPr>
              <p14:xfrm>
                <a:off x="9443176" y="6696470"/>
                <a:ext cx="7920" cy="7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8A56DD8-2CD9-482A-3579-2F843FEE9A2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434176" y="6687470"/>
                  <a:ext cx="25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A0A4CEC-FEAB-2577-8402-F2611648CFFA}"/>
                    </a:ext>
                  </a:extLst>
                </p14:cNvPr>
                <p14:cNvContentPartPr/>
                <p14:nvPr/>
              </p14:nvContentPartPr>
              <p14:xfrm>
                <a:off x="9415456" y="6711950"/>
                <a:ext cx="333720" cy="89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A0A4CEC-FEAB-2577-8402-F2611648CFF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406816" y="6702950"/>
                  <a:ext cx="351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5FB12B7-BCF2-2266-5601-7579CAF51420}"/>
                    </a:ext>
                  </a:extLst>
                </p14:cNvPr>
                <p14:cNvContentPartPr/>
                <p14:nvPr/>
              </p14:nvContentPartPr>
              <p14:xfrm>
                <a:off x="9900016" y="6519710"/>
                <a:ext cx="14040" cy="259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5FB12B7-BCF2-2266-5601-7579CAF5142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891376" y="6510710"/>
                  <a:ext cx="316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AC21645-76B0-7186-A172-E2E512F9554F}"/>
                    </a:ext>
                  </a:extLst>
                </p14:cNvPr>
                <p14:cNvContentPartPr/>
                <p14:nvPr/>
              </p14:nvContentPartPr>
              <p14:xfrm>
                <a:off x="9793456" y="6599270"/>
                <a:ext cx="12240" cy="4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AC21645-76B0-7186-A172-E2E512F9554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84456" y="6590270"/>
                  <a:ext cx="29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1560C45-2F0C-CF3C-455A-52021A3AC453}"/>
                    </a:ext>
                  </a:extLst>
                </p14:cNvPr>
                <p14:cNvContentPartPr/>
                <p14:nvPr/>
              </p14:nvContentPartPr>
              <p14:xfrm>
                <a:off x="9787336" y="6678470"/>
                <a:ext cx="340200" cy="195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1560C45-2F0C-CF3C-455A-52021A3AC45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78696" y="6669830"/>
                  <a:ext cx="35784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C538BEC-F0FC-3B39-89D9-677FD5EBE550}"/>
              </a:ext>
            </a:extLst>
          </p:cNvPr>
          <p:cNvGrpSpPr/>
          <p:nvPr/>
        </p:nvGrpSpPr>
        <p:grpSpPr>
          <a:xfrm>
            <a:off x="4728256" y="326630"/>
            <a:ext cx="765360" cy="451440"/>
            <a:chOff x="4728256" y="326630"/>
            <a:chExt cx="76536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C5FC87-52D8-E926-473C-EDA2DEFDAA26}"/>
                    </a:ext>
                  </a:extLst>
                </p14:cNvPr>
                <p14:cNvContentPartPr/>
                <p14:nvPr/>
              </p14:nvContentPartPr>
              <p14:xfrm>
                <a:off x="4905376" y="528230"/>
                <a:ext cx="289800" cy="105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C5FC87-52D8-E926-473C-EDA2DEFDAA2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896736" y="519230"/>
                  <a:ext cx="307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6C4B97-19BB-B470-F92A-40E6A270A6B1}"/>
                    </a:ext>
                  </a:extLst>
                </p14:cNvPr>
                <p14:cNvContentPartPr/>
                <p14:nvPr/>
              </p14:nvContentPartPr>
              <p14:xfrm>
                <a:off x="5236216" y="563870"/>
                <a:ext cx="69840" cy="35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6C4B97-19BB-B470-F92A-40E6A270A6B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27216" y="554870"/>
                  <a:ext cx="87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1873FF-BE75-AEBF-8D1F-BCA2B6698640}"/>
                    </a:ext>
                  </a:extLst>
                </p14:cNvPr>
                <p14:cNvContentPartPr/>
                <p14:nvPr/>
              </p14:nvContentPartPr>
              <p14:xfrm>
                <a:off x="5244856" y="544430"/>
                <a:ext cx="24084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1873FF-BE75-AEBF-8D1F-BCA2B669864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35856" y="535430"/>
                  <a:ext cx="258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B6294EA-AAAA-3263-45C3-C65A6828732F}"/>
                    </a:ext>
                  </a:extLst>
                </p14:cNvPr>
                <p14:cNvContentPartPr/>
                <p14:nvPr/>
              </p14:nvContentPartPr>
              <p14:xfrm>
                <a:off x="4728256" y="326630"/>
                <a:ext cx="765360" cy="451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B6294EA-AAAA-3263-45C3-C65A6828732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719616" y="317630"/>
                  <a:ext cx="783000" cy="46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135B60E-0485-0E54-5FDD-B74B0AEE1B24}"/>
                  </a:ext>
                </a:extLst>
              </p14:cNvPr>
              <p14:cNvContentPartPr/>
              <p14:nvPr/>
            </p14:nvContentPartPr>
            <p14:xfrm>
              <a:off x="3015376" y="3619910"/>
              <a:ext cx="2827080" cy="792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135B60E-0485-0E54-5FDD-B74B0AEE1B2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006736" y="3611270"/>
                <a:ext cx="284472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6984C52-2D7C-6C6C-9E94-5B69BE4C8C2D}"/>
              </a:ext>
            </a:extLst>
          </p:cNvPr>
          <p:cNvGrpSpPr/>
          <p:nvPr/>
        </p:nvGrpSpPr>
        <p:grpSpPr>
          <a:xfrm>
            <a:off x="419416" y="3649430"/>
            <a:ext cx="5753160" cy="2822040"/>
            <a:chOff x="419416" y="3649430"/>
            <a:chExt cx="5753160" cy="28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D4A61FD-3CEB-9E55-1183-20D5FE0A3246}"/>
                    </a:ext>
                  </a:extLst>
                </p14:cNvPr>
                <p14:cNvContentPartPr/>
                <p14:nvPr/>
              </p14:nvContentPartPr>
              <p14:xfrm>
                <a:off x="419416" y="3649430"/>
                <a:ext cx="654480" cy="2822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D4A61FD-3CEB-9E55-1183-20D5FE0A324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10416" y="3640790"/>
                  <a:ext cx="672120" cy="28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89E3F31-07B6-34B6-84AB-CC68D8C4A794}"/>
                    </a:ext>
                  </a:extLst>
                </p14:cNvPr>
                <p14:cNvContentPartPr/>
                <p14:nvPr/>
              </p14:nvContentPartPr>
              <p14:xfrm>
                <a:off x="1149136" y="5270870"/>
                <a:ext cx="594360" cy="21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89E3F31-07B6-34B6-84AB-CC68D8C4A79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40496" y="5262230"/>
                  <a:ext cx="612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678CEC5-96C9-5793-A5A9-A351C06C748B}"/>
                    </a:ext>
                  </a:extLst>
                </p14:cNvPr>
                <p14:cNvContentPartPr/>
                <p14:nvPr/>
              </p14:nvContentPartPr>
              <p14:xfrm>
                <a:off x="2829616" y="5120030"/>
                <a:ext cx="3342960" cy="88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678CEC5-96C9-5793-A5A9-A351C06C748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820616" y="5111390"/>
                  <a:ext cx="3360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DA56B57-9178-37AD-E354-A707546F4F7D}"/>
                    </a:ext>
                  </a:extLst>
                </p14:cNvPr>
                <p14:cNvContentPartPr/>
                <p14:nvPr/>
              </p14:nvContentPartPr>
              <p14:xfrm>
                <a:off x="1230856" y="5714750"/>
                <a:ext cx="420120" cy="38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DA56B57-9178-37AD-E354-A707546F4F7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21856" y="5705750"/>
                  <a:ext cx="437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FAEB740-4C55-D88C-E39B-CFC84B1B09AF}"/>
                    </a:ext>
                  </a:extLst>
                </p14:cNvPr>
                <p14:cNvContentPartPr/>
                <p14:nvPr/>
              </p14:nvContentPartPr>
              <p14:xfrm>
                <a:off x="2529736" y="5696030"/>
                <a:ext cx="3421800" cy="162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FAEB740-4C55-D88C-E39B-CFC84B1B09A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521096" y="5687390"/>
                  <a:ext cx="3439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D038D6E-D0FA-B795-5469-81B0C0BCE42A}"/>
                    </a:ext>
                  </a:extLst>
                </p14:cNvPr>
                <p14:cNvContentPartPr/>
                <p14:nvPr/>
              </p14:nvContentPartPr>
              <p14:xfrm>
                <a:off x="1289896" y="6306590"/>
                <a:ext cx="3543840" cy="77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D038D6E-D0FA-B795-5469-81B0C0BCE42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280896" y="6297950"/>
                  <a:ext cx="3561480" cy="9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226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976C2-C703-6DCE-3B58-CB8C014B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86" y="1074822"/>
            <a:ext cx="11072934" cy="275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C8A5-557D-374E-40C7-F9D0799E9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1E8679-ECE7-B690-3D5A-BE2BAA859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0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Correlation Concept</vt:lpstr>
      <vt:lpstr>PowerPoint Presentation</vt:lpstr>
      <vt:lpstr>PowerPoint Presentation</vt:lpstr>
      <vt:lpstr>Correlation Matrix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Abhishek Raj</dc:creator>
  <cp:lastModifiedBy>Abhishek Raj</cp:lastModifiedBy>
  <cp:revision>3</cp:revision>
  <dcterms:created xsi:type="dcterms:W3CDTF">2024-04-05T15:48:09Z</dcterms:created>
  <dcterms:modified xsi:type="dcterms:W3CDTF">2024-06-18T08:01:47Z</dcterms:modified>
</cp:coreProperties>
</file>