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35" r:id="rId3"/>
    <p:sldId id="738" r:id="rId5"/>
    <p:sldId id="525" r:id="rId6"/>
    <p:sldId id="563" r:id="rId7"/>
    <p:sldId id="740" r:id="rId8"/>
    <p:sldId id="736" r:id="rId9"/>
    <p:sldId id="317" r:id="rId10"/>
    <p:sldId id="341" r:id="rId11"/>
    <p:sldId id="805" r:id="rId12"/>
    <p:sldId id="872" r:id="rId13"/>
    <p:sldId id="526" r:id="rId14"/>
    <p:sldId id="742" r:id="rId15"/>
    <p:sldId id="527" r:id="rId16"/>
    <p:sldId id="529" r:id="rId17"/>
    <p:sldId id="528" r:id="rId18"/>
    <p:sldId id="530" r:id="rId19"/>
    <p:sldId id="531" r:id="rId20"/>
    <p:sldId id="532" r:id="rId21"/>
    <p:sldId id="533" r:id="rId22"/>
    <p:sldId id="565" r:id="rId23"/>
    <p:sldId id="564" r:id="rId24"/>
    <p:sldId id="566" r:id="rId25"/>
    <p:sldId id="567" r:id="rId26"/>
    <p:sldId id="568" r:id="rId27"/>
    <p:sldId id="569" r:id="rId28"/>
    <p:sldId id="873" r:id="rId29"/>
    <p:sldId id="570" r:id="rId30"/>
    <p:sldId id="575" r:id="rId31"/>
    <p:sldId id="576" r:id="rId32"/>
    <p:sldId id="578" r:id="rId33"/>
    <p:sldId id="580" r:id="rId34"/>
    <p:sldId id="582" r:id="rId35"/>
    <p:sldId id="587" r:id="rId36"/>
    <p:sldId id="588" r:id="rId37"/>
    <p:sldId id="589" r:id="rId38"/>
    <p:sldId id="590" r:id="rId39"/>
    <p:sldId id="591" r:id="rId40"/>
    <p:sldId id="594" r:id="rId41"/>
    <p:sldId id="629" r:id="rId42"/>
    <p:sldId id="593" r:id="rId43"/>
    <p:sldId id="595" r:id="rId44"/>
    <p:sldId id="592" r:id="rId45"/>
    <p:sldId id="536" r:id="rId46"/>
    <p:sldId id="561" r:id="rId47"/>
    <p:sldId id="558" r:id="rId48"/>
    <p:sldId id="562" r:id="rId49"/>
    <p:sldId id="560" r:id="rId50"/>
    <p:sldId id="559" r:id="rId51"/>
    <p:sldId id="807" r:id="rId52"/>
    <p:sldId id="809" r:id="rId53"/>
    <p:sldId id="810" r:id="rId54"/>
    <p:sldId id="811" r:id="rId55"/>
    <p:sldId id="402" r:id="rId56"/>
    <p:sldId id="744" r:id="rId57"/>
  </p:sldIdLst>
  <p:sldSz cx="9902825" cy="6858000"/>
  <p:notesSz cx="6797675" cy="9925050"/>
  <p:custDataLst>
    <p:tags r:id="rId62"/>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2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 id="2" name="作者" initials="A" lastIdx="0" clrIdx="1"/>
  <p:cmAuthor id="3" name="江颉(jiangj)" initials="Jie"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E0EBFF"/>
    <a:srgbClr val="DFEAFF"/>
    <a:srgbClr val="9DC1FF"/>
    <a:srgbClr val="9CC0FF"/>
    <a:srgbClr val="FF0066"/>
    <a:srgbClr val="724D83"/>
    <a:srgbClr val="622DA3"/>
    <a:srgbClr val="FFCCFF"/>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70" autoAdjust="0"/>
    <p:restoredTop sz="95340" autoAdjust="0"/>
  </p:normalViewPr>
  <p:slideViewPr>
    <p:cSldViewPr showGuides="1">
      <p:cViewPr>
        <p:scale>
          <a:sx n="80" d="100"/>
          <a:sy n="80" d="100"/>
        </p:scale>
        <p:origin x="509" y="158"/>
      </p:cViewPr>
      <p:guideLst>
        <p:guide orient="horz" pos="2188"/>
        <p:guide pos="3239"/>
      </p:guideLst>
    </p:cSldViewPr>
  </p:slideViewPr>
  <p:notesTextViewPr>
    <p:cViewPr>
      <p:scale>
        <a:sx n="1" d="1"/>
        <a:sy n="1" d="1"/>
      </p:scale>
      <p:origin x="0" y="0"/>
    </p:cViewPr>
  </p:notesTextViewPr>
  <p:sorterViewPr>
    <p:cViewPr>
      <p:scale>
        <a:sx n="151" d="100"/>
        <a:sy n="15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167.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3-09-04T08:51:49.123" idx="1">
    <p:pos x="10" y="10"/>
    <p:text/>
  </p:cm>
</p:cmLst>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A5B45D8-8B97-43DB-9D79-A24E8ED2DD5E}" type="doc">
      <dgm:prSet loTypeId="list" loCatId="list" qsTypeId="urn:microsoft.com/office/officeart/2005/8/quickstyle/simple3#1" qsCatId="simple" csTypeId="urn:microsoft.com/office/officeart/2005/8/colors/accent1_2#1" csCatId="accent1" phldr="1"/>
      <dgm:spPr/>
      <dgm:t>
        <a:bodyPr/>
        <a:lstStyle/>
        <a:p>
          <a:endParaRPr lang="zh-CN" altLang="en-US"/>
        </a:p>
      </dgm:t>
    </dgm:pt>
    <dgm:pt modelId="{2F7D3E52-2D3F-4C8D-915C-DC74D3673351}">
      <dgm:prSet phldrT="[文本]" custT="1"/>
      <dgm:spPr/>
      <dgm:t>
        <a:bodyPr/>
        <a:lstStyle/>
        <a:p>
          <a:r>
            <a:rPr lang="en-US" altLang="zh-CN" sz="2400" kern="1200" dirty="0" smtClean="0">
              <a:solidFill>
                <a:prstClr val="black"/>
              </a:solidFill>
              <a:latin typeface="宋体" panose="02010600030101010101" pitchFamily="2" charset="-122"/>
              <a:ea typeface="宋体" panose="02010600030101010101" pitchFamily="2" charset="-122"/>
              <a:cs typeface="+mn-cs"/>
            </a:rPr>
            <a:t>1.</a:t>
          </a:r>
          <a:r>
            <a:rPr lang="zh-CN" altLang="en-US" sz="2400" kern="1200" dirty="0" smtClean="0">
              <a:solidFill>
                <a:prstClr val="black"/>
              </a:solidFill>
              <a:latin typeface="宋体" panose="02010600030101010101" pitchFamily="2" charset="-122"/>
              <a:ea typeface="宋体" panose="02010600030101010101" pitchFamily="2" charset="-122"/>
              <a:cs typeface="+mn-cs"/>
            </a:rPr>
            <a:t>对</a:t>
          </a:r>
          <a:r>
            <a:rPr lang="zh-CN" altLang="en-US" sz="2400" kern="1200" dirty="0">
              <a:solidFill>
                <a:prstClr val="black"/>
              </a:solidFill>
              <a:latin typeface="宋体" panose="02010600030101010101" pitchFamily="2" charset="-122"/>
              <a:ea typeface="宋体" panose="02010600030101010101" pitchFamily="2" charset="-122"/>
              <a:cs typeface="+mn-cs"/>
            </a:rPr>
            <a:t>软件开发成本和进度的估计常常很不准确</a:t>
          </a:r>
        </a:p>
      </dgm:t>
    </dgm:pt>
    <dgm:pt modelId="{F21A1E83-B104-4D16-9502-1F0E79F33D00}" cxnId="{93B93547-FE7D-41EB-BED9-CA72655B39EE}" type="parTrans">
      <dgm:prSet/>
      <dgm:spPr/>
      <dgm:t>
        <a:bodyPr/>
        <a:lstStyle/>
        <a:p>
          <a:endParaRPr lang="zh-CN" altLang="en-US"/>
        </a:p>
      </dgm:t>
    </dgm:pt>
    <dgm:pt modelId="{25D6E06A-3E89-44D5-BC9A-DAFCC43118D2}" cxnId="{93B93547-FE7D-41EB-BED9-CA72655B39EE}" type="sibTrans">
      <dgm:prSet/>
      <dgm:spPr/>
      <dgm:t>
        <a:bodyPr/>
        <a:lstStyle/>
        <a:p>
          <a:endParaRPr lang="zh-CN" altLang="en-US"/>
        </a:p>
      </dgm:t>
    </dgm:pt>
    <dgm:pt modelId="{2A9F37DF-D287-4EFF-B9FD-8CE4BB4CDDD6}">
      <dgm:prSet phldrT="[文本]" custT="1"/>
      <dgm:spPr/>
      <dgm:t>
        <a:bodyPr/>
        <a:lstStyle/>
        <a:p>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用户</a:t>
          </a:r>
          <a:r>
            <a:rPr lang="zh-CN" altLang="en-US" sz="2400" dirty="0">
              <a:latin typeface="宋体" panose="02010600030101010101" pitchFamily="2" charset="-122"/>
              <a:ea typeface="宋体" panose="02010600030101010101" pitchFamily="2" charset="-122"/>
            </a:rPr>
            <a:t>对“已完成的”软件系统不满意的现象经常发生</a:t>
          </a:r>
        </a:p>
      </dgm:t>
    </dgm:pt>
    <dgm:pt modelId="{D15B20FC-E47A-4C9F-A4FC-475426DAEDE5}" cxnId="{BED6FFF8-5470-4FED-A42F-074BA8725A30}" type="parTrans">
      <dgm:prSet/>
      <dgm:spPr/>
      <dgm:t>
        <a:bodyPr/>
        <a:lstStyle/>
        <a:p>
          <a:endParaRPr lang="zh-CN" altLang="en-US"/>
        </a:p>
      </dgm:t>
    </dgm:pt>
    <dgm:pt modelId="{6FF7CE13-6F8F-4FF4-87DE-196DF5F125A6}" cxnId="{BED6FFF8-5470-4FED-A42F-074BA8725A30}" type="sibTrans">
      <dgm:prSet/>
      <dgm:spPr/>
      <dgm:t>
        <a:bodyPr/>
        <a:lstStyle/>
        <a:p>
          <a:endParaRPr lang="zh-CN" altLang="en-US"/>
        </a:p>
      </dgm:t>
    </dgm:pt>
    <dgm:pt modelId="{F8F8CB63-B092-42B7-8AD1-8371FE58A96E}">
      <dgm:prSet phldrT="[文本]" custT="1"/>
      <dgm:spPr/>
      <dgm:t>
        <a:bodyPr/>
        <a:lstStyle/>
        <a:p>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软件产品质量</a:t>
          </a:r>
          <a:r>
            <a:rPr lang="zh-CN" altLang="en-US" sz="2400" dirty="0">
              <a:latin typeface="宋体" panose="02010600030101010101" pitchFamily="2" charset="-122"/>
              <a:ea typeface="宋体" panose="02010600030101010101" pitchFamily="2" charset="-122"/>
            </a:rPr>
            <a:t>往往</a:t>
          </a:r>
          <a:r>
            <a:rPr lang="zh-CN" altLang="en-US" sz="2400" dirty="0" smtClean="0">
              <a:latin typeface="宋体" panose="02010600030101010101" pitchFamily="2" charset="-122"/>
              <a:ea typeface="宋体" panose="02010600030101010101" pitchFamily="2" charset="-122"/>
            </a:rPr>
            <a:t>靠不住</a:t>
          </a:r>
          <a:endParaRPr lang="zh-CN" altLang="en-US" sz="2400" dirty="0">
            <a:latin typeface="宋体" panose="02010600030101010101" pitchFamily="2" charset="-122"/>
            <a:ea typeface="宋体" panose="02010600030101010101" pitchFamily="2" charset="-122"/>
          </a:endParaRPr>
        </a:p>
      </dgm:t>
    </dgm:pt>
    <dgm:pt modelId="{70248643-0622-475E-937E-C68051FB6E7D}" cxnId="{B592C770-4D89-4CF6-8935-329D55A81AE2}" type="parTrans">
      <dgm:prSet/>
      <dgm:spPr/>
      <dgm:t>
        <a:bodyPr/>
        <a:lstStyle/>
        <a:p>
          <a:endParaRPr lang="zh-CN" altLang="en-US"/>
        </a:p>
      </dgm:t>
    </dgm:pt>
    <dgm:pt modelId="{7E81117F-F041-48D8-9359-006280E9ABC8}" cxnId="{B592C770-4D89-4CF6-8935-329D55A81AE2}" type="sibTrans">
      <dgm:prSet/>
      <dgm:spPr/>
      <dgm:t>
        <a:bodyPr/>
        <a:lstStyle/>
        <a:p>
          <a:endParaRPr lang="zh-CN" altLang="en-US"/>
        </a:p>
      </dgm:t>
    </dgm:pt>
    <dgm:pt modelId="{EA7A237C-D096-46A7-848C-4EB011C99482}">
      <dgm:prSet phldrT="[文本]" custT="1"/>
      <dgm:spPr/>
      <dgm:t>
        <a:bodyPr/>
        <a:lstStyle/>
        <a:p>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软件</a:t>
          </a:r>
          <a:r>
            <a:rPr lang="zh-CN" altLang="en-US" sz="2400" dirty="0">
              <a:latin typeface="宋体" panose="02010600030101010101" pitchFamily="2" charset="-122"/>
              <a:ea typeface="宋体" panose="02010600030101010101" pitchFamily="2" charset="-122"/>
            </a:rPr>
            <a:t>常常是不可维护</a:t>
          </a:r>
          <a:r>
            <a:rPr lang="zh-CN" altLang="en-US" sz="2400" dirty="0" smtClean="0">
              <a:latin typeface="宋体" panose="02010600030101010101" pitchFamily="2" charset="-122"/>
              <a:ea typeface="宋体" panose="02010600030101010101" pitchFamily="2" charset="-122"/>
            </a:rPr>
            <a:t>的 </a:t>
          </a:r>
          <a:endParaRPr lang="zh-CN" altLang="en-US" sz="2400" dirty="0">
            <a:latin typeface="宋体" panose="02010600030101010101" pitchFamily="2" charset="-122"/>
            <a:ea typeface="宋体" panose="02010600030101010101" pitchFamily="2" charset="-122"/>
          </a:endParaRPr>
        </a:p>
      </dgm:t>
    </dgm:pt>
    <dgm:pt modelId="{E819D2FD-4254-4395-AA38-A34E0307FA36}" cxnId="{6634C4F3-0964-4722-83CB-35697C2AA08F}" type="parTrans">
      <dgm:prSet/>
      <dgm:spPr/>
      <dgm:t>
        <a:bodyPr/>
        <a:lstStyle/>
        <a:p>
          <a:endParaRPr lang="zh-CN" altLang="en-US"/>
        </a:p>
      </dgm:t>
    </dgm:pt>
    <dgm:pt modelId="{9B79011C-364D-4F6D-B258-826785DA9130}" cxnId="{6634C4F3-0964-4722-83CB-35697C2AA08F}" type="sibTrans">
      <dgm:prSet/>
      <dgm:spPr/>
      <dgm:t>
        <a:bodyPr/>
        <a:lstStyle/>
        <a:p>
          <a:endParaRPr lang="zh-CN" altLang="en-US"/>
        </a:p>
      </dgm:t>
    </dgm:pt>
    <dgm:pt modelId="{724CE11C-B167-4E5C-9A91-DA7688B16AA5}" type="pres">
      <dgm:prSet presAssocID="{BA5B45D8-8B97-43DB-9D79-A24E8ED2DD5E}" presName="linear" presStyleCnt="0">
        <dgm:presLayoutVars>
          <dgm:dir/>
          <dgm:animLvl val="lvl"/>
          <dgm:resizeHandles val="exact"/>
        </dgm:presLayoutVars>
      </dgm:prSet>
      <dgm:spPr/>
      <dgm:t>
        <a:bodyPr/>
        <a:lstStyle/>
        <a:p>
          <a:endParaRPr lang="zh-CN" altLang="en-US"/>
        </a:p>
      </dgm:t>
    </dgm:pt>
    <dgm:pt modelId="{6211823E-5DE7-4EDD-B97B-140979E6C184}" type="pres">
      <dgm:prSet presAssocID="{2F7D3E52-2D3F-4C8D-915C-DC74D3673351}" presName="parentLin" presStyleCnt="0"/>
      <dgm:spPr/>
    </dgm:pt>
    <dgm:pt modelId="{C27CE345-AE09-4256-A785-543BD2EE55EF}" type="pres">
      <dgm:prSet presAssocID="{2F7D3E52-2D3F-4C8D-915C-DC74D3673351}" presName="parentLeftMargin" presStyleLbl="node1" presStyleIdx="0" presStyleCnt="4"/>
      <dgm:spPr/>
      <dgm:t>
        <a:bodyPr/>
        <a:lstStyle/>
        <a:p>
          <a:endParaRPr lang="zh-CN" altLang="en-US"/>
        </a:p>
      </dgm:t>
    </dgm:pt>
    <dgm:pt modelId="{E0CFBAE4-9421-462D-8250-A27F9BB873E6}" type="pres">
      <dgm:prSet presAssocID="{2F7D3E52-2D3F-4C8D-915C-DC74D3673351}" presName="parentText" presStyleLbl="node1" presStyleIdx="0" presStyleCnt="4" custScaleX="124065">
        <dgm:presLayoutVars>
          <dgm:chMax val="0"/>
          <dgm:bulletEnabled val="1"/>
        </dgm:presLayoutVars>
      </dgm:prSet>
      <dgm:spPr/>
      <dgm:t>
        <a:bodyPr/>
        <a:lstStyle/>
        <a:p>
          <a:endParaRPr lang="zh-CN" altLang="en-US"/>
        </a:p>
      </dgm:t>
    </dgm:pt>
    <dgm:pt modelId="{6E29081C-0319-42F1-8F92-B66094F3F5D0}" type="pres">
      <dgm:prSet presAssocID="{2F7D3E52-2D3F-4C8D-915C-DC74D3673351}" presName="negativeSpace" presStyleCnt="0"/>
      <dgm:spPr/>
    </dgm:pt>
    <dgm:pt modelId="{5558C8FC-704F-4441-B7BD-5EBB89300CE5}" type="pres">
      <dgm:prSet presAssocID="{2F7D3E52-2D3F-4C8D-915C-DC74D3673351}" presName="childText" presStyleLbl="conFgAcc1" presStyleIdx="0" presStyleCnt="4">
        <dgm:presLayoutVars>
          <dgm:bulletEnabled val="1"/>
        </dgm:presLayoutVars>
      </dgm:prSet>
      <dgm:spPr/>
    </dgm:pt>
    <dgm:pt modelId="{BBCAFE86-A091-4E32-839B-457D98DDB194}" type="pres">
      <dgm:prSet presAssocID="{25D6E06A-3E89-44D5-BC9A-DAFCC43118D2}" presName="spaceBetweenRectangles" presStyleCnt="0"/>
      <dgm:spPr/>
    </dgm:pt>
    <dgm:pt modelId="{649767DF-F205-439F-B8F8-9AEDF78823D4}" type="pres">
      <dgm:prSet presAssocID="{2A9F37DF-D287-4EFF-B9FD-8CE4BB4CDDD6}" presName="parentLin" presStyleCnt="0"/>
      <dgm:spPr/>
    </dgm:pt>
    <dgm:pt modelId="{052B0A19-3A53-494E-A7EC-AF9FEDE287AD}" type="pres">
      <dgm:prSet presAssocID="{2A9F37DF-D287-4EFF-B9FD-8CE4BB4CDDD6}" presName="parentLeftMargin" presStyleLbl="node1" presStyleIdx="0" presStyleCnt="4"/>
      <dgm:spPr/>
      <dgm:t>
        <a:bodyPr/>
        <a:lstStyle/>
        <a:p>
          <a:endParaRPr lang="zh-CN" altLang="en-US"/>
        </a:p>
      </dgm:t>
    </dgm:pt>
    <dgm:pt modelId="{D39189AE-0C38-46AE-A684-0BEE329957FA}" type="pres">
      <dgm:prSet presAssocID="{2A9F37DF-D287-4EFF-B9FD-8CE4BB4CDDD6}" presName="parentText" presStyleLbl="node1" presStyleIdx="1" presStyleCnt="4" custScaleX="124065">
        <dgm:presLayoutVars>
          <dgm:chMax val="0"/>
          <dgm:bulletEnabled val="1"/>
        </dgm:presLayoutVars>
      </dgm:prSet>
      <dgm:spPr/>
      <dgm:t>
        <a:bodyPr/>
        <a:lstStyle/>
        <a:p>
          <a:endParaRPr lang="zh-CN" altLang="en-US"/>
        </a:p>
      </dgm:t>
    </dgm:pt>
    <dgm:pt modelId="{60BB3A43-356D-46CA-975F-FB13338493EF}" type="pres">
      <dgm:prSet presAssocID="{2A9F37DF-D287-4EFF-B9FD-8CE4BB4CDDD6}" presName="negativeSpace" presStyleCnt="0"/>
      <dgm:spPr/>
    </dgm:pt>
    <dgm:pt modelId="{B0E230F4-1F45-4F9C-AB7D-FC0384404D5A}" type="pres">
      <dgm:prSet presAssocID="{2A9F37DF-D287-4EFF-B9FD-8CE4BB4CDDD6}" presName="childText" presStyleLbl="conFgAcc1" presStyleIdx="1" presStyleCnt="4">
        <dgm:presLayoutVars>
          <dgm:bulletEnabled val="1"/>
        </dgm:presLayoutVars>
      </dgm:prSet>
      <dgm:spPr/>
    </dgm:pt>
    <dgm:pt modelId="{E8D96B88-1AA8-40DD-BBB2-7B7C6B04EB0C}" type="pres">
      <dgm:prSet presAssocID="{6FF7CE13-6F8F-4FF4-87DE-196DF5F125A6}" presName="spaceBetweenRectangles" presStyleCnt="0"/>
      <dgm:spPr/>
    </dgm:pt>
    <dgm:pt modelId="{83BBC6FD-D7FA-4B82-A6BA-887441DABE94}" type="pres">
      <dgm:prSet presAssocID="{F8F8CB63-B092-42B7-8AD1-8371FE58A96E}" presName="parentLin" presStyleCnt="0"/>
      <dgm:spPr/>
    </dgm:pt>
    <dgm:pt modelId="{74578AEB-A40D-4EE5-AE79-EE533834575D}" type="pres">
      <dgm:prSet presAssocID="{F8F8CB63-B092-42B7-8AD1-8371FE58A96E}" presName="parentLeftMargin" presStyleLbl="node1" presStyleIdx="1" presStyleCnt="4"/>
      <dgm:spPr/>
      <dgm:t>
        <a:bodyPr/>
        <a:lstStyle/>
        <a:p>
          <a:endParaRPr lang="zh-CN" altLang="en-US"/>
        </a:p>
      </dgm:t>
    </dgm:pt>
    <dgm:pt modelId="{3A6D7583-40A7-4852-97B9-95B99996E88F}" type="pres">
      <dgm:prSet presAssocID="{F8F8CB63-B092-42B7-8AD1-8371FE58A96E}" presName="parentText" presStyleLbl="node1" presStyleIdx="2" presStyleCnt="4" custScaleX="124065">
        <dgm:presLayoutVars>
          <dgm:chMax val="0"/>
          <dgm:bulletEnabled val="1"/>
        </dgm:presLayoutVars>
      </dgm:prSet>
      <dgm:spPr/>
      <dgm:t>
        <a:bodyPr/>
        <a:lstStyle/>
        <a:p>
          <a:endParaRPr lang="zh-CN" altLang="en-US"/>
        </a:p>
      </dgm:t>
    </dgm:pt>
    <dgm:pt modelId="{6843BAA2-265C-49E5-B5EA-A4C86817209D}" type="pres">
      <dgm:prSet presAssocID="{F8F8CB63-B092-42B7-8AD1-8371FE58A96E}" presName="negativeSpace" presStyleCnt="0"/>
      <dgm:spPr/>
    </dgm:pt>
    <dgm:pt modelId="{CE64095E-A236-4F11-A7D2-977890227C81}" type="pres">
      <dgm:prSet presAssocID="{F8F8CB63-B092-42B7-8AD1-8371FE58A96E}" presName="childText" presStyleLbl="conFgAcc1" presStyleIdx="2" presStyleCnt="4">
        <dgm:presLayoutVars>
          <dgm:bulletEnabled val="1"/>
        </dgm:presLayoutVars>
      </dgm:prSet>
      <dgm:spPr/>
    </dgm:pt>
    <dgm:pt modelId="{57D7F841-D975-4F39-B94B-F9690F692FB1}" type="pres">
      <dgm:prSet presAssocID="{7E81117F-F041-48D8-9359-006280E9ABC8}" presName="spaceBetweenRectangles" presStyleCnt="0"/>
      <dgm:spPr/>
    </dgm:pt>
    <dgm:pt modelId="{B255674C-900D-4A8C-8828-31068A5B96A7}" type="pres">
      <dgm:prSet presAssocID="{EA7A237C-D096-46A7-848C-4EB011C99482}" presName="parentLin" presStyleCnt="0"/>
      <dgm:spPr/>
    </dgm:pt>
    <dgm:pt modelId="{C9016F22-23F6-4809-A12B-EBE7FE87BCE0}" type="pres">
      <dgm:prSet presAssocID="{EA7A237C-D096-46A7-848C-4EB011C99482}" presName="parentLeftMargin" presStyleLbl="node1" presStyleIdx="2" presStyleCnt="4"/>
      <dgm:spPr/>
      <dgm:t>
        <a:bodyPr/>
        <a:lstStyle/>
        <a:p>
          <a:endParaRPr lang="zh-CN" altLang="en-US"/>
        </a:p>
      </dgm:t>
    </dgm:pt>
    <dgm:pt modelId="{A57F17BC-3B83-4108-AA21-4DAD8AD4E0B9}" type="pres">
      <dgm:prSet presAssocID="{EA7A237C-D096-46A7-848C-4EB011C99482}" presName="parentText" presStyleLbl="node1" presStyleIdx="3" presStyleCnt="4" custScaleX="124065">
        <dgm:presLayoutVars>
          <dgm:chMax val="0"/>
          <dgm:bulletEnabled val="1"/>
        </dgm:presLayoutVars>
      </dgm:prSet>
      <dgm:spPr/>
      <dgm:t>
        <a:bodyPr/>
        <a:lstStyle/>
        <a:p>
          <a:endParaRPr lang="zh-CN" altLang="en-US"/>
        </a:p>
      </dgm:t>
    </dgm:pt>
    <dgm:pt modelId="{70E0B7BF-AB04-4019-A76B-29500071E191}" type="pres">
      <dgm:prSet presAssocID="{EA7A237C-D096-46A7-848C-4EB011C99482}" presName="negativeSpace" presStyleCnt="0"/>
      <dgm:spPr/>
    </dgm:pt>
    <dgm:pt modelId="{1E51E182-29A9-4502-AA11-F0848619CBB3}" type="pres">
      <dgm:prSet presAssocID="{EA7A237C-D096-46A7-848C-4EB011C99482}" presName="childText" presStyleLbl="conFgAcc1" presStyleIdx="3" presStyleCnt="4">
        <dgm:presLayoutVars>
          <dgm:bulletEnabled val="1"/>
        </dgm:presLayoutVars>
      </dgm:prSet>
      <dgm:spPr/>
    </dgm:pt>
  </dgm:ptLst>
  <dgm:cxnLst>
    <dgm:cxn modelId="{93B93547-FE7D-41EB-BED9-CA72655B39EE}" srcId="{BA5B45D8-8B97-43DB-9D79-A24E8ED2DD5E}" destId="{2F7D3E52-2D3F-4C8D-915C-DC74D3673351}" srcOrd="0" destOrd="0" parTransId="{F21A1E83-B104-4D16-9502-1F0E79F33D00}" sibTransId="{25D6E06A-3E89-44D5-BC9A-DAFCC43118D2}"/>
    <dgm:cxn modelId="{7C0BAE64-02BD-4CD5-9347-9BD2CA5167B9}" type="presOf" srcId="{2A9F37DF-D287-4EFF-B9FD-8CE4BB4CDDD6}" destId="{D39189AE-0C38-46AE-A684-0BEE329957FA}" srcOrd="1" destOrd="0" presId="urn:microsoft.com/office/officeart/2005/8/layout/list1#1"/>
    <dgm:cxn modelId="{B592C770-4D89-4CF6-8935-329D55A81AE2}" srcId="{BA5B45D8-8B97-43DB-9D79-A24E8ED2DD5E}" destId="{F8F8CB63-B092-42B7-8AD1-8371FE58A96E}" srcOrd="2" destOrd="0" parTransId="{70248643-0622-475E-937E-C68051FB6E7D}" sibTransId="{7E81117F-F041-48D8-9359-006280E9ABC8}"/>
    <dgm:cxn modelId="{85A49F87-6E68-474B-82EF-1C01ABE7ACAE}" type="presOf" srcId="{EA7A237C-D096-46A7-848C-4EB011C99482}" destId="{C9016F22-23F6-4809-A12B-EBE7FE87BCE0}" srcOrd="0" destOrd="0" presId="urn:microsoft.com/office/officeart/2005/8/layout/list1#1"/>
    <dgm:cxn modelId="{294C7792-825A-4FE0-BDD7-A1DFADED831F}" type="presOf" srcId="{F8F8CB63-B092-42B7-8AD1-8371FE58A96E}" destId="{74578AEB-A40D-4EE5-AE79-EE533834575D}" srcOrd="0" destOrd="0" presId="urn:microsoft.com/office/officeart/2005/8/layout/list1#1"/>
    <dgm:cxn modelId="{9FCA93AC-D754-4C5F-83D3-80AA4D6EF166}" type="presOf" srcId="{2F7D3E52-2D3F-4C8D-915C-DC74D3673351}" destId="{C27CE345-AE09-4256-A785-543BD2EE55EF}" srcOrd="0" destOrd="0" presId="urn:microsoft.com/office/officeart/2005/8/layout/list1#1"/>
    <dgm:cxn modelId="{6634C4F3-0964-4722-83CB-35697C2AA08F}" srcId="{BA5B45D8-8B97-43DB-9D79-A24E8ED2DD5E}" destId="{EA7A237C-D096-46A7-848C-4EB011C99482}" srcOrd="3" destOrd="0" parTransId="{E819D2FD-4254-4395-AA38-A34E0307FA36}" sibTransId="{9B79011C-364D-4F6D-B258-826785DA9130}"/>
    <dgm:cxn modelId="{BED6FFF8-5470-4FED-A42F-074BA8725A30}" srcId="{BA5B45D8-8B97-43DB-9D79-A24E8ED2DD5E}" destId="{2A9F37DF-D287-4EFF-B9FD-8CE4BB4CDDD6}" srcOrd="1" destOrd="0" parTransId="{D15B20FC-E47A-4C9F-A4FC-475426DAEDE5}" sibTransId="{6FF7CE13-6F8F-4FF4-87DE-196DF5F125A6}"/>
    <dgm:cxn modelId="{80EF0086-E259-40D6-9ED4-A4D192ECC544}" type="presOf" srcId="{EA7A237C-D096-46A7-848C-4EB011C99482}" destId="{A57F17BC-3B83-4108-AA21-4DAD8AD4E0B9}" srcOrd="1" destOrd="0" presId="urn:microsoft.com/office/officeart/2005/8/layout/list1#1"/>
    <dgm:cxn modelId="{C394848C-580F-451C-807D-24667D1436C7}" type="presOf" srcId="{2F7D3E52-2D3F-4C8D-915C-DC74D3673351}" destId="{E0CFBAE4-9421-462D-8250-A27F9BB873E6}" srcOrd="1" destOrd="0" presId="urn:microsoft.com/office/officeart/2005/8/layout/list1#1"/>
    <dgm:cxn modelId="{F9F61EC0-E5BC-4CBD-A20B-C1171D961E7C}" type="presOf" srcId="{F8F8CB63-B092-42B7-8AD1-8371FE58A96E}" destId="{3A6D7583-40A7-4852-97B9-95B99996E88F}" srcOrd="1" destOrd="0" presId="urn:microsoft.com/office/officeart/2005/8/layout/list1#1"/>
    <dgm:cxn modelId="{D2872CBB-E40E-49C4-8C54-37204AC8C8AD}" type="presOf" srcId="{2A9F37DF-D287-4EFF-B9FD-8CE4BB4CDDD6}" destId="{052B0A19-3A53-494E-A7EC-AF9FEDE287AD}" srcOrd="0" destOrd="0" presId="urn:microsoft.com/office/officeart/2005/8/layout/list1#1"/>
    <dgm:cxn modelId="{1178BA97-8B6D-452A-8C67-274BB84E0460}" type="presOf" srcId="{BA5B45D8-8B97-43DB-9D79-A24E8ED2DD5E}" destId="{724CE11C-B167-4E5C-9A91-DA7688B16AA5}" srcOrd="0" destOrd="0" presId="urn:microsoft.com/office/officeart/2005/8/layout/list1#1"/>
    <dgm:cxn modelId="{5B2F5511-C1DF-4864-A18E-93FFFAB66672}" type="presParOf" srcId="{724CE11C-B167-4E5C-9A91-DA7688B16AA5}" destId="{6211823E-5DE7-4EDD-B97B-140979E6C184}" srcOrd="0" destOrd="0" presId="urn:microsoft.com/office/officeart/2005/8/layout/list1#1"/>
    <dgm:cxn modelId="{1B9AF1FF-7B05-42E0-943E-CBDCD2B120A2}" type="presParOf" srcId="{6211823E-5DE7-4EDD-B97B-140979E6C184}" destId="{C27CE345-AE09-4256-A785-543BD2EE55EF}" srcOrd="0" destOrd="0" presId="urn:microsoft.com/office/officeart/2005/8/layout/list1#1"/>
    <dgm:cxn modelId="{4AD73A98-1483-44B9-9D95-37EB5E2C3104}" type="presParOf" srcId="{6211823E-5DE7-4EDD-B97B-140979E6C184}" destId="{E0CFBAE4-9421-462D-8250-A27F9BB873E6}" srcOrd="1" destOrd="0" presId="urn:microsoft.com/office/officeart/2005/8/layout/list1#1"/>
    <dgm:cxn modelId="{D76A6149-9E9E-4354-8E17-E84DB620BE06}" type="presParOf" srcId="{724CE11C-B167-4E5C-9A91-DA7688B16AA5}" destId="{6E29081C-0319-42F1-8F92-B66094F3F5D0}" srcOrd="1" destOrd="0" presId="urn:microsoft.com/office/officeart/2005/8/layout/list1#1"/>
    <dgm:cxn modelId="{3C656D75-6597-4C00-8D41-97C846D891E5}" type="presParOf" srcId="{724CE11C-B167-4E5C-9A91-DA7688B16AA5}" destId="{5558C8FC-704F-4441-B7BD-5EBB89300CE5}" srcOrd="2" destOrd="0" presId="urn:microsoft.com/office/officeart/2005/8/layout/list1#1"/>
    <dgm:cxn modelId="{832F80AB-26A9-4470-8700-D26A1E384247}" type="presParOf" srcId="{724CE11C-B167-4E5C-9A91-DA7688B16AA5}" destId="{BBCAFE86-A091-4E32-839B-457D98DDB194}" srcOrd="3" destOrd="0" presId="urn:microsoft.com/office/officeart/2005/8/layout/list1#1"/>
    <dgm:cxn modelId="{DAB0DCB5-7A4C-4E15-AC86-B45DB86C3085}" type="presParOf" srcId="{724CE11C-B167-4E5C-9A91-DA7688B16AA5}" destId="{649767DF-F205-439F-B8F8-9AEDF78823D4}" srcOrd="4" destOrd="0" presId="urn:microsoft.com/office/officeart/2005/8/layout/list1#1"/>
    <dgm:cxn modelId="{D076AB29-C837-4243-9A0C-4E7298CE5BE0}" type="presParOf" srcId="{649767DF-F205-439F-B8F8-9AEDF78823D4}" destId="{052B0A19-3A53-494E-A7EC-AF9FEDE287AD}" srcOrd="0" destOrd="0" presId="urn:microsoft.com/office/officeart/2005/8/layout/list1#1"/>
    <dgm:cxn modelId="{79F38DFF-9DEE-48B1-AEC2-0A311E9DF3AF}" type="presParOf" srcId="{649767DF-F205-439F-B8F8-9AEDF78823D4}" destId="{D39189AE-0C38-46AE-A684-0BEE329957FA}" srcOrd="1" destOrd="0" presId="urn:microsoft.com/office/officeart/2005/8/layout/list1#1"/>
    <dgm:cxn modelId="{7A696BD9-BB16-41AB-9763-7915133E4989}" type="presParOf" srcId="{724CE11C-B167-4E5C-9A91-DA7688B16AA5}" destId="{60BB3A43-356D-46CA-975F-FB13338493EF}" srcOrd="5" destOrd="0" presId="urn:microsoft.com/office/officeart/2005/8/layout/list1#1"/>
    <dgm:cxn modelId="{820AE576-7EB9-4927-ACE5-30F3B503BB69}" type="presParOf" srcId="{724CE11C-B167-4E5C-9A91-DA7688B16AA5}" destId="{B0E230F4-1F45-4F9C-AB7D-FC0384404D5A}" srcOrd="6" destOrd="0" presId="urn:microsoft.com/office/officeart/2005/8/layout/list1#1"/>
    <dgm:cxn modelId="{B644C09C-158A-4AA2-8B95-F5F9D663F49C}" type="presParOf" srcId="{724CE11C-B167-4E5C-9A91-DA7688B16AA5}" destId="{E8D96B88-1AA8-40DD-BBB2-7B7C6B04EB0C}" srcOrd="7" destOrd="0" presId="urn:microsoft.com/office/officeart/2005/8/layout/list1#1"/>
    <dgm:cxn modelId="{1A1BFFA0-6DDC-418D-941D-0018D502C558}" type="presParOf" srcId="{724CE11C-B167-4E5C-9A91-DA7688B16AA5}" destId="{83BBC6FD-D7FA-4B82-A6BA-887441DABE94}" srcOrd="8" destOrd="0" presId="urn:microsoft.com/office/officeart/2005/8/layout/list1#1"/>
    <dgm:cxn modelId="{D9507F78-5BFA-495F-AE10-9DAF49C97646}" type="presParOf" srcId="{83BBC6FD-D7FA-4B82-A6BA-887441DABE94}" destId="{74578AEB-A40D-4EE5-AE79-EE533834575D}" srcOrd="0" destOrd="0" presId="urn:microsoft.com/office/officeart/2005/8/layout/list1#1"/>
    <dgm:cxn modelId="{367C7315-8E08-4737-9234-929DF6BC3165}" type="presParOf" srcId="{83BBC6FD-D7FA-4B82-A6BA-887441DABE94}" destId="{3A6D7583-40A7-4852-97B9-95B99996E88F}" srcOrd="1" destOrd="0" presId="urn:microsoft.com/office/officeart/2005/8/layout/list1#1"/>
    <dgm:cxn modelId="{D359EDBC-A099-4C1A-8268-AA66373510E5}" type="presParOf" srcId="{724CE11C-B167-4E5C-9A91-DA7688B16AA5}" destId="{6843BAA2-265C-49E5-B5EA-A4C86817209D}" srcOrd="9" destOrd="0" presId="urn:microsoft.com/office/officeart/2005/8/layout/list1#1"/>
    <dgm:cxn modelId="{5622352F-6516-4C72-9B80-3DF45F376D42}" type="presParOf" srcId="{724CE11C-B167-4E5C-9A91-DA7688B16AA5}" destId="{CE64095E-A236-4F11-A7D2-977890227C81}" srcOrd="10" destOrd="0" presId="urn:microsoft.com/office/officeart/2005/8/layout/list1#1"/>
    <dgm:cxn modelId="{4508E895-745C-4DCE-B8BA-E641115672F1}" type="presParOf" srcId="{724CE11C-B167-4E5C-9A91-DA7688B16AA5}" destId="{57D7F841-D975-4F39-B94B-F9690F692FB1}" srcOrd="11" destOrd="0" presId="urn:microsoft.com/office/officeart/2005/8/layout/list1#1"/>
    <dgm:cxn modelId="{80F743EF-2B2F-4CCD-884E-11215BBCF24F}" type="presParOf" srcId="{724CE11C-B167-4E5C-9A91-DA7688B16AA5}" destId="{B255674C-900D-4A8C-8828-31068A5B96A7}" srcOrd="12" destOrd="0" presId="urn:microsoft.com/office/officeart/2005/8/layout/list1#1"/>
    <dgm:cxn modelId="{70E5FB07-C04F-428F-9ED8-654C59FE64DE}" type="presParOf" srcId="{B255674C-900D-4A8C-8828-31068A5B96A7}" destId="{C9016F22-23F6-4809-A12B-EBE7FE87BCE0}" srcOrd="0" destOrd="0" presId="urn:microsoft.com/office/officeart/2005/8/layout/list1#1"/>
    <dgm:cxn modelId="{0F8E5E38-DF4A-48EC-AFC2-5BFE0BC5A8A5}" type="presParOf" srcId="{B255674C-900D-4A8C-8828-31068A5B96A7}" destId="{A57F17BC-3B83-4108-AA21-4DAD8AD4E0B9}" srcOrd="1" destOrd="0" presId="urn:microsoft.com/office/officeart/2005/8/layout/list1#1"/>
    <dgm:cxn modelId="{BFBFC334-90E5-4D54-B57C-7551798256E8}" type="presParOf" srcId="{724CE11C-B167-4E5C-9A91-DA7688B16AA5}" destId="{70E0B7BF-AB04-4019-A76B-29500071E191}" srcOrd="13" destOrd="0" presId="urn:microsoft.com/office/officeart/2005/8/layout/list1#1"/>
    <dgm:cxn modelId="{3288BA30-7551-477A-AF12-B8246DCBDB62}" type="presParOf" srcId="{724CE11C-B167-4E5C-9A91-DA7688B16AA5}" destId="{1E51E182-29A9-4502-AA11-F0848619CBB3}" srcOrd="14"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2" qsCatId="simple" csTypeId="urn:microsoft.com/office/officeart/2005/8/colors/accent1_2#11" csCatId="accent1" phldr="1"/>
      <dgm:spPr/>
      <dgm:t>
        <a:bodyPr/>
        <a:lstStyle/>
        <a:p>
          <a:endParaRPr lang="zh-CN" altLang="en-US"/>
        </a:p>
      </dgm:t>
    </dgm:pt>
    <dgm:pt modelId="{1E0712A2-7EA3-4AD7-ACE3-D63C6F1DA616}">
      <dgm:prSet phldrT="[文本]"/>
      <dgm:spPr/>
      <dgm:t>
        <a:bodyPr/>
        <a:lstStyle/>
        <a:p>
          <a:r>
            <a:rPr lang="zh-CN" altLang="en-US" dirty="0">
              <a:latin typeface="宋体" panose="02010600030101010101" pitchFamily="2" charset="-122"/>
              <a:ea typeface="宋体" panose="02010600030101010101" pitchFamily="2" charset="-122"/>
            </a:rPr>
            <a:t>方法</a:t>
          </a:r>
        </a:p>
      </dgm:t>
    </dgm:pt>
    <dgm:pt modelId="{10C86E88-DA6E-4120-9607-45F5BEA255C7}" cxnId="{A1290713-6C26-41EC-BCD8-F2C89CEC1A26}" type="parTrans">
      <dgm:prSet/>
      <dgm:spPr/>
      <dgm:t>
        <a:bodyPr/>
        <a:lstStyle/>
        <a:p>
          <a:endParaRPr lang="zh-CN" altLang="en-US"/>
        </a:p>
      </dgm:t>
    </dgm:pt>
    <dgm:pt modelId="{577062DF-9D14-4175-BF85-6889620B8C84}" cxnId="{A1290713-6C26-41EC-BCD8-F2C89CEC1A26}" type="sibTrans">
      <dgm:prSet/>
      <dgm:spPr/>
      <dgm:t>
        <a:bodyPr/>
        <a:lstStyle/>
        <a:p>
          <a:endParaRPr lang="zh-CN" altLang="en-US"/>
        </a:p>
      </dgm:t>
    </dgm:pt>
    <dgm:pt modelId="{74291C0F-4FC1-4B84-97BE-18EFBBD6CAEE}">
      <dgm:prSet phldrT="[文本]"/>
      <dgm:spPr/>
      <dgm:t>
        <a:bodyPr/>
        <a:lstStyle/>
        <a:p>
          <a:r>
            <a:rPr lang="zh-CN" altLang="zh-CN" dirty="0">
              <a:latin typeface="宋体" panose="02010600030101010101" pitchFamily="2" charset="-122"/>
              <a:ea typeface="宋体" panose="02010600030101010101" pitchFamily="2" charset="-122"/>
            </a:rPr>
            <a:t>完成</a:t>
          </a:r>
          <a:r>
            <a:rPr lang="zh-CN" altLang="zh-CN" dirty="0" smtClean="0">
              <a:latin typeface="宋体" panose="02010600030101010101" pitchFamily="2" charset="-122"/>
              <a:ea typeface="宋体" panose="02010600030101010101" pitchFamily="2" charset="-122"/>
            </a:rPr>
            <a:t>软件开发各项</a:t>
          </a:r>
          <a:r>
            <a:rPr lang="zh-CN" altLang="zh-CN" dirty="0">
              <a:latin typeface="宋体" panose="02010600030101010101" pitchFamily="2" charset="-122"/>
              <a:ea typeface="宋体" panose="02010600030101010101" pitchFamily="2" charset="-122"/>
            </a:rPr>
            <a:t>任务的技术方法，回答“怎样做”的问题</a:t>
          </a:r>
          <a:endParaRPr lang="zh-CN" altLang="en-US" dirty="0">
            <a:latin typeface="宋体" panose="02010600030101010101" pitchFamily="2" charset="-122"/>
            <a:ea typeface="宋体" panose="02010600030101010101" pitchFamily="2" charset="-122"/>
          </a:endParaRPr>
        </a:p>
      </dgm:t>
    </dgm:pt>
    <dgm:pt modelId="{25341D47-42FD-4CDF-8F47-77EE84A6F080}" cxnId="{650A5E8D-5215-4DE6-8BB6-68A96FD2B611}" type="parTrans">
      <dgm:prSet/>
      <dgm:spPr/>
      <dgm:t>
        <a:bodyPr/>
        <a:lstStyle/>
        <a:p>
          <a:endParaRPr lang="zh-CN" altLang="en-US"/>
        </a:p>
      </dgm:t>
    </dgm:pt>
    <dgm:pt modelId="{F3A9ED86-AEFB-414C-891E-CFDCDB83DD0F}" cxnId="{650A5E8D-5215-4DE6-8BB6-68A96FD2B611}" type="sibTrans">
      <dgm:prSet/>
      <dgm:spPr/>
      <dgm:t>
        <a:bodyPr/>
        <a:lstStyle/>
        <a:p>
          <a:endParaRPr lang="zh-CN" altLang="en-US"/>
        </a:p>
      </dgm:t>
    </dgm:pt>
    <dgm:pt modelId="{FABE0D5B-5FF3-4BDC-B84B-63281AF481DB}">
      <dgm:prSet phldrT="[文本]"/>
      <dgm:spPr/>
      <dgm:t>
        <a:bodyPr/>
        <a:lstStyle/>
        <a:p>
          <a:r>
            <a:rPr lang="zh-CN" altLang="en-US" dirty="0">
              <a:latin typeface="宋体" panose="02010600030101010101" pitchFamily="2" charset="-122"/>
              <a:ea typeface="宋体" panose="02010600030101010101" pitchFamily="2" charset="-122"/>
            </a:rPr>
            <a:t>工具</a:t>
          </a:r>
        </a:p>
      </dgm:t>
    </dgm:pt>
    <dgm:pt modelId="{7428839D-D2E0-402C-AC04-89F6BB75EF0A}" cxnId="{34ABB388-E60A-40AF-9584-918E104C5594}" type="parTrans">
      <dgm:prSet/>
      <dgm:spPr/>
      <dgm:t>
        <a:bodyPr/>
        <a:lstStyle/>
        <a:p>
          <a:endParaRPr lang="zh-CN" altLang="en-US"/>
        </a:p>
      </dgm:t>
    </dgm:pt>
    <dgm:pt modelId="{42F2B569-B1F2-4C08-952B-29B3F7973FA7}" cxnId="{34ABB388-E60A-40AF-9584-918E104C5594}" type="sibTrans">
      <dgm:prSet/>
      <dgm:spPr/>
      <dgm:t>
        <a:bodyPr/>
        <a:lstStyle/>
        <a:p>
          <a:endParaRPr lang="zh-CN" altLang="en-US"/>
        </a:p>
      </dgm:t>
    </dgm:pt>
    <dgm:pt modelId="{8F38C00C-00C3-4B11-8F7E-F8EFCF615623}">
      <dgm:prSet phldrT="[文本]"/>
      <dgm:spPr/>
      <dgm:t>
        <a:bodyPr/>
        <a:lstStyle/>
        <a:p>
          <a:r>
            <a:rPr lang="zh-CN" altLang="zh-CN" dirty="0">
              <a:latin typeface="宋体" panose="02010600030101010101" pitchFamily="2" charset="-122"/>
              <a:ea typeface="宋体" panose="02010600030101010101" pitchFamily="2" charset="-122"/>
            </a:rPr>
            <a:t>为运用方法而提供的自动的或半自动的软件工程支撑环境</a:t>
          </a:r>
          <a:endParaRPr lang="zh-CN" altLang="en-US" dirty="0">
            <a:latin typeface="宋体" panose="02010600030101010101" pitchFamily="2" charset="-122"/>
            <a:ea typeface="宋体" panose="02010600030101010101" pitchFamily="2" charset="-122"/>
          </a:endParaRPr>
        </a:p>
      </dgm:t>
    </dgm:pt>
    <dgm:pt modelId="{A9D756EB-FD1A-45E9-8FBA-AFB76F263675}" cxnId="{E9AD60AA-E15C-480B-B2B9-2F76A958FB39}" type="parTrans">
      <dgm:prSet/>
      <dgm:spPr/>
      <dgm:t>
        <a:bodyPr/>
        <a:lstStyle/>
        <a:p>
          <a:endParaRPr lang="zh-CN" altLang="en-US"/>
        </a:p>
      </dgm:t>
    </dgm:pt>
    <dgm:pt modelId="{4A6E651B-B0E7-4081-9667-EF842BEEDE7A}" cxnId="{E9AD60AA-E15C-480B-B2B9-2F76A958FB39}" type="sibTrans">
      <dgm:prSet/>
      <dgm:spPr/>
      <dgm:t>
        <a:bodyPr/>
        <a:lstStyle/>
        <a:p>
          <a:endParaRPr lang="zh-CN" altLang="en-US"/>
        </a:p>
      </dgm:t>
    </dgm:pt>
    <dgm:pt modelId="{CDD2DA0B-7181-4002-870B-C549EF95E7AB}">
      <dgm:prSet phldrT="[文本]"/>
      <dgm:spPr/>
      <dgm:t>
        <a:bodyPr/>
        <a:lstStyle/>
        <a:p>
          <a:r>
            <a:rPr lang="zh-CN" altLang="en-US" dirty="0">
              <a:latin typeface="宋体" panose="02010600030101010101" pitchFamily="2" charset="-122"/>
              <a:ea typeface="宋体" panose="02010600030101010101" pitchFamily="2" charset="-122"/>
            </a:rPr>
            <a:t>过程</a:t>
          </a:r>
        </a:p>
      </dgm:t>
    </dgm:pt>
    <dgm:pt modelId="{D8D5C0D1-13BE-4BED-B2AC-D14482A6B3CB}" cxnId="{1D59DAEB-0D72-4484-9508-88C2763E6389}" type="parTrans">
      <dgm:prSet/>
      <dgm:spPr/>
      <dgm:t>
        <a:bodyPr/>
        <a:lstStyle/>
        <a:p>
          <a:endParaRPr lang="zh-CN" altLang="en-US"/>
        </a:p>
      </dgm:t>
    </dgm:pt>
    <dgm:pt modelId="{08610C27-CBFD-4AE6-B4AD-3C1E98C3BACA}" cxnId="{1D59DAEB-0D72-4484-9508-88C2763E6389}" type="sibTrans">
      <dgm:prSet/>
      <dgm:spPr/>
      <dgm:t>
        <a:bodyPr/>
        <a:lstStyle/>
        <a:p>
          <a:endParaRPr lang="zh-CN" altLang="en-US"/>
        </a:p>
      </dgm:t>
    </dgm:pt>
    <dgm:pt modelId="{176414DB-737A-4137-9758-3C75D473AAA5}">
      <dgm:prSet phldrT="[文本]"/>
      <dgm:spPr/>
      <dgm:t>
        <a:bodyPr/>
        <a:lstStyle/>
        <a:p>
          <a:r>
            <a:rPr lang="zh-CN" altLang="zh-CN" dirty="0" smtClean="0">
              <a:latin typeface="宋体" panose="02010600030101010101" pitchFamily="2" charset="-122"/>
              <a:ea typeface="宋体" panose="02010600030101010101" pitchFamily="2" charset="-122"/>
            </a:rPr>
            <a:t>为获得高质量软件</a:t>
          </a:r>
          <a:r>
            <a:rPr lang="zh-CN" altLang="zh-CN" dirty="0">
              <a:latin typeface="宋体" panose="02010600030101010101" pitchFamily="2" charset="-122"/>
              <a:ea typeface="宋体" panose="02010600030101010101" pitchFamily="2" charset="-122"/>
            </a:rPr>
            <a:t>所需要完成的一系列任务的框架，它规定了完成各项任务的工作步骤</a:t>
          </a:r>
          <a:endParaRPr lang="zh-CN" altLang="en-US" dirty="0">
            <a:latin typeface="宋体" panose="02010600030101010101" pitchFamily="2" charset="-122"/>
            <a:ea typeface="宋体" panose="02010600030101010101" pitchFamily="2" charset="-122"/>
          </a:endParaRPr>
        </a:p>
      </dgm:t>
    </dgm:pt>
    <dgm:pt modelId="{BCE781D9-AA67-4897-94DF-42A08DFDA7B9}" cxnId="{4A5BC486-BB49-4D06-898B-0B8A2C4A6F27}" type="parTrans">
      <dgm:prSet/>
      <dgm:spPr/>
      <dgm:t>
        <a:bodyPr/>
        <a:lstStyle/>
        <a:p>
          <a:endParaRPr lang="zh-CN" altLang="en-US"/>
        </a:p>
      </dgm:t>
    </dgm:pt>
    <dgm:pt modelId="{C4A89E4A-17B6-46B2-A8C0-DB5872266DBA}" cxnId="{4A5BC486-BB49-4D06-898B-0B8A2C4A6F27}" type="sibTrans">
      <dgm:prSet/>
      <dgm:spPr/>
      <dgm:t>
        <a:bodyPr/>
        <a:lstStyle/>
        <a:p>
          <a:endParaRPr lang="zh-CN" altLang="en-US"/>
        </a:p>
      </dgm:t>
    </dgm:pt>
    <dgm:pt modelId="{89C7B2E7-7B3B-480C-8FBF-1074F96463C6}" type="pres">
      <dgm:prSet presAssocID="{C68E649A-508C-49A8-995F-1B47F684DDFB}" presName="Name0" presStyleCnt="0">
        <dgm:presLayoutVars>
          <dgm:dir/>
          <dgm:animLvl val="lvl"/>
          <dgm:resizeHandles val="exact"/>
        </dgm:presLayoutVars>
      </dgm:prSet>
      <dgm:spPr/>
      <dgm:t>
        <a:bodyPr/>
        <a:lstStyle/>
        <a:p>
          <a:endParaRPr lang="zh-CN" altLang="en-US"/>
        </a:p>
      </dgm:t>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t>
        <a:bodyPr/>
        <a:lstStyle/>
        <a:p>
          <a:endParaRPr lang="zh-CN" altLang="en-US"/>
        </a:p>
      </dgm:t>
    </dgm:pt>
    <dgm:pt modelId="{D5BFFFDA-9B79-440E-80BD-DD5AEA07FC2C}" type="pres">
      <dgm:prSet presAssocID="{1E0712A2-7EA3-4AD7-ACE3-D63C6F1DA616}" presName="desTx" presStyleLbl="alignAccFollowNode1" presStyleIdx="0" presStyleCnt="3">
        <dgm:presLayoutVars>
          <dgm:bulletEnabled val="1"/>
        </dgm:presLayoutVars>
      </dgm:prSet>
      <dgm:spPr/>
      <dgm:t>
        <a:bodyPr/>
        <a:lstStyle/>
        <a:p>
          <a:endParaRPr lang="zh-CN" altLang="en-US"/>
        </a:p>
      </dgm:t>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t>
        <a:bodyPr/>
        <a:lstStyle/>
        <a:p>
          <a:endParaRPr lang="zh-CN" altLang="en-US"/>
        </a:p>
      </dgm:t>
    </dgm:pt>
    <dgm:pt modelId="{A6047E0F-13B4-4819-A0CC-FF1EDB8F5B72}" type="pres">
      <dgm:prSet presAssocID="{FABE0D5B-5FF3-4BDC-B84B-63281AF481DB}" presName="desTx" presStyleLbl="alignAccFollowNode1" presStyleIdx="1" presStyleCnt="3">
        <dgm:presLayoutVars>
          <dgm:bulletEnabled val="1"/>
        </dgm:presLayoutVars>
      </dgm:prSet>
      <dgm:spPr/>
      <dgm:t>
        <a:bodyPr/>
        <a:lstStyle/>
        <a:p>
          <a:endParaRPr lang="zh-CN" altLang="en-US"/>
        </a:p>
      </dgm:t>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t>
        <a:bodyPr/>
        <a:lstStyle/>
        <a:p>
          <a:endParaRPr lang="zh-CN" altLang="en-US"/>
        </a:p>
      </dgm:t>
    </dgm:pt>
    <dgm:pt modelId="{B490F346-16EA-4A2A-B9B1-FF771DF50C31}" type="pres">
      <dgm:prSet presAssocID="{CDD2DA0B-7181-4002-870B-C549EF95E7AB}" presName="desTx" presStyleLbl="alignAccFollowNode1" presStyleIdx="2" presStyleCnt="3">
        <dgm:presLayoutVars>
          <dgm:bulletEnabled val="1"/>
        </dgm:presLayoutVars>
      </dgm:prSet>
      <dgm:spPr/>
      <dgm:t>
        <a:bodyPr/>
        <a:lstStyle/>
        <a:p>
          <a:endParaRPr lang="zh-CN" altLang="en-US"/>
        </a:p>
      </dgm:t>
    </dgm:pt>
  </dgm:ptLst>
  <dgm:cxnLst>
    <dgm:cxn modelId="{650A5E8D-5215-4DE6-8BB6-68A96FD2B611}" srcId="{1E0712A2-7EA3-4AD7-ACE3-D63C6F1DA616}" destId="{74291C0F-4FC1-4B84-97BE-18EFBBD6CAEE}" srcOrd="0" destOrd="0" parTransId="{25341D47-42FD-4CDF-8F47-77EE84A6F080}" sibTransId="{F3A9ED86-AEFB-414C-891E-CFDCDB83DD0F}"/>
    <dgm:cxn modelId="{34ABB388-E60A-40AF-9584-918E104C5594}" srcId="{C68E649A-508C-49A8-995F-1B47F684DDFB}" destId="{FABE0D5B-5FF3-4BDC-B84B-63281AF481DB}" srcOrd="1" destOrd="0" parTransId="{7428839D-D2E0-402C-AC04-89F6BB75EF0A}" sibTransId="{42F2B569-B1F2-4C08-952B-29B3F7973FA7}"/>
    <dgm:cxn modelId="{A6C5569C-EC80-4281-8EC1-3D9106BA3831}" type="presOf" srcId="{74291C0F-4FC1-4B84-97BE-18EFBBD6CAEE}" destId="{D5BFFFDA-9B79-440E-80BD-DD5AEA07FC2C}" srcOrd="0" destOrd="0" presId="urn:microsoft.com/office/officeart/2005/8/layout/hList1"/>
    <dgm:cxn modelId="{04D44692-4960-43E9-BE03-78BC79696365}" type="presOf" srcId="{C68E649A-508C-49A8-995F-1B47F684DDFB}" destId="{89C7B2E7-7B3B-480C-8FBF-1074F96463C6}" srcOrd="0" destOrd="0" presId="urn:microsoft.com/office/officeart/2005/8/layout/hList1"/>
    <dgm:cxn modelId="{1D59DAEB-0D72-4484-9508-88C2763E6389}" srcId="{C68E649A-508C-49A8-995F-1B47F684DDFB}" destId="{CDD2DA0B-7181-4002-870B-C549EF95E7AB}" srcOrd="2" destOrd="0" parTransId="{D8D5C0D1-13BE-4BED-B2AC-D14482A6B3CB}" sibTransId="{08610C27-CBFD-4AE6-B4AD-3C1E98C3BACA}"/>
    <dgm:cxn modelId="{E417FD0C-F5ED-44D7-A4CA-000891BDF709}" type="presOf" srcId="{1E0712A2-7EA3-4AD7-ACE3-D63C6F1DA616}" destId="{739CF035-599C-45C8-8986-60F7E368AC33}" srcOrd="0" destOrd="0" presId="urn:microsoft.com/office/officeart/2005/8/layout/hList1"/>
    <dgm:cxn modelId="{E9AD60AA-E15C-480B-B2B9-2F76A958FB39}" srcId="{FABE0D5B-5FF3-4BDC-B84B-63281AF481DB}" destId="{8F38C00C-00C3-4B11-8F7E-F8EFCF615623}" srcOrd="0" destOrd="0" parTransId="{A9D756EB-FD1A-45E9-8FBA-AFB76F263675}" sibTransId="{4A6E651B-B0E7-4081-9667-EF842BEEDE7A}"/>
    <dgm:cxn modelId="{A1B9CEF0-812E-4E64-9683-A20E2D54EADA}" type="presOf" srcId="{176414DB-737A-4137-9758-3C75D473AAA5}" destId="{B490F346-16EA-4A2A-B9B1-FF771DF50C31}"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4084EC63-6E35-4EE9-8B8D-A25533DA2791}" type="presOf" srcId="{CDD2DA0B-7181-4002-870B-C549EF95E7AB}" destId="{DCA93226-2829-47A1-979D-9520F415F71F}" srcOrd="0" destOrd="0" presId="urn:microsoft.com/office/officeart/2005/8/layout/hList1"/>
    <dgm:cxn modelId="{E0D16729-0DD5-4702-B390-1315DF6A482D}" type="presOf" srcId="{8F38C00C-00C3-4B11-8F7E-F8EFCF615623}" destId="{A6047E0F-13B4-4819-A0CC-FF1EDB8F5B72}" srcOrd="0" destOrd="0" presId="urn:microsoft.com/office/officeart/2005/8/layout/hList1"/>
    <dgm:cxn modelId="{73E8941B-3E9D-4E0B-8AA2-6E7B41F622A7}" type="presOf" srcId="{FABE0D5B-5FF3-4BDC-B84B-63281AF481DB}" destId="{95BD6C65-6973-46B3-9860-D657AAA3E7A0}"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8275CE4A-8DDA-4C00-8293-228FA12E77CB}" type="presParOf" srcId="{89C7B2E7-7B3B-480C-8FBF-1074F96463C6}" destId="{2156C51A-0E94-440C-984E-9B8C215494AB}" srcOrd="0" destOrd="0" presId="urn:microsoft.com/office/officeart/2005/8/layout/hList1"/>
    <dgm:cxn modelId="{ACF377AE-C28F-4D9B-92C3-4435AF691269}" type="presParOf" srcId="{2156C51A-0E94-440C-984E-9B8C215494AB}" destId="{739CF035-599C-45C8-8986-60F7E368AC33}" srcOrd="0" destOrd="0" presId="urn:microsoft.com/office/officeart/2005/8/layout/hList1"/>
    <dgm:cxn modelId="{FF9A72F8-2DF6-407F-9F63-44580F7A27F8}" type="presParOf" srcId="{2156C51A-0E94-440C-984E-9B8C215494AB}" destId="{D5BFFFDA-9B79-440E-80BD-DD5AEA07FC2C}" srcOrd="1" destOrd="0" presId="urn:microsoft.com/office/officeart/2005/8/layout/hList1"/>
    <dgm:cxn modelId="{2C35FA05-E773-4BEC-A3BA-8D05B3ACF9C6}" type="presParOf" srcId="{89C7B2E7-7B3B-480C-8FBF-1074F96463C6}" destId="{F9A184FC-AB49-4B2C-A806-A2DB8C34D759}" srcOrd="1" destOrd="0" presId="urn:microsoft.com/office/officeart/2005/8/layout/hList1"/>
    <dgm:cxn modelId="{05CC3E0C-8D7A-4AFE-980A-2A8D4494AE15}" type="presParOf" srcId="{89C7B2E7-7B3B-480C-8FBF-1074F96463C6}" destId="{B7284B34-54ED-4D79-97DA-611D65044B01}" srcOrd="2" destOrd="0" presId="urn:microsoft.com/office/officeart/2005/8/layout/hList1"/>
    <dgm:cxn modelId="{CB970C63-A999-479A-A68C-9D1E4EC9FF3D}" type="presParOf" srcId="{B7284B34-54ED-4D79-97DA-611D65044B01}" destId="{95BD6C65-6973-46B3-9860-D657AAA3E7A0}" srcOrd="0" destOrd="0" presId="urn:microsoft.com/office/officeart/2005/8/layout/hList1"/>
    <dgm:cxn modelId="{8839E7C3-B08F-4103-8560-27B070517A28}" type="presParOf" srcId="{B7284B34-54ED-4D79-97DA-611D65044B01}" destId="{A6047E0F-13B4-4819-A0CC-FF1EDB8F5B72}" srcOrd="1" destOrd="0" presId="urn:microsoft.com/office/officeart/2005/8/layout/hList1"/>
    <dgm:cxn modelId="{EACA0B8E-5F49-4722-9E8A-D5C705AB6001}" type="presParOf" srcId="{89C7B2E7-7B3B-480C-8FBF-1074F96463C6}" destId="{C371B82F-1FB8-4B46-938E-1AF8EB55C051}" srcOrd="3" destOrd="0" presId="urn:microsoft.com/office/officeart/2005/8/layout/hList1"/>
    <dgm:cxn modelId="{EF26A54A-0E62-4B5E-8C67-112BAD1B5011}" type="presParOf" srcId="{89C7B2E7-7B3B-480C-8FBF-1074F96463C6}" destId="{DDB2B8A0-C243-4E89-B49C-8AAB9A3E246C}" srcOrd="4" destOrd="0" presId="urn:microsoft.com/office/officeart/2005/8/layout/hList1"/>
    <dgm:cxn modelId="{D4784457-420A-41A0-BDBF-5FD24002AC8F}" type="presParOf" srcId="{DDB2B8A0-C243-4E89-B49C-8AAB9A3E246C}" destId="{DCA93226-2829-47A1-979D-9520F415F71F}" srcOrd="0" destOrd="0" presId="urn:microsoft.com/office/officeart/2005/8/layout/hList1"/>
    <dgm:cxn modelId="{A1921DDE-34E2-4F08-BB64-E10EDC1AEAE2}"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D76944-C2D9-4F5B-B0AF-188C25740C04}" type="doc">
      <dgm:prSet loTypeId="list" loCatId="list" qsTypeId="urn:microsoft.com/office/officeart/2005/8/quickstyle/simple3#9" qsCatId="simple" csTypeId="urn:microsoft.com/office/officeart/2005/8/colors/accent1_2#12" csCatId="accent1" phldr="1"/>
      <dgm:spPr/>
      <dgm:t>
        <a:bodyPr/>
        <a:lstStyle/>
        <a:p>
          <a:endParaRPr lang="zh-CN" altLang="en-US"/>
        </a:p>
      </dgm:t>
    </dgm:pt>
    <dgm:pt modelId="{39F4A598-7E21-4C88-8EE2-A1D928E01CA1}">
      <dgm:prSet phldrT="[文本]" custT="1"/>
      <dgm:spPr/>
      <dgm:t>
        <a:bodyPr/>
        <a:lstStyle/>
        <a:p>
          <a:r>
            <a:rPr lang="zh-CN" altLang="zh-CN" sz="2400" b="1" dirty="0">
              <a:latin typeface="宋体" panose="02010600030101010101" pitchFamily="2" charset="-122"/>
              <a:ea typeface="宋体" panose="02010600030101010101" pitchFamily="2" charset="-122"/>
            </a:rPr>
            <a:t>把</a:t>
          </a:r>
          <a:r>
            <a:rPr lang="zh-CN" altLang="zh-CN" sz="2400" b="1" dirty="0">
              <a:solidFill>
                <a:srgbClr val="FF0000"/>
              </a:solidFill>
              <a:latin typeface="黑体" panose="02010609060101010101" pitchFamily="49" charset="-122"/>
              <a:ea typeface="黑体" panose="02010609060101010101" pitchFamily="49" charset="-122"/>
            </a:rPr>
            <a:t>对象</a:t>
          </a:r>
          <a:r>
            <a:rPr lang="en-US" altLang="zh-CN" sz="2400" b="1" dirty="0">
              <a:solidFill>
                <a:srgbClr val="FF0000"/>
              </a:solidFill>
              <a:latin typeface="黑体" panose="02010609060101010101" pitchFamily="49" charset="-122"/>
              <a:ea typeface="黑体" panose="02010609060101010101" pitchFamily="49" charset="-122"/>
            </a:rPr>
            <a:t>(object)</a:t>
          </a:r>
          <a:r>
            <a:rPr lang="zh-CN" altLang="zh-CN" sz="2400" b="1" dirty="0">
              <a:latin typeface="宋体" panose="02010600030101010101" pitchFamily="2" charset="-122"/>
              <a:ea typeface="宋体" panose="02010600030101010101" pitchFamily="2" charset="-122"/>
            </a:rPr>
            <a:t>作为融合了数据及在数据上的操作行为的统一的软件</a:t>
          </a:r>
          <a:r>
            <a:rPr lang="zh-CN" altLang="zh-CN" sz="2400" b="1" dirty="0" smtClean="0">
              <a:latin typeface="宋体" panose="02010600030101010101" pitchFamily="2" charset="-122"/>
              <a:ea typeface="宋体" panose="02010600030101010101" pitchFamily="2" charset="-122"/>
            </a:rPr>
            <a:t>构件</a:t>
          </a:r>
          <a:endParaRPr lang="zh-CN" altLang="en-US" sz="2400" b="1" dirty="0">
            <a:latin typeface="宋体" panose="02010600030101010101" pitchFamily="2" charset="-122"/>
            <a:ea typeface="宋体" panose="02010600030101010101" pitchFamily="2" charset="-122"/>
          </a:endParaRPr>
        </a:p>
      </dgm:t>
    </dgm:pt>
    <dgm:pt modelId="{9987AD6B-DEBA-496B-A99B-C20B8F902B2A}" cxnId="{0CCE9882-5053-4EF2-B68A-3B5FAA0FBEE6}" type="parTrans">
      <dgm:prSet/>
      <dgm:spPr/>
      <dgm:t>
        <a:bodyPr/>
        <a:lstStyle/>
        <a:p>
          <a:endParaRPr lang="zh-CN" altLang="en-US"/>
        </a:p>
      </dgm:t>
    </dgm:pt>
    <dgm:pt modelId="{40068F6A-CFA6-4AE8-9836-EEFE1D421181}" cxnId="{0CCE9882-5053-4EF2-B68A-3B5FAA0FBEE6}" type="sibTrans">
      <dgm:prSet/>
      <dgm:spPr/>
      <dgm:t>
        <a:bodyPr/>
        <a:lstStyle/>
        <a:p>
          <a:endParaRPr lang="zh-CN" altLang="en-US"/>
        </a:p>
      </dgm:t>
    </dgm:pt>
    <dgm:pt modelId="{1274CCB9-058E-4645-AFC6-292743F138D0}">
      <dgm:prSet/>
      <dgm:spPr/>
      <dgm:t>
        <a:bodyPr/>
        <a:p>
          <a:endParaRPr altLang="en-US"/>
        </a:p>
      </dgm:t>
    </dgm:pt>
    <dgm:pt modelId="{C8CD227C-D44D-43E7-B696-0FF84575C07D}" cxnId="{23309BFC-290B-4DE2-B999-510E3C5F3F82}" type="parTrans">
      <dgm:prSet/>
      <dgm:spPr/>
    </dgm:pt>
    <dgm:pt modelId="{54699D44-84DB-4B0F-8329-D56A30288B13}" cxnId="{23309BFC-290B-4DE2-B999-510E3C5F3F82}" type="sibTrans">
      <dgm:prSet/>
      <dgm:spPr/>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400" b="1" kern="1200" dirty="0">
              <a:solidFill>
                <a:prstClr val="black"/>
              </a:solidFill>
              <a:latin typeface="宋体" panose="02010600030101010101" pitchFamily="2" charset="-122"/>
              <a:ea typeface="宋体" panose="02010600030101010101" pitchFamily="2" charset="-122"/>
              <a:cs typeface="+mn-cs"/>
            </a:rPr>
            <a:t>把所有对象都划分成</a:t>
          </a:r>
          <a:r>
            <a:rPr lang="zh-CN" altLang="zh-CN" sz="2400" b="1" kern="1200" dirty="0">
              <a:solidFill>
                <a:srgbClr val="FF0000"/>
              </a:solidFill>
              <a:latin typeface="宋体" panose="02010600030101010101" pitchFamily="2" charset="-122"/>
              <a:ea typeface="宋体" panose="02010600030101010101" pitchFamily="2" charset="-122"/>
              <a:cs typeface="+mn-cs"/>
            </a:rPr>
            <a:t>类</a:t>
          </a:r>
          <a:r>
            <a:rPr lang="en-US" altLang="zh-CN" sz="2400" b="1" kern="1200" dirty="0">
              <a:solidFill>
                <a:srgbClr val="FF0000"/>
              </a:solidFill>
              <a:latin typeface="宋体" panose="02010600030101010101" pitchFamily="2" charset="-122"/>
              <a:ea typeface="宋体" panose="02010600030101010101" pitchFamily="2" charset="-122"/>
              <a:cs typeface="+mn-cs"/>
            </a:rPr>
            <a:t>(class</a:t>
          </a:r>
          <a:r>
            <a:rPr lang="en-US" altLang="zh-CN" sz="2400" b="1" kern="1200" dirty="0" smtClean="0">
              <a:solidFill>
                <a:srgbClr val="FF0000"/>
              </a:solidFill>
              <a:latin typeface="宋体" panose="02010600030101010101" pitchFamily="2" charset="-122"/>
              <a:ea typeface="宋体" panose="02010600030101010101" pitchFamily="2" charset="-122"/>
              <a:cs typeface="+mn-cs"/>
            </a:rPr>
            <a:t>)</a:t>
          </a:r>
          <a:endParaRPr lang="en-US" altLang="zh-CN" sz="24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626FA909-0DA8-4DB2-A09D-A108DFC842BA}" type="parTrans">
      <dgm:prSet/>
      <dgm:spPr/>
      <dgm:t>
        <a:bodyPr/>
        <a:lstStyle/>
        <a:p>
          <a:endParaRPr lang="zh-CN" altLang="en-US"/>
        </a:p>
      </dgm:t>
    </dgm:pt>
    <dgm:pt modelId="{D13B0875-9C63-4C84-8BDD-61AF80D7650A}" cxnId="{626FA909-0DA8-4DB2-A09D-A108DFC842BA}" type="sibTrans">
      <dgm:prSet/>
      <dgm:spPr/>
      <dgm:t>
        <a:bodyPr/>
        <a:lstStyle/>
        <a:p>
          <a:endParaRPr lang="zh-CN" altLang="en-US"/>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400" b="1" kern="1200" dirty="0">
              <a:solidFill>
                <a:prstClr val="black"/>
              </a:solidFill>
              <a:latin typeface="宋体" panose="02010600030101010101" pitchFamily="2" charset="-122"/>
              <a:ea typeface="宋体" panose="02010600030101010101" pitchFamily="2" charset="-122"/>
              <a:cs typeface="+mn-cs"/>
            </a:rPr>
            <a:t>按照父类与子类的关系，把若干个相关类组成一个</a:t>
          </a:r>
          <a:r>
            <a:rPr lang="zh-CN" altLang="zh-CN" sz="2400" b="1" kern="1200" dirty="0">
              <a:solidFill>
                <a:srgbClr val="FF0000"/>
              </a:solidFill>
              <a:latin typeface="宋体" panose="02010600030101010101" pitchFamily="2" charset="-122"/>
              <a:ea typeface="宋体" panose="02010600030101010101" pitchFamily="2" charset="-122"/>
              <a:cs typeface="+mn-cs"/>
            </a:rPr>
            <a:t>层次结构</a:t>
          </a:r>
          <a:r>
            <a:rPr lang="zh-CN" altLang="zh-CN" sz="2400" b="1" kern="1200" dirty="0">
              <a:solidFill>
                <a:prstClr val="black"/>
              </a:solidFill>
              <a:latin typeface="宋体" panose="02010600030101010101" pitchFamily="2" charset="-122"/>
              <a:ea typeface="宋体" panose="02010600030101010101" pitchFamily="2" charset="-122"/>
              <a:cs typeface="+mn-cs"/>
            </a:rPr>
            <a:t>的</a:t>
          </a:r>
          <a:r>
            <a:rPr lang="zh-CN" altLang="zh-CN" sz="2400" b="1" kern="1200" dirty="0" smtClean="0">
              <a:solidFill>
                <a:prstClr val="black"/>
              </a:solidFill>
              <a:latin typeface="宋体" panose="02010600030101010101" pitchFamily="2" charset="-122"/>
              <a:ea typeface="宋体" panose="02010600030101010101" pitchFamily="2" charset="-122"/>
              <a:cs typeface="+mn-cs"/>
            </a:rPr>
            <a:t>系统</a:t>
          </a:r>
          <a:endParaRPr lang="en-US" altLang="zh-CN" sz="24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F46E6742-D66E-4AED-8257-69F964E36ECD}" type="parTrans">
      <dgm:prSet/>
      <dgm:spPr/>
      <dgm:t>
        <a:bodyPr/>
        <a:lstStyle/>
        <a:p>
          <a:endParaRPr lang="zh-CN" altLang="en-US"/>
        </a:p>
      </dgm:t>
    </dgm:pt>
    <dgm:pt modelId="{14B21892-F3FF-46D7-95CE-6D555FE62C92}" cxnId="{F46E6742-D66E-4AED-8257-69F964E36ECD}" type="sibTrans">
      <dgm:prSet/>
      <dgm:spPr/>
      <dgm:t>
        <a:bodyPr/>
        <a:lstStyle/>
        <a:p>
          <a:endParaRPr lang="zh-CN" altLang="en-US"/>
        </a:p>
      </dgm:t>
    </dgm:pt>
    <dgm:pt modelId="{2849FD2B-E5B3-415B-B31D-320399B13CEA}">
      <dgm:prSet custT="1"/>
      <dgm:spPr/>
      <dgm:t>
        <a:bodyPr/>
        <a:lstStyle/>
        <a:p>
          <a:pPr marL="0" lvl="0" indent="0" algn="l" defTabSz="889000">
            <a:lnSpc>
              <a:spcPct val="90000"/>
            </a:lnSpc>
            <a:spcBef>
              <a:spcPct val="0"/>
            </a:spcBef>
            <a:spcAft>
              <a:spcPct val="35000"/>
            </a:spcAft>
            <a:buNone/>
          </a:pPr>
          <a:r>
            <a:rPr lang="zh-CN" altLang="zh-CN" sz="2400" b="1" kern="1200" dirty="0">
              <a:solidFill>
                <a:prstClr val="black"/>
              </a:solidFill>
              <a:latin typeface="宋体" panose="02010600030101010101" pitchFamily="2" charset="-122"/>
              <a:ea typeface="宋体" panose="02010600030101010101" pitchFamily="2" charset="-122"/>
              <a:cs typeface="+mn-cs"/>
            </a:rPr>
            <a:t>对象彼此间仅能通过</a:t>
          </a:r>
          <a:r>
            <a:rPr lang="zh-CN" altLang="zh-CN" sz="2400" b="1" kern="1200" dirty="0">
              <a:solidFill>
                <a:srgbClr val="FF0000"/>
              </a:solidFill>
              <a:latin typeface="宋体" panose="02010600030101010101" pitchFamily="2" charset="-122"/>
              <a:ea typeface="宋体" panose="02010600030101010101" pitchFamily="2" charset="-122"/>
              <a:cs typeface="+mn-cs"/>
            </a:rPr>
            <a:t>发送消息</a:t>
          </a:r>
          <a:r>
            <a:rPr lang="zh-CN" altLang="zh-CN" sz="2400" b="1" kern="1200" dirty="0">
              <a:solidFill>
                <a:prstClr val="black"/>
              </a:solidFill>
              <a:latin typeface="宋体" panose="02010600030101010101" pitchFamily="2" charset="-122"/>
              <a:ea typeface="宋体" panose="02010600030101010101" pitchFamily="2" charset="-122"/>
              <a:cs typeface="+mn-cs"/>
            </a:rPr>
            <a:t>互相联系。</a:t>
          </a:r>
          <a:endParaRPr lang="en-US" altLang="zh-CN" sz="2400" b="1" kern="1200" dirty="0">
            <a:solidFill>
              <a:prstClr val="black"/>
            </a:solidFill>
            <a:latin typeface="宋体" panose="02010600030101010101" pitchFamily="2" charset="-122"/>
            <a:ea typeface="宋体" panose="02010600030101010101" pitchFamily="2" charset="-122"/>
            <a:cs typeface="+mn-cs"/>
          </a:endParaRPr>
        </a:p>
      </dgm:t>
    </dgm:pt>
    <dgm:pt modelId="{59E65D7F-E2E6-42AF-B57B-00B77F8DECE1}" cxnId="{CC4E32EA-8403-4DED-84BF-0AE5096EAD82}" type="parTrans">
      <dgm:prSet/>
      <dgm:spPr/>
      <dgm:t>
        <a:bodyPr/>
        <a:lstStyle/>
        <a:p>
          <a:endParaRPr lang="zh-CN" altLang="en-US"/>
        </a:p>
      </dgm:t>
    </dgm:pt>
    <dgm:pt modelId="{661C61CA-9B0A-4776-BCD1-EF07FD218531}" cxnId="{CC4E32EA-8403-4DED-84BF-0AE5096EAD82}"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Cnt="0"/>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4">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Cnt="0"/>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4">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Cnt="0"/>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4">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Cnt="0"/>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4">
        <dgm:presLayoutVars>
          <dgm:bulletEnabled val="1"/>
        </dgm:presLayoutVars>
      </dgm:prSet>
      <dgm:spPr/>
    </dgm:pt>
  </dgm:ptLst>
  <dgm:cxnLst>
    <dgm:cxn modelId="{0CCE9882-5053-4EF2-B68A-3B5FAA0FBEE6}" srcId="{51D76944-C2D9-4F5B-B0AF-188C25740C04}" destId="{39F4A598-7E21-4C88-8EE2-A1D928E01CA1}" srcOrd="0" destOrd="0" parTransId="{9987AD6B-DEBA-496B-A99B-C20B8F902B2A}" sibTransId="{40068F6A-CFA6-4AE8-9836-EEFE1D421181}"/>
    <dgm:cxn modelId="{23309BFC-290B-4DE2-B999-510E3C5F3F82}" srcId="{39F4A598-7E21-4C88-8EE2-A1D928E01CA1}" destId="{1274CCB9-058E-4645-AFC6-292743F138D0}" srcOrd="0" destOrd="0" parTransId="{C8CD227C-D44D-43E7-B696-0FF84575C07D}" sibTransId="{54699D44-84DB-4B0F-8329-D56A30288B13}"/>
    <dgm:cxn modelId="{626FA909-0DA8-4DB2-A09D-A108DFC842BA}" srcId="{51D76944-C2D9-4F5B-B0AF-188C25740C04}" destId="{77C28F67-3D69-477F-9201-37B5506C4544}" srcOrd="1" destOrd="0" parTransId="{76FDF507-6F96-4A9A-91E5-DA2A4481245A}" sibTransId="{D13B0875-9C63-4C84-8BDD-61AF80D7650A}"/>
    <dgm:cxn modelId="{F46E6742-D66E-4AED-8257-69F964E36ECD}" srcId="{51D76944-C2D9-4F5B-B0AF-188C25740C04}" destId="{C25617E1-2B42-487F-BA15-79E34A4CC942}" srcOrd="2" destOrd="0" parTransId="{7575559A-3AC5-4137-9F2A-49C478AF7EAB}" sibTransId="{14B21892-F3FF-46D7-95CE-6D555FE62C92}"/>
    <dgm:cxn modelId="{CC4E32EA-8403-4DED-84BF-0AE5096EAD82}" srcId="{51D76944-C2D9-4F5B-B0AF-188C25740C04}" destId="{2849FD2B-E5B3-415B-B31D-320399B13CEA}" srcOrd="3" destOrd="0" parTransId="{59E65D7F-E2E6-42AF-B57B-00B77F8DECE1}" sibTransId="{661C61CA-9B0A-4776-BCD1-EF07FD218531}"/>
    <dgm:cxn modelId="{938F5905-43F4-4212-AA49-953C0D3295E1}" type="presOf" srcId="{51D76944-C2D9-4F5B-B0AF-188C25740C04}" destId="{1DD02579-F0BE-4996-8916-F10A75719830}" srcOrd="0" destOrd="0" presId="urn:microsoft.com/office/officeart/2005/8/layout/list1#5"/>
    <dgm:cxn modelId="{4E857027-5F19-4DE8-A162-2D4A05313797}" type="presParOf" srcId="{1DD02579-F0BE-4996-8916-F10A75719830}" destId="{857C6270-C15A-4B92-9416-15F89EEAD3E2}" srcOrd="0" destOrd="0" presId="urn:microsoft.com/office/officeart/2005/8/layout/list1#5"/>
    <dgm:cxn modelId="{F4F117AE-6A0E-4ED1-AC41-F34E559CA437}" type="presParOf" srcId="{857C6270-C15A-4B92-9416-15F89EEAD3E2}" destId="{B0A5D8B8-39F4-43F8-B081-CF65C38B75AF}" srcOrd="0" destOrd="0" presId="urn:microsoft.com/office/officeart/2005/8/layout/list1#5"/>
    <dgm:cxn modelId="{C411A1C5-A4CD-4CD1-8D25-BE1693ED8C4D}" type="presOf" srcId="{39F4A598-7E21-4C88-8EE2-A1D928E01CA1}" destId="{B0A5D8B8-39F4-43F8-B081-CF65C38B75AF}" srcOrd="0" destOrd="0" presId="urn:microsoft.com/office/officeart/2005/8/layout/list1#5"/>
    <dgm:cxn modelId="{C7435CFA-A703-4007-970E-D63D1661B28B}" type="presParOf" srcId="{857C6270-C15A-4B92-9416-15F89EEAD3E2}" destId="{123861F5-998E-4474-9631-53EB8998C936}" srcOrd="1" destOrd="0" presId="urn:microsoft.com/office/officeart/2005/8/layout/list1#5"/>
    <dgm:cxn modelId="{19723974-757C-4F5B-8F05-F959C1583FD6}" type="presOf" srcId="{39F4A598-7E21-4C88-8EE2-A1D928E01CA1}" destId="{123861F5-998E-4474-9631-53EB8998C936}" srcOrd="0" destOrd="0" presId="urn:microsoft.com/office/officeart/2005/8/layout/list1#5"/>
    <dgm:cxn modelId="{2B61DB96-AB06-4898-A164-5DCB2DDD1179}" type="presParOf" srcId="{1DD02579-F0BE-4996-8916-F10A75719830}" destId="{02A76C19-9543-4C29-8620-FA3FD912B245}" srcOrd="1" destOrd="0" presId="urn:microsoft.com/office/officeart/2005/8/layout/list1#5"/>
    <dgm:cxn modelId="{597276EC-125C-4142-B361-3D23C19950BA}" type="presParOf" srcId="{1DD02579-F0BE-4996-8916-F10A75719830}" destId="{B45FBBE9-3585-441D-A623-249458CD702F}" srcOrd="2" destOrd="0" presId="urn:microsoft.com/office/officeart/2005/8/layout/list1#5"/>
    <dgm:cxn modelId="{64D8B7E2-CEA9-4412-8A45-2E0959D8B820}" type="presOf" srcId="{1274CCB9-058E-4645-AFC6-292743F138D0}" destId="{B45FBBE9-3585-441D-A623-249458CD702F}" srcOrd="0" destOrd="0" presId="urn:microsoft.com/office/officeart/2005/8/layout/list1#5"/>
    <dgm:cxn modelId="{17B9C6CB-E821-435D-A299-46AA63B364DC}" type="presParOf" srcId="{1DD02579-F0BE-4996-8916-F10A75719830}" destId="{A42E806B-F23A-4EEF-859D-F8887C4F6A86}" srcOrd="3" destOrd="0" presId="urn:microsoft.com/office/officeart/2005/8/layout/list1#5"/>
    <dgm:cxn modelId="{18A753E1-053A-4E9F-9D35-6D817CDB4CCE}" type="presParOf" srcId="{1DD02579-F0BE-4996-8916-F10A75719830}" destId="{C9D4D9BC-9609-4E6C-9C7C-BB6D576A872B}" srcOrd="4" destOrd="0" presId="urn:microsoft.com/office/officeart/2005/8/layout/list1#5"/>
    <dgm:cxn modelId="{C4F7E05B-A86D-4045-893B-D7F091A1866D}" type="presParOf" srcId="{C9D4D9BC-9609-4E6C-9C7C-BB6D576A872B}" destId="{3B86F228-FEF2-4FA4-AB29-3990690A59FB}" srcOrd="0" destOrd="4" presId="urn:microsoft.com/office/officeart/2005/8/layout/list1#5"/>
    <dgm:cxn modelId="{B3568F72-D5B1-4B67-9347-BCB4603C1B28}" type="presOf" srcId="{77C28F67-3D69-477F-9201-37B5506C4544}" destId="{3B86F228-FEF2-4FA4-AB29-3990690A59FB}" srcOrd="0" destOrd="0" presId="urn:microsoft.com/office/officeart/2005/8/layout/list1#5"/>
    <dgm:cxn modelId="{F9FE4CA6-CEA9-4CA6-BB6A-49AB1846BCA6}" type="presParOf" srcId="{C9D4D9BC-9609-4E6C-9C7C-BB6D576A872B}" destId="{8B88C468-A2C9-4BE8-8979-3D952CE2A791}" srcOrd="1" destOrd="4" presId="urn:microsoft.com/office/officeart/2005/8/layout/list1#5"/>
    <dgm:cxn modelId="{C39C9532-D9C0-4A63-8DA0-9E3160B9E3C0}" type="presOf" srcId="{77C28F67-3D69-477F-9201-37B5506C4544}" destId="{8B88C468-A2C9-4BE8-8979-3D952CE2A791}" srcOrd="0" destOrd="0" presId="urn:microsoft.com/office/officeart/2005/8/layout/list1#5"/>
    <dgm:cxn modelId="{656097C4-EF85-4515-A8E3-EBA0F767AC61}" type="presParOf" srcId="{1DD02579-F0BE-4996-8916-F10A75719830}" destId="{9B777B92-EA15-4B2B-AF62-89956AD0C1E7}" srcOrd="5" destOrd="0" presId="urn:microsoft.com/office/officeart/2005/8/layout/list1#5"/>
    <dgm:cxn modelId="{42893449-FC73-4A3C-8A5F-90F4FD7C5199}" type="presParOf" srcId="{1DD02579-F0BE-4996-8916-F10A75719830}" destId="{6A437B38-A84A-47DA-BFA3-97FFA06028D4}" srcOrd="6" destOrd="0" presId="urn:microsoft.com/office/officeart/2005/8/layout/list1#5"/>
    <dgm:cxn modelId="{E8EF905A-94BE-4AEB-9B2F-822B6B551740}" type="presParOf" srcId="{1DD02579-F0BE-4996-8916-F10A75719830}" destId="{E956EDD0-1B89-4FE7-81A3-F4E9DB6D0A4B}" srcOrd="7" destOrd="0" presId="urn:microsoft.com/office/officeart/2005/8/layout/list1#5"/>
    <dgm:cxn modelId="{354E41E7-9074-4948-9F37-AA065F5ED21B}" type="presParOf" srcId="{1DD02579-F0BE-4996-8916-F10A75719830}" destId="{7E4FAD11-083F-4081-B7EB-DC7EE9292D22}" srcOrd="8" destOrd="0" presId="urn:microsoft.com/office/officeart/2005/8/layout/list1#5"/>
    <dgm:cxn modelId="{B1C9F731-8192-413A-A982-63C84163AD77}" type="presParOf" srcId="{7E4FAD11-083F-4081-B7EB-DC7EE9292D22}" destId="{7C0B4A4E-9675-4AAD-9F75-CA220D2985E9}" srcOrd="0" destOrd="8" presId="urn:microsoft.com/office/officeart/2005/8/layout/list1#5"/>
    <dgm:cxn modelId="{25262834-78E3-44BD-AFF6-1CCC13C0CE56}" type="presOf" srcId="{C25617E1-2B42-487F-BA15-79E34A4CC942}" destId="{7C0B4A4E-9675-4AAD-9F75-CA220D2985E9}" srcOrd="0" destOrd="0" presId="urn:microsoft.com/office/officeart/2005/8/layout/list1#5"/>
    <dgm:cxn modelId="{F794D35B-CB65-4D79-A2CC-E630FA8FFDCE}" type="presParOf" srcId="{7E4FAD11-083F-4081-B7EB-DC7EE9292D22}" destId="{CE79F149-D1E3-4584-B29F-B4D4577CF599}" srcOrd="1" destOrd="8" presId="urn:microsoft.com/office/officeart/2005/8/layout/list1#5"/>
    <dgm:cxn modelId="{BF2D1E80-21CA-475B-9272-322523BC66A9}" type="presOf" srcId="{C25617E1-2B42-487F-BA15-79E34A4CC942}" destId="{CE79F149-D1E3-4584-B29F-B4D4577CF599}" srcOrd="0" destOrd="0" presId="urn:microsoft.com/office/officeart/2005/8/layout/list1#5"/>
    <dgm:cxn modelId="{FF553A25-A6EA-4287-8098-C65A7517228B}" type="presParOf" srcId="{1DD02579-F0BE-4996-8916-F10A75719830}" destId="{85DA3280-8705-454E-B18D-75E30DEE1E3C}" srcOrd="9" destOrd="0" presId="urn:microsoft.com/office/officeart/2005/8/layout/list1#5"/>
    <dgm:cxn modelId="{3E550287-DD7A-4C16-ABBE-15BB8394E8C2}" type="presParOf" srcId="{1DD02579-F0BE-4996-8916-F10A75719830}" destId="{D2272F3B-4AB2-42C6-A605-1F21DEC27D1A}" srcOrd="10" destOrd="0" presId="urn:microsoft.com/office/officeart/2005/8/layout/list1#5"/>
    <dgm:cxn modelId="{7D82DEA9-5191-4F1F-A46B-B6C2A1FE3C64}" type="presParOf" srcId="{1DD02579-F0BE-4996-8916-F10A75719830}" destId="{41B44D87-A8FA-4346-9C7E-9E55F1A18A5D}" srcOrd="11" destOrd="0" presId="urn:microsoft.com/office/officeart/2005/8/layout/list1#5"/>
    <dgm:cxn modelId="{BF35E456-CDB2-43B4-B256-146E99D7ADBB}" type="presParOf" srcId="{1DD02579-F0BE-4996-8916-F10A75719830}" destId="{DDC3676C-5641-4AB4-B221-3C80946E9074}" srcOrd="12" destOrd="0" presId="urn:microsoft.com/office/officeart/2005/8/layout/list1#5"/>
    <dgm:cxn modelId="{CD13C272-EC63-4D5F-9D17-1488E2465BBD}" type="presParOf" srcId="{DDC3676C-5641-4AB4-B221-3C80946E9074}" destId="{559FAFFC-13CF-451D-B0DB-0A13C668D2FD}" srcOrd="0" destOrd="12" presId="urn:microsoft.com/office/officeart/2005/8/layout/list1#5"/>
    <dgm:cxn modelId="{332DE486-D54F-4FAA-9802-0749D53BC470}" type="presOf" srcId="{2849FD2B-E5B3-415B-B31D-320399B13CEA}" destId="{559FAFFC-13CF-451D-B0DB-0A13C668D2FD}" srcOrd="0" destOrd="0" presId="urn:microsoft.com/office/officeart/2005/8/layout/list1#5"/>
    <dgm:cxn modelId="{DFBCD338-648A-4BAE-8191-89CE4D149E73}" type="presParOf" srcId="{DDC3676C-5641-4AB4-B221-3C80946E9074}" destId="{74FA7AA8-CA2B-47B8-86D2-BD7647B58A39}" srcOrd="1" destOrd="12" presId="urn:microsoft.com/office/officeart/2005/8/layout/list1#5"/>
    <dgm:cxn modelId="{464F1152-D421-4A06-9AF5-4A2000D42D6A}" type="presOf" srcId="{2849FD2B-E5B3-415B-B31D-320399B13CEA}" destId="{74FA7AA8-CA2B-47B8-86D2-BD7647B58A39}" srcOrd="0" destOrd="0" presId="urn:microsoft.com/office/officeart/2005/8/layout/list1#5"/>
    <dgm:cxn modelId="{29AF3E5A-D961-4D60-A48F-76C1850E30D2}" type="presParOf" srcId="{1DD02579-F0BE-4996-8916-F10A75719830}" destId="{507A630E-8ECB-4E0C-8FD5-A3F00B3FAEDF}" srcOrd="13" destOrd="0" presId="urn:microsoft.com/office/officeart/2005/8/layout/list1#5"/>
    <dgm:cxn modelId="{98C18BB6-3575-4AE6-9602-7BC217A9E5C2}" type="presParOf" srcId="{1DD02579-F0BE-4996-8916-F10A75719830}" destId="{435C1CB8-EDC4-4F33-9444-0552A9B9CE5A}" srcOrd="14" destOrd="0" presId="urn:microsoft.com/office/officeart/2005/8/layout/list1#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B7D5C46-DBE3-43C0-BE16-1ED9AD8FE98A}" type="doc">
      <dgm:prSet loTypeId="urn:microsoft.com/office/officeart/2005/8/layout/venn3#1" loCatId="relationship" qsTypeId="urn:microsoft.com/office/officeart/2005/8/quickstyle/simple1#3" qsCatId="simple" csTypeId="urn:microsoft.com/office/officeart/2005/8/colors/accent1_2#13" csCatId="accent1" phldr="1"/>
      <dgm:spPr/>
      <dgm:t>
        <a:bodyPr/>
        <a:lstStyle/>
        <a:p>
          <a:endParaRPr lang="zh-CN" altLang="en-US"/>
        </a:p>
      </dgm:t>
    </dgm:pt>
    <dgm:pt modelId="{5E197134-F1C0-410B-A7C9-67F0A4944C4B}">
      <dgm:prSet phldrT="[文本]"/>
      <dgm:spPr>
        <a:noFill/>
        <a:ln>
          <a:noFill/>
        </a:ln>
      </dgm:spPr>
      <dgm:t>
        <a:bodyPr/>
        <a:lstStyle/>
        <a:p>
          <a:r>
            <a:rPr lang="en-US" b="0" dirty="0">
              <a:latin typeface="宋体" panose="02010600030101010101" pitchFamily="2" charset="-122"/>
              <a:ea typeface="宋体" panose="02010600030101010101" pitchFamily="2" charset="-122"/>
            </a:rPr>
            <a:t>1.</a:t>
          </a:r>
          <a:r>
            <a:rPr lang="zh-CN" b="0" dirty="0">
              <a:latin typeface="宋体" panose="02010600030101010101" pitchFamily="2" charset="-122"/>
              <a:ea typeface="宋体" panose="02010600030101010101" pitchFamily="2" charset="-122"/>
            </a:rPr>
            <a:t>问题定义</a:t>
          </a:r>
          <a:endParaRPr lang="zh-CN" altLang="en-US" b="0" dirty="0">
            <a:latin typeface="宋体" panose="02010600030101010101" pitchFamily="2" charset="-122"/>
            <a:ea typeface="宋体" panose="02010600030101010101" pitchFamily="2" charset="-122"/>
          </a:endParaRPr>
        </a:p>
      </dgm:t>
    </dgm:pt>
    <dgm:pt modelId="{15101E1C-D161-4193-BCC7-ADCF222E9D64}" cxnId="{62ABE49A-4648-416E-8CA6-9AA81CF59086}" type="parTrans">
      <dgm:prSet/>
      <dgm:spPr/>
      <dgm:t>
        <a:bodyPr/>
        <a:lstStyle/>
        <a:p>
          <a:endParaRPr lang="zh-CN" altLang="en-US"/>
        </a:p>
      </dgm:t>
    </dgm:pt>
    <dgm:pt modelId="{B61A9705-42DB-4625-A638-77DF81002B7A}" cxnId="{62ABE49A-4648-416E-8CA6-9AA81CF59086}" type="sibTrans">
      <dgm:prSet/>
      <dgm:spPr/>
      <dgm:t>
        <a:bodyPr/>
        <a:lstStyle/>
        <a:p>
          <a:endParaRPr lang="zh-CN" altLang="en-US"/>
        </a:p>
      </dgm:t>
    </dgm:pt>
    <dgm:pt modelId="{DF283B6B-6163-4D40-BE19-3B5FF0964632}">
      <dgm:prSet phldrT="[文本]" custT="1"/>
      <dgm:spPr>
        <a:noFill/>
        <a:ln>
          <a:noFill/>
        </a:ln>
      </dgm:spPr>
      <dgm:t>
        <a:bodyPr/>
        <a:lstStyle/>
        <a:p>
          <a:pPr marL="0" lvl="0" indent="0" algn="ctr" defTabSz="1377950">
            <a:lnSpc>
              <a:spcPct val="90000"/>
            </a:lnSpc>
            <a:spcBef>
              <a:spcPct val="0"/>
            </a:spcBef>
            <a:spcAft>
              <a:spcPct val="35000"/>
            </a:spcAft>
            <a:buNone/>
          </a:pPr>
          <a:r>
            <a:rPr lang="en-US" sz="3100" b="0" kern="1200" dirty="0">
              <a:solidFill>
                <a:prstClr val="black"/>
              </a:solidFill>
              <a:latin typeface="宋体" panose="02010600030101010101" pitchFamily="2" charset="-122"/>
              <a:ea typeface="宋体" panose="02010600030101010101" pitchFamily="2" charset="-122"/>
              <a:cs typeface="+mn-cs"/>
            </a:rPr>
            <a:t>2.</a:t>
          </a:r>
          <a:r>
            <a:rPr lang="zh-CN" sz="3100" b="0" kern="1200" dirty="0">
              <a:solidFill>
                <a:prstClr val="black"/>
              </a:solidFill>
              <a:latin typeface="宋体" panose="02010600030101010101" pitchFamily="2" charset="-122"/>
              <a:ea typeface="宋体" panose="02010600030101010101" pitchFamily="2" charset="-122"/>
              <a:cs typeface="+mn-cs"/>
            </a:rPr>
            <a:t>可行性研究</a:t>
          </a:r>
          <a:endParaRPr lang="zh-CN" altLang="en-US" sz="3100" b="0" kern="1200" dirty="0">
            <a:solidFill>
              <a:prstClr val="black"/>
            </a:solidFill>
            <a:latin typeface="宋体" panose="02010600030101010101" pitchFamily="2" charset="-122"/>
            <a:ea typeface="宋体" panose="02010600030101010101" pitchFamily="2" charset="-122"/>
            <a:cs typeface="+mn-cs"/>
          </a:endParaRPr>
        </a:p>
      </dgm:t>
    </dgm:pt>
    <dgm:pt modelId="{59B14996-1FE5-4557-95EF-0E499952925A}" cxnId="{FF397B5D-A55A-457A-8250-D911B7000830}" type="parTrans">
      <dgm:prSet/>
      <dgm:spPr/>
      <dgm:t>
        <a:bodyPr/>
        <a:lstStyle/>
        <a:p>
          <a:endParaRPr lang="zh-CN" altLang="en-US"/>
        </a:p>
      </dgm:t>
    </dgm:pt>
    <dgm:pt modelId="{412EFDA2-763F-41AE-8853-0DF8585FC124}" cxnId="{FF397B5D-A55A-457A-8250-D911B7000830}" type="sibTrans">
      <dgm:prSet/>
      <dgm:spPr/>
      <dgm:t>
        <a:bodyPr/>
        <a:lstStyle/>
        <a:p>
          <a:endParaRPr lang="zh-CN" altLang="en-US"/>
        </a:p>
      </dgm:t>
    </dgm:pt>
    <dgm:pt modelId="{C83864C1-CDC6-45C3-8503-148684A387DB}">
      <dgm:prSet phldrT="[文本]" custT="1"/>
      <dgm:spPr>
        <a:noFill/>
        <a:ln>
          <a:noFill/>
        </a:ln>
      </dgm:spPr>
      <dgm:t>
        <a:bodyPr/>
        <a:lstStyle/>
        <a:p>
          <a:pPr marL="0" lvl="0" indent="0" algn="ctr" defTabSz="1377950">
            <a:lnSpc>
              <a:spcPct val="90000"/>
            </a:lnSpc>
            <a:spcBef>
              <a:spcPct val="0"/>
            </a:spcBef>
            <a:spcAft>
              <a:spcPct val="35000"/>
            </a:spcAft>
            <a:buNone/>
          </a:pPr>
          <a:r>
            <a:rPr lang="en-US" sz="3100" b="0" kern="1200" dirty="0">
              <a:solidFill>
                <a:prstClr val="black"/>
              </a:solidFill>
              <a:latin typeface="宋体" panose="02010600030101010101" pitchFamily="2" charset="-122"/>
              <a:ea typeface="宋体" panose="02010600030101010101" pitchFamily="2" charset="-122"/>
              <a:cs typeface="+mn-cs"/>
            </a:rPr>
            <a:t>3.</a:t>
          </a:r>
          <a:r>
            <a:rPr lang="zh-CN" sz="3100" b="0" kern="1200" dirty="0">
              <a:solidFill>
                <a:prstClr val="black"/>
              </a:solidFill>
              <a:latin typeface="宋体" panose="02010600030101010101" pitchFamily="2" charset="-122"/>
              <a:ea typeface="宋体" panose="02010600030101010101" pitchFamily="2" charset="-122"/>
              <a:cs typeface="+mn-cs"/>
            </a:rPr>
            <a:t>需求分析</a:t>
          </a:r>
          <a:endParaRPr lang="zh-CN" altLang="en-US" sz="3100" b="0" kern="1200" dirty="0">
            <a:solidFill>
              <a:prstClr val="black"/>
            </a:solidFill>
            <a:latin typeface="宋体" panose="02010600030101010101" pitchFamily="2" charset="-122"/>
            <a:ea typeface="宋体" panose="02010600030101010101" pitchFamily="2" charset="-122"/>
            <a:cs typeface="+mn-cs"/>
          </a:endParaRPr>
        </a:p>
      </dgm:t>
    </dgm:pt>
    <dgm:pt modelId="{A6D7B708-1747-4082-A380-7054FD09CA3D}" cxnId="{9C374715-2961-45B1-9113-8C1F1CDCF2E8}" type="parTrans">
      <dgm:prSet/>
      <dgm:spPr/>
      <dgm:t>
        <a:bodyPr/>
        <a:lstStyle/>
        <a:p>
          <a:endParaRPr lang="zh-CN" altLang="en-US"/>
        </a:p>
      </dgm:t>
    </dgm:pt>
    <dgm:pt modelId="{2A99D053-8DC8-4DED-9FF8-879E727B890F}" cxnId="{9C374715-2961-45B1-9113-8C1F1CDCF2E8}" type="sibTrans">
      <dgm:prSet/>
      <dgm:spPr/>
      <dgm:t>
        <a:bodyPr/>
        <a:lstStyle/>
        <a:p>
          <a:endParaRPr lang="zh-CN" altLang="en-US"/>
        </a:p>
      </dgm:t>
    </dgm:pt>
    <dgm:pt modelId="{7A5C71B6-1BF5-4E12-A1B6-3918926D9502}">
      <dgm:prSet phldrT="[文本]" custT="1"/>
      <dgm:spPr>
        <a:noFill/>
        <a:ln>
          <a:noFill/>
        </a:ln>
      </dgm:spPr>
      <dgm:t>
        <a:bodyPr/>
        <a:lstStyle/>
        <a:p>
          <a:pPr marL="0" lvl="0" indent="0" algn="ctr" defTabSz="1377950">
            <a:lnSpc>
              <a:spcPct val="90000"/>
            </a:lnSpc>
            <a:spcBef>
              <a:spcPct val="0"/>
            </a:spcBef>
            <a:spcAft>
              <a:spcPct val="35000"/>
            </a:spcAft>
            <a:buNone/>
          </a:pPr>
          <a:r>
            <a:rPr lang="en-US" sz="3100" b="0" kern="1200" dirty="0">
              <a:solidFill>
                <a:prstClr val="black"/>
              </a:solidFill>
              <a:latin typeface="宋体" panose="02010600030101010101" pitchFamily="2" charset="-122"/>
              <a:ea typeface="宋体" panose="02010600030101010101" pitchFamily="2" charset="-122"/>
              <a:cs typeface="+mn-cs"/>
            </a:rPr>
            <a:t>4.</a:t>
          </a:r>
          <a:r>
            <a:rPr lang="zh-CN" sz="3100" b="0" kern="1200" dirty="0">
              <a:solidFill>
                <a:prstClr val="black"/>
              </a:solidFill>
              <a:latin typeface="宋体" panose="02010600030101010101" pitchFamily="2" charset="-122"/>
              <a:ea typeface="宋体" panose="02010600030101010101" pitchFamily="2" charset="-122"/>
              <a:cs typeface="+mn-cs"/>
            </a:rPr>
            <a:t>总体设计</a:t>
          </a:r>
          <a:endParaRPr lang="zh-CN" altLang="en-US" sz="3100" b="0" kern="1200" dirty="0">
            <a:solidFill>
              <a:prstClr val="black"/>
            </a:solidFill>
            <a:latin typeface="宋体" panose="02010600030101010101" pitchFamily="2" charset="-122"/>
            <a:ea typeface="宋体" panose="02010600030101010101" pitchFamily="2" charset="-122"/>
            <a:cs typeface="+mn-cs"/>
          </a:endParaRPr>
        </a:p>
      </dgm:t>
    </dgm:pt>
    <dgm:pt modelId="{4F9A20F6-05BF-45C9-BF6D-BB24E6E4B40F}" cxnId="{D5495CB4-A4AE-4FCF-AC98-3E5C75CCB606}" type="parTrans">
      <dgm:prSet/>
      <dgm:spPr/>
      <dgm:t>
        <a:bodyPr/>
        <a:lstStyle/>
        <a:p>
          <a:endParaRPr lang="zh-CN" altLang="en-US"/>
        </a:p>
      </dgm:t>
    </dgm:pt>
    <dgm:pt modelId="{EBCFD6D8-C4C8-45C7-808D-9709E7F49D4E}" cxnId="{D5495CB4-A4AE-4FCF-AC98-3E5C75CCB606}" type="sibTrans">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custLinFactNeighborX="-7353" custLinFactNeighborY="1209">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62ABE49A-4648-416E-8CA6-9AA81CF59086}" srcId="{5B7D5C46-DBE3-43C0-BE16-1ED9AD8FE98A}" destId="{5E197134-F1C0-410B-A7C9-67F0A4944C4B}" srcOrd="0" destOrd="0" parTransId="{15101E1C-D161-4193-BCC7-ADCF222E9D64}" sibTransId="{B61A9705-42DB-4625-A638-77DF81002B7A}"/>
    <dgm:cxn modelId="{FF397B5D-A55A-457A-8250-D911B7000830}" srcId="{5B7D5C46-DBE3-43C0-BE16-1ED9AD8FE98A}" destId="{DF283B6B-6163-4D40-BE19-3B5FF0964632}" srcOrd="1" destOrd="0" parTransId="{59B14996-1FE5-4557-95EF-0E499952925A}" sibTransId="{412EFDA2-763F-41AE-8853-0DF8585FC124}"/>
    <dgm:cxn modelId="{5B8ADBD0-B666-43A2-B5EB-5793183620EE}" type="presOf" srcId="{5B7D5C46-DBE3-43C0-BE16-1ED9AD8FE98A}" destId="{F5052D5F-C95B-4863-85CD-A6E43083B838}" srcOrd="0" destOrd="0" presId="urn:microsoft.com/office/officeart/2005/8/layout/venn3#1"/>
    <dgm:cxn modelId="{D5495CB4-A4AE-4FCF-AC98-3E5C75CCB606}" srcId="{5B7D5C46-DBE3-43C0-BE16-1ED9AD8FE98A}" destId="{7A5C71B6-1BF5-4E12-A1B6-3918926D9502}" srcOrd="3" destOrd="0" parTransId="{4F9A20F6-05BF-45C9-BF6D-BB24E6E4B40F}" sibTransId="{EBCFD6D8-C4C8-45C7-808D-9709E7F49D4E}"/>
    <dgm:cxn modelId="{B3185BC6-8CC1-403D-AD8B-F56D1B73FA15}" type="presOf" srcId="{DF283B6B-6163-4D40-BE19-3B5FF0964632}" destId="{C02B6713-8154-4104-9953-6E85F1BC3922}" srcOrd="0" destOrd="0" presId="urn:microsoft.com/office/officeart/2005/8/layout/venn3#1"/>
    <dgm:cxn modelId="{992DEC52-9983-42E6-BF03-FC1AE4289983}" type="presOf" srcId="{5E197134-F1C0-410B-A7C9-67F0A4944C4B}" destId="{31864D54-EAF4-4E3A-9AA3-7649E750EE28}" srcOrd="0" destOrd="0" presId="urn:microsoft.com/office/officeart/2005/8/layout/venn3#1"/>
    <dgm:cxn modelId="{9C374715-2961-45B1-9113-8C1F1CDCF2E8}" srcId="{5B7D5C46-DBE3-43C0-BE16-1ED9AD8FE98A}" destId="{C83864C1-CDC6-45C3-8503-148684A387DB}" srcOrd="2" destOrd="0" parTransId="{A6D7B708-1747-4082-A380-7054FD09CA3D}" sibTransId="{2A99D053-8DC8-4DED-9FF8-879E727B890F}"/>
    <dgm:cxn modelId="{854867A1-EDF5-452D-BEF6-3D1F4FCF8C46}" type="presOf" srcId="{7A5C71B6-1BF5-4E12-A1B6-3918926D9502}" destId="{AC06D6B0-1F7D-4C66-8CF4-A4C777D7BF81}" srcOrd="0" destOrd="0" presId="urn:microsoft.com/office/officeart/2005/8/layout/venn3#1"/>
    <dgm:cxn modelId="{E5A1DA16-637F-4687-A993-0930F06F3902}" type="presOf" srcId="{C83864C1-CDC6-45C3-8503-148684A387DB}" destId="{8703D404-A944-48AE-9DE2-A71D8A57E231}" srcOrd="0" destOrd="0" presId="urn:microsoft.com/office/officeart/2005/8/layout/venn3#1"/>
    <dgm:cxn modelId="{553FC492-C4E8-4328-B954-750F8A666BDE}" type="presParOf" srcId="{F5052D5F-C95B-4863-85CD-A6E43083B838}" destId="{31864D54-EAF4-4E3A-9AA3-7649E750EE28}" srcOrd="0" destOrd="0" presId="urn:microsoft.com/office/officeart/2005/8/layout/venn3#1"/>
    <dgm:cxn modelId="{9C4C7CD8-5F46-492E-9FC4-6BC8E43A79AA}" type="presParOf" srcId="{F5052D5F-C95B-4863-85CD-A6E43083B838}" destId="{30465455-8379-4452-8756-4A25404DA1D7}" srcOrd="1" destOrd="0" presId="urn:microsoft.com/office/officeart/2005/8/layout/venn3#1"/>
    <dgm:cxn modelId="{1D1A61DC-40E0-4407-820E-97C40478FA6D}" type="presParOf" srcId="{F5052D5F-C95B-4863-85CD-A6E43083B838}" destId="{C02B6713-8154-4104-9953-6E85F1BC3922}" srcOrd="2" destOrd="0" presId="urn:microsoft.com/office/officeart/2005/8/layout/venn3#1"/>
    <dgm:cxn modelId="{98100D6D-42D0-41EF-8C0F-E37A20111860}" type="presParOf" srcId="{F5052D5F-C95B-4863-85CD-A6E43083B838}" destId="{1F9A1BE2-E108-4185-A970-0E35EAB077FA}" srcOrd="3" destOrd="0" presId="urn:microsoft.com/office/officeart/2005/8/layout/venn3#1"/>
    <dgm:cxn modelId="{0726A8B3-1DCC-4294-AEAB-67187923DE07}" type="presParOf" srcId="{F5052D5F-C95B-4863-85CD-A6E43083B838}" destId="{8703D404-A944-48AE-9DE2-A71D8A57E231}" srcOrd="4" destOrd="0" presId="urn:microsoft.com/office/officeart/2005/8/layout/venn3#1"/>
    <dgm:cxn modelId="{B4840ADA-649A-4310-89B1-B3E1B00E3B21}" type="presParOf" srcId="{F5052D5F-C95B-4863-85CD-A6E43083B838}" destId="{845A6017-C1A7-4E1F-9686-0809B4BAE212}" srcOrd="5" destOrd="0" presId="urn:microsoft.com/office/officeart/2005/8/layout/venn3#1"/>
    <dgm:cxn modelId="{601ECD64-6A98-4DD2-8C80-9B4AB2333A9A}" type="presParOf" srcId="{F5052D5F-C95B-4863-85CD-A6E43083B838}" destId="{AC06D6B0-1F7D-4C66-8CF4-A4C777D7BF81}" srcOrd="6" destOrd="0" presId="urn:microsoft.com/office/officeart/2005/8/layout/venn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B7D5C46-DBE3-43C0-BE16-1ED9AD8FE98A}" type="doc">
      <dgm:prSet loTypeId="urn:microsoft.com/office/officeart/2005/8/layout/venn3#2" loCatId="relationship" qsTypeId="urn:microsoft.com/office/officeart/2005/8/quickstyle/simple1#4" qsCatId="simple" csTypeId="urn:microsoft.com/office/officeart/2005/8/colors/accent1_2#14" csCatId="accent1" phldr="1"/>
      <dgm:spPr/>
      <dgm:t>
        <a:bodyPr/>
        <a:lstStyle/>
        <a:p>
          <a:endParaRPr lang="zh-CN" altLang="en-US"/>
        </a:p>
      </dgm:t>
    </dgm:pt>
    <dgm:pt modelId="{5E197134-F1C0-410B-A7C9-67F0A4944C4B}">
      <dgm:prSet phldrT="[文本]" custT="1"/>
      <dgm:spPr>
        <a:noFill/>
        <a:ln>
          <a:noFill/>
        </a:ln>
      </dgm:spPr>
      <dgm:t>
        <a:bodyPr/>
        <a:lstStyle/>
        <a:p>
          <a:r>
            <a:rPr lang="en-US" sz="3200" b="0" dirty="0">
              <a:latin typeface="宋体" panose="02010600030101010101" pitchFamily="2" charset="-122"/>
              <a:ea typeface="宋体" panose="02010600030101010101" pitchFamily="2" charset="-122"/>
            </a:rPr>
            <a:t>5.</a:t>
          </a:r>
          <a:r>
            <a:rPr lang="zh-CN" sz="3200" b="0" dirty="0">
              <a:latin typeface="宋体" panose="02010600030101010101" pitchFamily="2" charset="-122"/>
              <a:ea typeface="宋体" panose="02010600030101010101" pitchFamily="2" charset="-122"/>
            </a:rPr>
            <a:t>详细设计</a:t>
          </a:r>
          <a:endParaRPr lang="zh-CN" altLang="en-US" sz="3200" b="0" dirty="0">
            <a:latin typeface="宋体" panose="02010600030101010101" pitchFamily="2" charset="-122"/>
            <a:ea typeface="宋体" panose="02010600030101010101" pitchFamily="2" charset="-122"/>
          </a:endParaRPr>
        </a:p>
      </dgm:t>
    </dgm:pt>
    <dgm:pt modelId="{15101E1C-D161-4193-BCC7-ADCF222E9D64}" cxnId="{62ABE49A-4648-416E-8CA6-9AA81CF59086}" type="parTrans">
      <dgm:prSet/>
      <dgm:spPr/>
      <dgm:t>
        <a:bodyPr/>
        <a:lstStyle/>
        <a:p>
          <a:endParaRPr lang="zh-CN" altLang="en-US"/>
        </a:p>
      </dgm:t>
    </dgm:pt>
    <dgm:pt modelId="{B61A9705-42DB-4625-A638-77DF81002B7A}" cxnId="{62ABE49A-4648-416E-8CA6-9AA81CF59086}" type="sibTrans">
      <dgm:prSet/>
      <dgm:spPr/>
      <dgm:t>
        <a:bodyPr/>
        <a:lstStyle/>
        <a:p>
          <a:endParaRPr lang="zh-CN" altLang="en-US"/>
        </a:p>
      </dgm:t>
    </dgm:pt>
    <dgm:pt modelId="{DF283B6B-6163-4D40-BE19-3B5FF0964632}">
      <dgm:prSet phldrT="[文本]" custT="1"/>
      <dgm:spPr>
        <a:noFill/>
        <a:ln>
          <a:noFill/>
        </a:ln>
      </dgm:spPr>
      <dgm:t>
        <a:bodyPr/>
        <a:lstStyle/>
        <a:p>
          <a:pPr marL="0" lvl="0" indent="0" algn="ctr" defTabSz="1422400">
            <a:lnSpc>
              <a:spcPct val="90000"/>
            </a:lnSpc>
            <a:spcBef>
              <a:spcPct val="0"/>
            </a:spcBef>
            <a:spcAft>
              <a:spcPct val="35000"/>
            </a:spcAft>
            <a:buNone/>
          </a:pPr>
          <a:r>
            <a:rPr lang="en-US" sz="3200" b="0" kern="1200" dirty="0">
              <a:solidFill>
                <a:prstClr val="black"/>
              </a:solidFill>
              <a:latin typeface="宋体" panose="02010600030101010101" pitchFamily="2" charset="-122"/>
              <a:ea typeface="宋体" panose="02010600030101010101" pitchFamily="2" charset="-122"/>
              <a:cs typeface="+mn-cs"/>
            </a:rPr>
            <a:t>6.</a:t>
          </a:r>
          <a:r>
            <a:rPr lang="zh-CN" sz="3200" b="0" kern="1200" dirty="0">
              <a:solidFill>
                <a:prstClr val="black"/>
              </a:solidFill>
              <a:latin typeface="宋体" panose="02010600030101010101" pitchFamily="2" charset="-122"/>
              <a:ea typeface="宋体" panose="02010600030101010101" pitchFamily="2" charset="-122"/>
              <a:cs typeface="+mn-cs"/>
            </a:rPr>
            <a:t>编码和单元测试</a:t>
          </a:r>
          <a:endParaRPr lang="zh-CN" altLang="en-US" sz="3200" b="0" kern="1200" dirty="0">
            <a:solidFill>
              <a:prstClr val="black"/>
            </a:solidFill>
            <a:latin typeface="宋体" panose="02010600030101010101" pitchFamily="2" charset="-122"/>
            <a:ea typeface="宋体" panose="02010600030101010101" pitchFamily="2" charset="-122"/>
            <a:cs typeface="+mn-cs"/>
          </a:endParaRPr>
        </a:p>
      </dgm:t>
    </dgm:pt>
    <dgm:pt modelId="{59B14996-1FE5-4557-95EF-0E499952925A}" cxnId="{FF397B5D-A55A-457A-8250-D911B7000830}" type="parTrans">
      <dgm:prSet/>
      <dgm:spPr/>
      <dgm:t>
        <a:bodyPr/>
        <a:lstStyle/>
        <a:p>
          <a:endParaRPr lang="zh-CN" altLang="en-US"/>
        </a:p>
      </dgm:t>
    </dgm:pt>
    <dgm:pt modelId="{412EFDA2-763F-41AE-8853-0DF8585FC124}" cxnId="{FF397B5D-A55A-457A-8250-D911B7000830}" type="sibTrans">
      <dgm:prSet/>
      <dgm:spPr/>
      <dgm:t>
        <a:bodyPr/>
        <a:lstStyle/>
        <a:p>
          <a:endParaRPr lang="zh-CN" altLang="en-US"/>
        </a:p>
      </dgm:t>
    </dgm:pt>
    <dgm:pt modelId="{C83864C1-CDC6-45C3-8503-148684A387DB}">
      <dgm:prSet phldrT="[文本]" custT="1"/>
      <dgm:spPr>
        <a:noFill/>
        <a:ln>
          <a:noFill/>
        </a:ln>
      </dgm:spPr>
      <dgm:t>
        <a:bodyPr/>
        <a:lstStyle/>
        <a:p>
          <a:pPr marL="0" lvl="0" indent="0" algn="ctr" defTabSz="1422400">
            <a:lnSpc>
              <a:spcPct val="90000"/>
            </a:lnSpc>
            <a:spcBef>
              <a:spcPct val="0"/>
            </a:spcBef>
            <a:spcAft>
              <a:spcPct val="35000"/>
            </a:spcAft>
            <a:buNone/>
          </a:pPr>
          <a:r>
            <a:rPr lang="en-US" sz="3200" b="0" kern="1200" dirty="0">
              <a:solidFill>
                <a:prstClr val="black"/>
              </a:solidFill>
              <a:latin typeface="宋体" panose="02010600030101010101" pitchFamily="2" charset="-122"/>
              <a:ea typeface="宋体" panose="02010600030101010101" pitchFamily="2" charset="-122"/>
              <a:cs typeface="+mn-cs"/>
            </a:rPr>
            <a:t>7.</a:t>
          </a:r>
          <a:r>
            <a:rPr lang="zh-CN" sz="3200" b="0" kern="1200" dirty="0">
              <a:solidFill>
                <a:prstClr val="black"/>
              </a:solidFill>
              <a:latin typeface="宋体" panose="02010600030101010101" pitchFamily="2" charset="-122"/>
              <a:ea typeface="宋体" panose="02010600030101010101" pitchFamily="2" charset="-122"/>
              <a:cs typeface="+mn-cs"/>
            </a:rPr>
            <a:t>综合测试</a:t>
          </a:r>
          <a:endParaRPr lang="zh-CN" altLang="en-US" sz="3200" b="0" kern="1200" dirty="0">
            <a:solidFill>
              <a:prstClr val="black"/>
            </a:solidFill>
            <a:latin typeface="宋体" panose="02010600030101010101" pitchFamily="2" charset="-122"/>
            <a:ea typeface="宋体" panose="02010600030101010101" pitchFamily="2" charset="-122"/>
            <a:cs typeface="+mn-cs"/>
          </a:endParaRPr>
        </a:p>
      </dgm:t>
    </dgm:pt>
    <dgm:pt modelId="{A6D7B708-1747-4082-A380-7054FD09CA3D}" cxnId="{9C374715-2961-45B1-9113-8C1F1CDCF2E8}" type="parTrans">
      <dgm:prSet/>
      <dgm:spPr/>
      <dgm:t>
        <a:bodyPr/>
        <a:lstStyle/>
        <a:p>
          <a:endParaRPr lang="zh-CN" altLang="en-US"/>
        </a:p>
      </dgm:t>
    </dgm:pt>
    <dgm:pt modelId="{2A99D053-8DC8-4DED-9FF8-879E727B890F}" cxnId="{9C374715-2961-45B1-9113-8C1F1CDCF2E8}" type="sibTrans">
      <dgm:prSet/>
      <dgm:spPr/>
      <dgm:t>
        <a:bodyPr/>
        <a:lstStyle/>
        <a:p>
          <a:endParaRPr lang="zh-CN" altLang="en-US"/>
        </a:p>
      </dgm:t>
    </dgm:pt>
    <dgm:pt modelId="{7A5C71B6-1BF5-4E12-A1B6-3918926D9502}">
      <dgm:prSet phldrT="[文本]" custT="1"/>
      <dgm:spPr>
        <a:noFill/>
        <a:ln>
          <a:noFill/>
        </a:ln>
      </dgm:spPr>
      <dgm:t>
        <a:bodyPr/>
        <a:lstStyle/>
        <a:p>
          <a:pPr marL="0" lvl="0" indent="0" algn="ctr" defTabSz="1422400">
            <a:lnSpc>
              <a:spcPct val="90000"/>
            </a:lnSpc>
            <a:spcBef>
              <a:spcPct val="0"/>
            </a:spcBef>
            <a:spcAft>
              <a:spcPct val="35000"/>
            </a:spcAft>
            <a:buNone/>
          </a:pPr>
          <a:r>
            <a:rPr lang="en-US" sz="3200" b="0" kern="1200" dirty="0">
              <a:solidFill>
                <a:prstClr val="black"/>
              </a:solidFill>
              <a:latin typeface="宋体" panose="02010600030101010101" pitchFamily="2" charset="-122"/>
              <a:ea typeface="宋体" panose="02010600030101010101" pitchFamily="2" charset="-122"/>
              <a:cs typeface="+mn-cs"/>
            </a:rPr>
            <a:t>8.</a:t>
          </a:r>
          <a:r>
            <a:rPr lang="zh-CN" sz="3200" b="0" kern="1200" dirty="0">
              <a:solidFill>
                <a:prstClr val="black"/>
              </a:solidFill>
              <a:latin typeface="宋体" panose="02010600030101010101" pitchFamily="2" charset="-122"/>
              <a:ea typeface="宋体" panose="02010600030101010101" pitchFamily="2" charset="-122"/>
              <a:cs typeface="+mn-cs"/>
            </a:rPr>
            <a:t>软件维护</a:t>
          </a:r>
          <a:endParaRPr lang="zh-CN" altLang="en-US" sz="3200" b="0" kern="1200" dirty="0">
            <a:solidFill>
              <a:prstClr val="black"/>
            </a:solidFill>
            <a:latin typeface="宋体" panose="02010600030101010101" pitchFamily="2" charset="-122"/>
            <a:ea typeface="宋体" panose="02010600030101010101" pitchFamily="2" charset="-122"/>
            <a:cs typeface="+mn-cs"/>
          </a:endParaRPr>
        </a:p>
      </dgm:t>
    </dgm:pt>
    <dgm:pt modelId="{4F9A20F6-05BF-45C9-BF6D-BB24E6E4B40F}" cxnId="{D5495CB4-A4AE-4FCF-AC98-3E5C75CCB606}" type="parTrans">
      <dgm:prSet/>
      <dgm:spPr/>
      <dgm:t>
        <a:bodyPr/>
        <a:lstStyle/>
        <a:p>
          <a:endParaRPr lang="zh-CN" altLang="en-US"/>
        </a:p>
      </dgm:t>
    </dgm:pt>
    <dgm:pt modelId="{EBCFD6D8-C4C8-45C7-808D-9709E7F49D4E}" cxnId="{D5495CB4-A4AE-4FCF-AC98-3E5C75CCB606}" type="sibTrans">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62ABE49A-4648-416E-8CA6-9AA81CF59086}" srcId="{5B7D5C46-DBE3-43C0-BE16-1ED9AD8FE98A}" destId="{5E197134-F1C0-410B-A7C9-67F0A4944C4B}" srcOrd="0" destOrd="0" parTransId="{15101E1C-D161-4193-BCC7-ADCF222E9D64}" sibTransId="{B61A9705-42DB-4625-A638-77DF81002B7A}"/>
    <dgm:cxn modelId="{FF397B5D-A55A-457A-8250-D911B7000830}" srcId="{5B7D5C46-DBE3-43C0-BE16-1ED9AD8FE98A}" destId="{DF283B6B-6163-4D40-BE19-3B5FF0964632}" srcOrd="1" destOrd="0" parTransId="{59B14996-1FE5-4557-95EF-0E499952925A}" sibTransId="{412EFDA2-763F-41AE-8853-0DF8585FC124}"/>
    <dgm:cxn modelId="{47345A8A-B048-429F-973B-7819EFC3A67C}" type="presOf" srcId="{5B7D5C46-DBE3-43C0-BE16-1ED9AD8FE98A}" destId="{F5052D5F-C95B-4863-85CD-A6E43083B838}" srcOrd="0" destOrd="0" presId="urn:microsoft.com/office/officeart/2005/8/layout/venn3#2"/>
    <dgm:cxn modelId="{43C37C23-095A-473A-B12A-CA7E5915A2A4}" type="presOf" srcId="{5E197134-F1C0-410B-A7C9-67F0A4944C4B}" destId="{31864D54-EAF4-4E3A-9AA3-7649E750EE28}" srcOrd="0" destOrd="0" presId="urn:microsoft.com/office/officeart/2005/8/layout/venn3#2"/>
    <dgm:cxn modelId="{B554A082-4696-4963-8486-FDAFDD02C2BF}" type="presOf" srcId="{C83864C1-CDC6-45C3-8503-148684A387DB}" destId="{8703D404-A944-48AE-9DE2-A71D8A57E231}" srcOrd="0" destOrd="0" presId="urn:microsoft.com/office/officeart/2005/8/layout/venn3#2"/>
    <dgm:cxn modelId="{D5495CB4-A4AE-4FCF-AC98-3E5C75CCB606}" srcId="{5B7D5C46-DBE3-43C0-BE16-1ED9AD8FE98A}" destId="{7A5C71B6-1BF5-4E12-A1B6-3918926D9502}" srcOrd="3" destOrd="0" parTransId="{4F9A20F6-05BF-45C9-BF6D-BB24E6E4B40F}" sibTransId="{EBCFD6D8-C4C8-45C7-808D-9709E7F49D4E}"/>
    <dgm:cxn modelId="{9C374715-2961-45B1-9113-8C1F1CDCF2E8}" srcId="{5B7D5C46-DBE3-43C0-BE16-1ED9AD8FE98A}" destId="{C83864C1-CDC6-45C3-8503-148684A387DB}" srcOrd="2" destOrd="0" parTransId="{A6D7B708-1747-4082-A380-7054FD09CA3D}" sibTransId="{2A99D053-8DC8-4DED-9FF8-879E727B890F}"/>
    <dgm:cxn modelId="{C92F105E-8011-47C0-ABD0-975EDCB90AF3}" type="presOf" srcId="{DF283B6B-6163-4D40-BE19-3B5FF0964632}" destId="{C02B6713-8154-4104-9953-6E85F1BC3922}" srcOrd="0" destOrd="0" presId="urn:microsoft.com/office/officeart/2005/8/layout/venn3#2"/>
    <dgm:cxn modelId="{F38DDC2C-EA26-4A54-894E-52D0ACC3DEFF}" type="presOf" srcId="{7A5C71B6-1BF5-4E12-A1B6-3918926D9502}" destId="{AC06D6B0-1F7D-4C66-8CF4-A4C777D7BF81}" srcOrd="0" destOrd="0" presId="urn:microsoft.com/office/officeart/2005/8/layout/venn3#2"/>
    <dgm:cxn modelId="{AACF57D4-54B4-4DD1-8D34-29AF58E2BAAE}" type="presParOf" srcId="{F5052D5F-C95B-4863-85CD-A6E43083B838}" destId="{31864D54-EAF4-4E3A-9AA3-7649E750EE28}" srcOrd="0" destOrd="0" presId="urn:microsoft.com/office/officeart/2005/8/layout/venn3#2"/>
    <dgm:cxn modelId="{9B62716F-3F52-4FD4-A25A-2B0F8B6EE38F}" type="presParOf" srcId="{F5052D5F-C95B-4863-85CD-A6E43083B838}" destId="{30465455-8379-4452-8756-4A25404DA1D7}" srcOrd="1" destOrd="0" presId="urn:microsoft.com/office/officeart/2005/8/layout/venn3#2"/>
    <dgm:cxn modelId="{E8ECCA6C-153F-4099-9E6A-46E7E75572E9}" type="presParOf" srcId="{F5052D5F-C95B-4863-85CD-A6E43083B838}" destId="{C02B6713-8154-4104-9953-6E85F1BC3922}" srcOrd="2" destOrd="0" presId="urn:microsoft.com/office/officeart/2005/8/layout/venn3#2"/>
    <dgm:cxn modelId="{74C52638-A788-4C7D-A545-2ABBB62D9004}" type="presParOf" srcId="{F5052D5F-C95B-4863-85CD-A6E43083B838}" destId="{1F9A1BE2-E108-4185-A970-0E35EAB077FA}" srcOrd="3" destOrd="0" presId="urn:microsoft.com/office/officeart/2005/8/layout/venn3#2"/>
    <dgm:cxn modelId="{0890E2F6-6215-48F0-88B7-96A9642E7B44}" type="presParOf" srcId="{F5052D5F-C95B-4863-85CD-A6E43083B838}" destId="{8703D404-A944-48AE-9DE2-A71D8A57E231}" srcOrd="4" destOrd="0" presId="urn:microsoft.com/office/officeart/2005/8/layout/venn3#2"/>
    <dgm:cxn modelId="{2E927B88-7158-414B-A02B-D01C67A3D6D6}" type="presParOf" srcId="{F5052D5F-C95B-4863-85CD-A6E43083B838}" destId="{845A6017-C1A7-4E1F-9686-0809B4BAE212}" srcOrd="5" destOrd="0" presId="urn:microsoft.com/office/officeart/2005/8/layout/venn3#2"/>
    <dgm:cxn modelId="{8E8C8775-5367-442A-A38D-21EBF133E658}" type="presParOf" srcId="{F5052D5F-C95B-4863-85CD-A6E43083B838}" destId="{AC06D6B0-1F7D-4C66-8CF4-A4C777D7BF81}" srcOrd="6" destOrd="0" presId="urn:microsoft.com/office/officeart/2005/8/layout/venn3#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D76944-C2D9-4F5B-B0AF-188C25740C04}" type="doc">
      <dgm:prSet loTypeId="urn:microsoft.com/office/officeart/2005/8/layout/list1#6" loCatId="list" qsTypeId="urn:microsoft.com/office/officeart/2005/8/quickstyle/simple3#10" qsCatId="simple" csTypeId="urn:microsoft.com/office/officeart/2005/8/colors/accent1_2#15" csCatId="accent1" phldr="1"/>
      <dgm:spPr/>
      <dgm:t>
        <a:bodyPr/>
        <a:lstStyle/>
        <a:p>
          <a:endParaRPr lang="zh-CN" altLang="en-US"/>
        </a:p>
      </dgm:t>
    </dgm:pt>
    <dgm:pt modelId="{39F4A598-7E21-4C88-8EE2-A1D928E01CA1}">
      <dgm:prSet phldrT="[文本]"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2849FD2B-E5B3-415B-B31D-320399B13CEA}">
      <dgm:prSet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gm:t>
    </dgm:pt>
    <dgm:pt modelId="{59E65D7F-E2E6-42AF-B57B-00B77F8DECE1}" cxnId="{A5EF76A5-4727-4A44-AA91-B3A30B611272}" type="parTrans">
      <dgm:prSet/>
      <dgm:spPr/>
      <dgm:t>
        <a:bodyPr/>
        <a:lstStyle/>
        <a:p>
          <a:endParaRPr lang="zh-CN" altLang="en-US"/>
        </a:p>
      </dgm:t>
    </dgm:pt>
    <dgm:pt modelId="{661C61CA-9B0A-4776-BCD1-EF07FD218531}" cxnId="{A5EF76A5-4727-4A44-AA91-B3A30B611272}"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4"/>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4">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4"/>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4">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4"/>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4">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Lbl="node1" presStyleIdx="2" presStyleCnt="4"/>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4">
        <dgm:presLayoutVars>
          <dgm:bulletEnabled val="1"/>
        </dgm:presLayoutVars>
      </dgm:prSet>
      <dgm:spPr/>
    </dgm:pt>
  </dgm:ptLst>
  <dgm:cxnLst>
    <dgm:cxn modelId="{F4833355-1086-432C-95C5-217E6FFE1246}" srcId="{51D76944-C2D9-4F5B-B0AF-188C25740C04}" destId="{39F4A598-7E21-4C88-8EE2-A1D928E01CA1}" srcOrd="0" destOrd="0" parTransId="{9987AD6B-DEBA-496B-A99B-C20B8F902B2A}" sibTransId="{40068F6A-CFA6-4AE8-9836-EEFE1D421181}"/>
    <dgm:cxn modelId="{C445C0A4-32EE-4BB5-B0A7-AD04BA42145B}" type="presOf" srcId="{2849FD2B-E5B3-415B-B31D-320399B13CEA}" destId="{74FA7AA8-CA2B-47B8-86D2-BD7647B58A39}" srcOrd="1" destOrd="0" presId="urn:microsoft.com/office/officeart/2005/8/layout/list1#6"/>
    <dgm:cxn modelId="{A7C2B7F6-0011-4811-BC22-B5CFDABBC6EC}" type="presOf" srcId="{51D76944-C2D9-4F5B-B0AF-188C25740C04}" destId="{1DD02579-F0BE-4996-8916-F10A75719830}" srcOrd="0" destOrd="0" presId="urn:microsoft.com/office/officeart/2005/8/layout/list1#6"/>
    <dgm:cxn modelId="{7BA77A7D-AB7B-456C-A80A-139E55DE0702}" srcId="{51D76944-C2D9-4F5B-B0AF-188C25740C04}" destId="{77C28F67-3D69-477F-9201-37B5506C4544}" srcOrd="1" destOrd="0" parTransId="{76FDF507-6F96-4A9A-91E5-DA2A4481245A}" sibTransId="{D13B0875-9C63-4C84-8BDD-61AF80D7650A}"/>
    <dgm:cxn modelId="{033B1A8C-486C-4B0B-A95E-376D89980C0C}" type="presOf" srcId="{C25617E1-2B42-487F-BA15-79E34A4CC942}" destId="{7C0B4A4E-9675-4AAD-9F75-CA220D2985E9}" srcOrd="0" destOrd="0" presId="urn:microsoft.com/office/officeart/2005/8/layout/list1#6"/>
    <dgm:cxn modelId="{9D22E805-0DF5-409A-966B-38FD6859D343}" type="presOf" srcId="{77C28F67-3D69-477F-9201-37B5506C4544}" destId="{8B88C468-A2C9-4BE8-8979-3D952CE2A791}" srcOrd="1" destOrd="0" presId="urn:microsoft.com/office/officeart/2005/8/layout/list1#6"/>
    <dgm:cxn modelId="{CBE9F85A-9F9A-4124-A446-A603BE8FDE9A}" type="presOf" srcId="{39F4A598-7E21-4C88-8EE2-A1D928E01CA1}" destId="{B0A5D8B8-39F4-43F8-B081-CF65C38B75AF}" srcOrd="0" destOrd="0" presId="urn:microsoft.com/office/officeart/2005/8/layout/list1#6"/>
    <dgm:cxn modelId="{227AE1CF-3228-44AB-9239-DD4CB2CF902A}" type="presOf" srcId="{77C28F67-3D69-477F-9201-37B5506C4544}" destId="{3B86F228-FEF2-4FA4-AB29-3990690A59FB}" srcOrd="0" destOrd="0" presId="urn:microsoft.com/office/officeart/2005/8/layout/list1#6"/>
    <dgm:cxn modelId="{8B13276E-AB74-4E64-9034-69E5A2A6BADA}" type="presOf" srcId="{C25617E1-2B42-487F-BA15-79E34A4CC942}" destId="{CE79F149-D1E3-4584-B29F-B4D4577CF599}" srcOrd="1" destOrd="0" presId="urn:microsoft.com/office/officeart/2005/8/layout/list1#6"/>
    <dgm:cxn modelId="{F8C6417B-BDA5-495D-BB65-F3FE0B9567CB}" type="presOf" srcId="{39F4A598-7E21-4C88-8EE2-A1D928E01CA1}" destId="{123861F5-998E-4474-9631-53EB8998C936}" srcOrd="1" destOrd="0" presId="urn:microsoft.com/office/officeart/2005/8/layout/list1#6"/>
    <dgm:cxn modelId="{A5EF76A5-4727-4A44-AA91-B3A30B611272}" srcId="{51D76944-C2D9-4F5B-B0AF-188C25740C04}" destId="{2849FD2B-E5B3-415B-B31D-320399B13CEA}" srcOrd="3" destOrd="0" parTransId="{59E65D7F-E2E6-42AF-B57B-00B77F8DECE1}" sibTransId="{661C61CA-9B0A-4776-BCD1-EF07FD218531}"/>
    <dgm:cxn modelId="{3BB9302E-9D85-4105-878C-9E3DDC348968}" type="presOf" srcId="{2849FD2B-E5B3-415B-B31D-320399B13CEA}" destId="{559FAFFC-13CF-451D-B0DB-0A13C668D2FD}" srcOrd="0" destOrd="0" presId="urn:microsoft.com/office/officeart/2005/8/layout/list1#6"/>
    <dgm:cxn modelId="{547A9186-1DFF-4BB9-878E-022EE7817214}" srcId="{51D76944-C2D9-4F5B-B0AF-188C25740C04}" destId="{C25617E1-2B42-487F-BA15-79E34A4CC942}" srcOrd="2" destOrd="0" parTransId="{7575559A-3AC5-4137-9F2A-49C478AF7EAB}" sibTransId="{14B21892-F3FF-46D7-95CE-6D555FE62C92}"/>
    <dgm:cxn modelId="{C4207BFD-B15A-439B-82CE-34FD89610821}" type="presParOf" srcId="{1DD02579-F0BE-4996-8916-F10A75719830}" destId="{857C6270-C15A-4B92-9416-15F89EEAD3E2}" srcOrd="0" destOrd="0" presId="urn:microsoft.com/office/officeart/2005/8/layout/list1#6"/>
    <dgm:cxn modelId="{36512ABA-B392-4715-A848-34D155D2ACEF}" type="presParOf" srcId="{857C6270-C15A-4B92-9416-15F89EEAD3E2}" destId="{B0A5D8B8-39F4-43F8-B081-CF65C38B75AF}" srcOrd="0" destOrd="0" presId="urn:microsoft.com/office/officeart/2005/8/layout/list1#6"/>
    <dgm:cxn modelId="{CC63D499-6FD5-4EC7-85E0-DB8DBB314FB2}" type="presParOf" srcId="{857C6270-C15A-4B92-9416-15F89EEAD3E2}" destId="{123861F5-998E-4474-9631-53EB8998C936}" srcOrd="1" destOrd="0" presId="urn:microsoft.com/office/officeart/2005/8/layout/list1#6"/>
    <dgm:cxn modelId="{3AE6F3DC-6296-4BFD-9BF5-9162AEE6ED02}" type="presParOf" srcId="{1DD02579-F0BE-4996-8916-F10A75719830}" destId="{02A76C19-9543-4C29-8620-FA3FD912B245}" srcOrd="1" destOrd="0" presId="urn:microsoft.com/office/officeart/2005/8/layout/list1#6"/>
    <dgm:cxn modelId="{F99D49D2-13EF-4105-95C5-F964E5C3C723}" type="presParOf" srcId="{1DD02579-F0BE-4996-8916-F10A75719830}" destId="{B45FBBE9-3585-441D-A623-249458CD702F}" srcOrd="2" destOrd="0" presId="urn:microsoft.com/office/officeart/2005/8/layout/list1#6"/>
    <dgm:cxn modelId="{5FA85528-30FE-483A-99A8-B9DF4B6CB20D}" type="presParOf" srcId="{1DD02579-F0BE-4996-8916-F10A75719830}" destId="{A42E806B-F23A-4EEF-859D-F8887C4F6A86}" srcOrd="3" destOrd="0" presId="urn:microsoft.com/office/officeart/2005/8/layout/list1#6"/>
    <dgm:cxn modelId="{3BD9F2E8-B282-49E4-8EF0-04819822EAE6}" type="presParOf" srcId="{1DD02579-F0BE-4996-8916-F10A75719830}" destId="{C9D4D9BC-9609-4E6C-9C7C-BB6D576A872B}" srcOrd="4" destOrd="0" presId="urn:microsoft.com/office/officeart/2005/8/layout/list1#6"/>
    <dgm:cxn modelId="{37C18EF2-B9FB-44FC-9589-97187BEBA8DB}" type="presParOf" srcId="{C9D4D9BC-9609-4E6C-9C7C-BB6D576A872B}" destId="{3B86F228-FEF2-4FA4-AB29-3990690A59FB}" srcOrd="0" destOrd="0" presId="urn:microsoft.com/office/officeart/2005/8/layout/list1#6"/>
    <dgm:cxn modelId="{A2D02ED0-6D90-4AB4-824F-0EE9CFD856EF}" type="presParOf" srcId="{C9D4D9BC-9609-4E6C-9C7C-BB6D576A872B}" destId="{8B88C468-A2C9-4BE8-8979-3D952CE2A791}" srcOrd="1" destOrd="0" presId="urn:microsoft.com/office/officeart/2005/8/layout/list1#6"/>
    <dgm:cxn modelId="{8790BE5C-1195-4B0E-8897-62C8FEDC4046}" type="presParOf" srcId="{1DD02579-F0BE-4996-8916-F10A75719830}" destId="{9B777B92-EA15-4B2B-AF62-89956AD0C1E7}" srcOrd="5" destOrd="0" presId="urn:microsoft.com/office/officeart/2005/8/layout/list1#6"/>
    <dgm:cxn modelId="{5FA0CA64-72F8-4E5C-B488-9D19121691DA}" type="presParOf" srcId="{1DD02579-F0BE-4996-8916-F10A75719830}" destId="{6A437B38-A84A-47DA-BFA3-97FFA06028D4}" srcOrd="6" destOrd="0" presId="urn:microsoft.com/office/officeart/2005/8/layout/list1#6"/>
    <dgm:cxn modelId="{5FD0714E-9676-4BCA-8098-F4FCF9030CC5}" type="presParOf" srcId="{1DD02579-F0BE-4996-8916-F10A75719830}" destId="{E956EDD0-1B89-4FE7-81A3-F4E9DB6D0A4B}" srcOrd="7" destOrd="0" presId="urn:microsoft.com/office/officeart/2005/8/layout/list1#6"/>
    <dgm:cxn modelId="{51C03455-36B4-4A57-84B9-9DA0B562B4E6}" type="presParOf" srcId="{1DD02579-F0BE-4996-8916-F10A75719830}" destId="{7E4FAD11-083F-4081-B7EB-DC7EE9292D22}" srcOrd="8" destOrd="0" presId="urn:microsoft.com/office/officeart/2005/8/layout/list1#6"/>
    <dgm:cxn modelId="{FF0E1963-AFBC-4B4E-AB9C-3027ADE71376}" type="presParOf" srcId="{7E4FAD11-083F-4081-B7EB-DC7EE9292D22}" destId="{7C0B4A4E-9675-4AAD-9F75-CA220D2985E9}" srcOrd="0" destOrd="0" presId="urn:microsoft.com/office/officeart/2005/8/layout/list1#6"/>
    <dgm:cxn modelId="{15FEFC1E-34F1-4719-8E03-A5067B8FFA70}" type="presParOf" srcId="{7E4FAD11-083F-4081-B7EB-DC7EE9292D22}" destId="{CE79F149-D1E3-4584-B29F-B4D4577CF599}" srcOrd="1" destOrd="0" presId="urn:microsoft.com/office/officeart/2005/8/layout/list1#6"/>
    <dgm:cxn modelId="{37F7878D-6EE0-4CDE-BDE5-851388B84D03}" type="presParOf" srcId="{1DD02579-F0BE-4996-8916-F10A75719830}" destId="{85DA3280-8705-454E-B18D-75E30DEE1E3C}" srcOrd="9" destOrd="0" presId="urn:microsoft.com/office/officeart/2005/8/layout/list1#6"/>
    <dgm:cxn modelId="{9CF217E7-3320-42E4-8E96-ABAE51E98E18}" type="presParOf" srcId="{1DD02579-F0BE-4996-8916-F10A75719830}" destId="{D2272F3B-4AB2-42C6-A605-1F21DEC27D1A}" srcOrd="10" destOrd="0" presId="urn:microsoft.com/office/officeart/2005/8/layout/list1#6"/>
    <dgm:cxn modelId="{10BEB942-3157-4E1C-A57C-DA336F02EFC8}" type="presParOf" srcId="{1DD02579-F0BE-4996-8916-F10A75719830}" destId="{41B44D87-A8FA-4346-9C7E-9E55F1A18A5D}" srcOrd="11" destOrd="0" presId="urn:microsoft.com/office/officeart/2005/8/layout/list1#6"/>
    <dgm:cxn modelId="{5FDF4ED6-3D41-487A-8156-332C47F25E5F}" type="presParOf" srcId="{1DD02579-F0BE-4996-8916-F10A75719830}" destId="{DDC3676C-5641-4AB4-B221-3C80946E9074}" srcOrd="12" destOrd="0" presId="urn:microsoft.com/office/officeart/2005/8/layout/list1#6"/>
    <dgm:cxn modelId="{409695C2-B627-4402-8622-911CAB770D09}" type="presParOf" srcId="{DDC3676C-5641-4AB4-B221-3C80946E9074}" destId="{559FAFFC-13CF-451D-B0DB-0A13C668D2FD}" srcOrd="0" destOrd="0" presId="urn:microsoft.com/office/officeart/2005/8/layout/list1#6"/>
    <dgm:cxn modelId="{3559C817-77FF-4712-9DC8-A9E87F646BC2}" type="presParOf" srcId="{DDC3676C-5641-4AB4-B221-3C80946E9074}" destId="{74FA7AA8-CA2B-47B8-86D2-BD7647B58A39}" srcOrd="1" destOrd="0" presId="urn:microsoft.com/office/officeart/2005/8/layout/list1#6"/>
    <dgm:cxn modelId="{1B3E5BBC-FABD-40B6-82A6-3D8AEAC3516B}" type="presParOf" srcId="{1DD02579-F0BE-4996-8916-F10A75719830}" destId="{507A630E-8ECB-4E0C-8FD5-A3F00B3FAEDF}" srcOrd="13" destOrd="0" presId="urn:microsoft.com/office/officeart/2005/8/layout/list1#6"/>
    <dgm:cxn modelId="{9022E9DA-11EB-49D1-9C01-33F519D55862}" type="presParOf" srcId="{1DD02579-F0BE-4996-8916-F10A75719830}" destId="{435C1CB8-EDC4-4F33-9444-0552A9B9CE5A}" srcOrd="14" destOrd="0" presId="urn:microsoft.com/office/officeart/2005/8/layout/list1#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1D76944-C2D9-4F5B-B0AF-188C25740C04}" type="doc">
      <dgm:prSet loTypeId="urn:microsoft.com/office/officeart/2005/8/layout/list1#7" loCatId="list" qsTypeId="urn:microsoft.com/office/officeart/2005/8/quickstyle/simple3#11" qsCatId="simple" csTypeId="urn:microsoft.com/office/officeart/2005/8/colors/accent1_2#16" csCatId="accent1" phldr="1"/>
      <dgm:spPr/>
      <dgm:t>
        <a:bodyPr/>
        <a:lstStyle/>
        <a:p>
          <a:endParaRPr lang="zh-CN" altLang="en-US"/>
        </a:p>
      </dgm:t>
    </dgm:pt>
    <dgm:pt modelId="{39F4A598-7E21-4C88-8EE2-A1D928E01CA1}">
      <dgm:prSet phldrT="[文本]"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2849FD2B-E5B3-415B-B31D-320399B13CEA}">
      <dgm:prSet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gm:t>
    </dgm:pt>
    <dgm:pt modelId="{59E65D7F-E2E6-42AF-B57B-00B77F8DECE1}" cxnId="{A5EF76A5-4727-4A44-AA91-B3A30B611272}" type="parTrans">
      <dgm:prSet/>
      <dgm:spPr/>
      <dgm:t>
        <a:bodyPr/>
        <a:lstStyle/>
        <a:p>
          <a:endParaRPr lang="zh-CN" altLang="en-US"/>
        </a:p>
      </dgm:t>
    </dgm:pt>
    <dgm:pt modelId="{661C61CA-9B0A-4776-BCD1-EF07FD218531}" cxnId="{A5EF76A5-4727-4A44-AA91-B3A30B611272}"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4"/>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4">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4"/>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4">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4"/>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4">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Lbl="node1" presStyleIdx="2" presStyleCnt="4"/>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4">
        <dgm:presLayoutVars>
          <dgm:bulletEnabled val="1"/>
        </dgm:presLayoutVars>
      </dgm:prSet>
      <dgm:spPr/>
    </dgm:pt>
  </dgm:ptLst>
  <dgm:cxnLst>
    <dgm:cxn modelId="{F4833355-1086-432C-95C5-217E6FFE1246}" srcId="{51D76944-C2D9-4F5B-B0AF-188C25740C04}" destId="{39F4A598-7E21-4C88-8EE2-A1D928E01CA1}" srcOrd="0" destOrd="0" parTransId="{9987AD6B-DEBA-496B-A99B-C20B8F902B2A}" sibTransId="{40068F6A-CFA6-4AE8-9836-EEFE1D421181}"/>
    <dgm:cxn modelId="{C445C0A4-32EE-4BB5-B0A7-AD04BA42145B}" type="presOf" srcId="{2849FD2B-E5B3-415B-B31D-320399B13CEA}" destId="{74FA7AA8-CA2B-47B8-86D2-BD7647B58A39}" srcOrd="1" destOrd="0" presId="urn:microsoft.com/office/officeart/2005/8/layout/list1#7"/>
    <dgm:cxn modelId="{A7C2B7F6-0011-4811-BC22-B5CFDABBC6EC}" type="presOf" srcId="{51D76944-C2D9-4F5B-B0AF-188C25740C04}" destId="{1DD02579-F0BE-4996-8916-F10A75719830}" srcOrd="0" destOrd="0" presId="urn:microsoft.com/office/officeart/2005/8/layout/list1#7"/>
    <dgm:cxn modelId="{7BA77A7D-AB7B-456C-A80A-139E55DE0702}" srcId="{51D76944-C2D9-4F5B-B0AF-188C25740C04}" destId="{77C28F67-3D69-477F-9201-37B5506C4544}" srcOrd="1" destOrd="0" parTransId="{76FDF507-6F96-4A9A-91E5-DA2A4481245A}" sibTransId="{D13B0875-9C63-4C84-8BDD-61AF80D7650A}"/>
    <dgm:cxn modelId="{033B1A8C-486C-4B0B-A95E-376D89980C0C}" type="presOf" srcId="{C25617E1-2B42-487F-BA15-79E34A4CC942}" destId="{7C0B4A4E-9675-4AAD-9F75-CA220D2985E9}" srcOrd="0" destOrd="0" presId="urn:microsoft.com/office/officeart/2005/8/layout/list1#7"/>
    <dgm:cxn modelId="{9D22E805-0DF5-409A-966B-38FD6859D343}" type="presOf" srcId="{77C28F67-3D69-477F-9201-37B5506C4544}" destId="{8B88C468-A2C9-4BE8-8979-3D952CE2A791}" srcOrd="1" destOrd="0" presId="urn:microsoft.com/office/officeart/2005/8/layout/list1#7"/>
    <dgm:cxn modelId="{CBE9F85A-9F9A-4124-A446-A603BE8FDE9A}" type="presOf" srcId="{39F4A598-7E21-4C88-8EE2-A1D928E01CA1}" destId="{B0A5D8B8-39F4-43F8-B081-CF65C38B75AF}" srcOrd="0" destOrd="0" presId="urn:microsoft.com/office/officeart/2005/8/layout/list1#7"/>
    <dgm:cxn modelId="{227AE1CF-3228-44AB-9239-DD4CB2CF902A}" type="presOf" srcId="{77C28F67-3D69-477F-9201-37B5506C4544}" destId="{3B86F228-FEF2-4FA4-AB29-3990690A59FB}" srcOrd="0" destOrd="0" presId="urn:microsoft.com/office/officeart/2005/8/layout/list1#7"/>
    <dgm:cxn modelId="{8B13276E-AB74-4E64-9034-69E5A2A6BADA}" type="presOf" srcId="{C25617E1-2B42-487F-BA15-79E34A4CC942}" destId="{CE79F149-D1E3-4584-B29F-B4D4577CF599}" srcOrd="1" destOrd="0" presId="urn:microsoft.com/office/officeart/2005/8/layout/list1#7"/>
    <dgm:cxn modelId="{F8C6417B-BDA5-495D-BB65-F3FE0B9567CB}" type="presOf" srcId="{39F4A598-7E21-4C88-8EE2-A1D928E01CA1}" destId="{123861F5-998E-4474-9631-53EB8998C936}" srcOrd="1" destOrd="0" presId="urn:microsoft.com/office/officeart/2005/8/layout/list1#7"/>
    <dgm:cxn modelId="{A5EF76A5-4727-4A44-AA91-B3A30B611272}" srcId="{51D76944-C2D9-4F5B-B0AF-188C25740C04}" destId="{2849FD2B-E5B3-415B-B31D-320399B13CEA}" srcOrd="3" destOrd="0" parTransId="{59E65D7F-E2E6-42AF-B57B-00B77F8DECE1}" sibTransId="{661C61CA-9B0A-4776-BCD1-EF07FD218531}"/>
    <dgm:cxn modelId="{3BB9302E-9D85-4105-878C-9E3DDC348968}" type="presOf" srcId="{2849FD2B-E5B3-415B-B31D-320399B13CEA}" destId="{559FAFFC-13CF-451D-B0DB-0A13C668D2FD}" srcOrd="0" destOrd="0" presId="urn:microsoft.com/office/officeart/2005/8/layout/list1#7"/>
    <dgm:cxn modelId="{547A9186-1DFF-4BB9-878E-022EE7817214}" srcId="{51D76944-C2D9-4F5B-B0AF-188C25740C04}" destId="{C25617E1-2B42-487F-BA15-79E34A4CC942}" srcOrd="2" destOrd="0" parTransId="{7575559A-3AC5-4137-9F2A-49C478AF7EAB}" sibTransId="{14B21892-F3FF-46D7-95CE-6D555FE62C92}"/>
    <dgm:cxn modelId="{C4207BFD-B15A-439B-82CE-34FD89610821}" type="presParOf" srcId="{1DD02579-F0BE-4996-8916-F10A75719830}" destId="{857C6270-C15A-4B92-9416-15F89EEAD3E2}" srcOrd="0" destOrd="0" presId="urn:microsoft.com/office/officeart/2005/8/layout/list1#7"/>
    <dgm:cxn modelId="{36512ABA-B392-4715-A848-34D155D2ACEF}" type="presParOf" srcId="{857C6270-C15A-4B92-9416-15F89EEAD3E2}" destId="{B0A5D8B8-39F4-43F8-B081-CF65C38B75AF}" srcOrd="0" destOrd="0" presId="urn:microsoft.com/office/officeart/2005/8/layout/list1#7"/>
    <dgm:cxn modelId="{CC63D499-6FD5-4EC7-85E0-DB8DBB314FB2}" type="presParOf" srcId="{857C6270-C15A-4B92-9416-15F89EEAD3E2}" destId="{123861F5-998E-4474-9631-53EB8998C936}" srcOrd="1" destOrd="0" presId="urn:microsoft.com/office/officeart/2005/8/layout/list1#7"/>
    <dgm:cxn modelId="{3AE6F3DC-6296-4BFD-9BF5-9162AEE6ED02}" type="presParOf" srcId="{1DD02579-F0BE-4996-8916-F10A75719830}" destId="{02A76C19-9543-4C29-8620-FA3FD912B245}" srcOrd="1" destOrd="0" presId="urn:microsoft.com/office/officeart/2005/8/layout/list1#7"/>
    <dgm:cxn modelId="{F99D49D2-13EF-4105-95C5-F964E5C3C723}" type="presParOf" srcId="{1DD02579-F0BE-4996-8916-F10A75719830}" destId="{B45FBBE9-3585-441D-A623-249458CD702F}" srcOrd="2" destOrd="0" presId="urn:microsoft.com/office/officeart/2005/8/layout/list1#7"/>
    <dgm:cxn modelId="{5FA85528-30FE-483A-99A8-B9DF4B6CB20D}" type="presParOf" srcId="{1DD02579-F0BE-4996-8916-F10A75719830}" destId="{A42E806B-F23A-4EEF-859D-F8887C4F6A86}" srcOrd="3" destOrd="0" presId="urn:microsoft.com/office/officeart/2005/8/layout/list1#7"/>
    <dgm:cxn modelId="{3BD9F2E8-B282-49E4-8EF0-04819822EAE6}" type="presParOf" srcId="{1DD02579-F0BE-4996-8916-F10A75719830}" destId="{C9D4D9BC-9609-4E6C-9C7C-BB6D576A872B}" srcOrd="4" destOrd="0" presId="urn:microsoft.com/office/officeart/2005/8/layout/list1#7"/>
    <dgm:cxn modelId="{37C18EF2-B9FB-44FC-9589-97187BEBA8DB}" type="presParOf" srcId="{C9D4D9BC-9609-4E6C-9C7C-BB6D576A872B}" destId="{3B86F228-FEF2-4FA4-AB29-3990690A59FB}" srcOrd="0" destOrd="0" presId="urn:microsoft.com/office/officeart/2005/8/layout/list1#7"/>
    <dgm:cxn modelId="{A2D02ED0-6D90-4AB4-824F-0EE9CFD856EF}" type="presParOf" srcId="{C9D4D9BC-9609-4E6C-9C7C-BB6D576A872B}" destId="{8B88C468-A2C9-4BE8-8979-3D952CE2A791}" srcOrd="1" destOrd="0" presId="urn:microsoft.com/office/officeart/2005/8/layout/list1#7"/>
    <dgm:cxn modelId="{8790BE5C-1195-4B0E-8897-62C8FEDC4046}" type="presParOf" srcId="{1DD02579-F0BE-4996-8916-F10A75719830}" destId="{9B777B92-EA15-4B2B-AF62-89956AD0C1E7}" srcOrd="5" destOrd="0" presId="urn:microsoft.com/office/officeart/2005/8/layout/list1#7"/>
    <dgm:cxn modelId="{5FA0CA64-72F8-4E5C-B488-9D19121691DA}" type="presParOf" srcId="{1DD02579-F0BE-4996-8916-F10A75719830}" destId="{6A437B38-A84A-47DA-BFA3-97FFA06028D4}" srcOrd="6" destOrd="0" presId="urn:microsoft.com/office/officeart/2005/8/layout/list1#7"/>
    <dgm:cxn modelId="{5FD0714E-9676-4BCA-8098-F4FCF9030CC5}" type="presParOf" srcId="{1DD02579-F0BE-4996-8916-F10A75719830}" destId="{E956EDD0-1B89-4FE7-81A3-F4E9DB6D0A4B}" srcOrd="7" destOrd="0" presId="urn:microsoft.com/office/officeart/2005/8/layout/list1#7"/>
    <dgm:cxn modelId="{51C03455-36B4-4A57-84B9-9DA0B562B4E6}" type="presParOf" srcId="{1DD02579-F0BE-4996-8916-F10A75719830}" destId="{7E4FAD11-083F-4081-B7EB-DC7EE9292D22}" srcOrd="8" destOrd="0" presId="urn:microsoft.com/office/officeart/2005/8/layout/list1#7"/>
    <dgm:cxn modelId="{FF0E1963-AFBC-4B4E-AB9C-3027ADE71376}" type="presParOf" srcId="{7E4FAD11-083F-4081-B7EB-DC7EE9292D22}" destId="{7C0B4A4E-9675-4AAD-9F75-CA220D2985E9}" srcOrd="0" destOrd="0" presId="urn:microsoft.com/office/officeart/2005/8/layout/list1#7"/>
    <dgm:cxn modelId="{15FEFC1E-34F1-4719-8E03-A5067B8FFA70}" type="presParOf" srcId="{7E4FAD11-083F-4081-B7EB-DC7EE9292D22}" destId="{CE79F149-D1E3-4584-B29F-B4D4577CF599}" srcOrd="1" destOrd="0" presId="urn:microsoft.com/office/officeart/2005/8/layout/list1#7"/>
    <dgm:cxn modelId="{37F7878D-6EE0-4CDE-BDE5-851388B84D03}" type="presParOf" srcId="{1DD02579-F0BE-4996-8916-F10A75719830}" destId="{85DA3280-8705-454E-B18D-75E30DEE1E3C}" srcOrd="9" destOrd="0" presId="urn:microsoft.com/office/officeart/2005/8/layout/list1#7"/>
    <dgm:cxn modelId="{9CF217E7-3320-42E4-8E96-ABAE51E98E18}" type="presParOf" srcId="{1DD02579-F0BE-4996-8916-F10A75719830}" destId="{D2272F3B-4AB2-42C6-A605-1F21DEC27D1A}" srcOrd="10" destOrd="0" presId="urn:microsoft.com/office/officeart/2005/8/layout/list1#7"/>
    <dgm:cxn modelId="{10BEB942-3157-4E1C-A57C-DA336F02EFC8}" type="presParOf" srcId="{1DD02579-F0BE-4996-8916-F10A75719830}" destId="{41B44D87-A8FA-4346-9C7E-9E55F1A18A5D}" srcOrd="11" destOrd="0" presId="urn:microsoft.com/office/officeart/2005/8/layout/list1#7"/>
    <dgm:cxn modelId="{5FDF4ED6-3D41-487A-8156-332C47F25E5F}" type="presParOf" srcId="{1DD02579-F0BE-4996-8916-F10A75719830}" destId="{DDC3676C-5641-4AB4-B221-3C80946E9074}" srcOrd="12" destOrd="0" presId="urn:microsoft.com/office/officeart/2005/8/layout/list1#7"/>
    <dgm:cxn modelId="{409695C2-B627-4402-8622-911CAB770D09}" type="presParOf" srcId="{DDC3676C-5641-4AB4-B221-3C80946E9074}" destId="{559FAFFC-13CF-451D-B0DB-0A13C668D2FD}" srcOrd="0" destOrd="0" presId="urn:microsoft.com/office/officeart/2005/8/layout/list1#7"/>
    <dgm:cxn modelId="{3559C817-77FF-4712-9DC8-A9E87F646BC2}" type="presParOf" srcId="{DDC3676C-5641-4AB4-B221-3C80946E9074}" destId="{74FA7AA8-CA2B-47B8-86D2-BD7647B58A39}" srcOrd="1" destOrd="0" presId="urn:microsoft.com/office/officeart/2005/8/layout/list1#7"/>
    <dgm:cxn modelId="{1B3E5BBC-FABD-40B6-82A6-3D8AEAC3516B}" type="presParOf" srcId="{1DD02579-F0BE-4996-8916-F10A75719830}" destId="{507A630E-8ECB-4E0C-8FD5-A3F00B3FAEDF}" srcOrd="13" destOrd="0" presId="urn:microsoft.com/office/officeart/2005/8/layout/list1#7"/>
    <dgm:cxn modelId="{9022E9DA-11EB-49D1-9C01-33F519D55862}" type="presParOf" srcId="{1DD02579-F0BE-4996-8916-F10A75719830}" destId="{435C1CB8-EDC4-4F33-9444-0552A9B9CE5A}" srcOrd="14" destOrd="0" presId="urn:microsoft.com/office/officeart/2005/8/layout/list1#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1D76944-C2D9-4F5B-B0AF-188C25740C04}" type="doc">
      <dgm:prSet loTypeId="urn:microsoft.com/office/officeart/2005/8/layout/list1#8" loCatId="list" qsTypeId="urn:microsoft.com/office/officeart/2005/8/quickstyle/simple3#12" qsCatId="simple" csTypeId="urn:microsoft.com/office/officeart/2005/8/colors/accent1_2#17" csCatId="accent1" phldr="1"/>
      <dgm:spPr/>
      <dgm:t>
        <a:bodyPr/>
        <a:lstStyle/>
        <a:p>
          <a:endParaRPr lang="zh-CN" altLang="en-US"/>
        </a:p>
      </dgm:t>
    </dgm:pt>
    <dgm:pt modelId="{39F4A598-7E21-4C88-8EE2-A1D928E01CA1}">
      <dgm:prSet phldrT="[文本]"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2849FD2B-E5B3-415B-B31D-320399B13CEA}">
      <dgm:prSet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gm:t>
    </dgm:pt>
    <dgm:pt modelId="{59E65D7F-E2E6-42AF-B57B-00B77F8DECE1}" cxnId="{A5EF76A5-4727-4A44-AA91-B3A30B611272}" type="parTrans">
      <dgm:prSet/>
      <dgm:spPr/>
      <dgm:t>
        <a:bodyPr/>
        <a:lstStyle/>
        <a:p>
          <a:endParaRPr lang="zh-CN" altLang="en-US"/>
        </a:p>
      </dgm:t>
    </dgm:pt>
    <dgm:pt modelId="{661C61CA-9B0A-4776-BCD1-EF07FD218531}" cxnId="{A5EF76A5-4727-4A44-AA91-B3A30B611272}"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4"/>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4">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4"/>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4">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4"/>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4">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Lbl="node1" presStyleIdx="2" presStyleCnt="4"/>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4">
        <dgm:presLayoutVars>
          <dgm:bulletEnabled val="1"/>
        </dgm:presLayoutVars>
      </dgm:prSet>
      <dgm:spPr/>
    </dgm:pt>
  </dgm:ptLst>
  <dgm:cxnLst>
    <dgm:cxn modelId="{F4833355-1086-432C-95C5-217E6FFE1246}" srcId="{51D76944-C2D9-4F5B-B0AF-188C25740C04}" destId="{39F4A598-7E21-4C88-8EE2-A1D928E01CA1}" srcOrd="0" destOrd="0" parTransId="{9987AD6B-DEBA-496B-A99B-C20B8F902B2A}" sibTransId="{40068F6A-CFA6-4AE8-9836-EEFE1D421181}"/>
    <dgm:cxn modelId="{C445C0A4-32EE-4BB5-B0A7-AD04BA42145B}" type="presOf" srcId="{2849FD2B-E5B3-415B-B31D-320399B13CEA}" destId="{74FA7AA8-CA2B-47B8-86D2-BD7647B58A39}" srcOrd="1" destOrd="0" presId="urn:microsoft.com/office/officeart/2005/8/layout/list1#8"/>
    <dgm:cxn modelId="{A7C2B7F6-0011-4811-BC22-B5CFDABBC6EC}" type="presOf" srcId="{51D76944-C2D9-4F5B-B0AF-188C25740C04}" destId="{1DD02579-F0BE-4996-8916-F10A75719830}" srcOrd="0" destOrd="0" presId="urn:microsoft.com/office/officeart/2005/8/layout/list1#8"/>
    <dgm:cxn modelId="{7BA77A7D-AB7B-456C-A80A-139E55DE0702}" srcId="{51D76944-C2D9-4F5B-B0AF-188C25740C04}" destId="{77C28F67-3D69-477F-9201-37B5506C4544}" srcOrd="1" destOrd="0" parTransId="{76FDF507-6F96-4A9A-91E5-DA2A4481245A}" sibTransId="{D13B0875-9C63-4C84-8BDD-61AF80D7650A}"/>
    <dgm:cxn modelId="{033B1A8C-486C-4B0B-A95E-376D89980C0C}" type="presOf" srcId="{C25617E1-2B42-487F-BA15-79E34A4CC942}" destId="{7C0B4A4E-9675-4AAD-9F75-CA220D2985E9}" srcOrd="0" destOrd="0" presId="urn:microsoft.com/office/officeart/2005/8/layout/list1#8"/>
    <dgm:cxn modelId="{9D22E805-0DF5-409A-966B-38FD6859D343}" type="presOf" srcId="{77C28F67-3D69-477F-9201-37B5506C4544}" destId="{8B88C468-A2C9-4BE8-8979-3D952CE2A791}" srcOrd="1" destOrd="0" presId="urn:microsoft.com/office/officeart/2005/8/layout/list1#8"/>
    <dgm:cxn modelId="{CBE9F85A-9F9A-4124-A446-A603BE8FDE9A}" type="presOf" srcId="{39F4A598-7E21-4C88-8EE2-A1D928E01CA1}" destId="{B0A5D8B8-39F4-43F8-B081-CF65C38B75AF}" srcOrd="0" destOrd="0" presId="urn:microsoft.com/office/officeart/2005/8/layout/list1#8"/>
    <dgm:cxn modelId="{227AE1CF-3228-44AB-9239-DD4CB2CF902A}" type="presOf" srcId="{77C28F67-3D69-477F-9201-37B5506C4544}" destId="{3B86F228-FEF2-4FA4-AB29-3990690A59FB}" srcOrd="0" destOrd="0" presId="urn:microsoft.com/office/officeart/2005/8/layout/list1#8"/>
    <dgm:cxn modelId="{8B13276E-AB74-4E64-9034-69E5A2A6BADA}" type="presOf" srcId="{C25617E1-2B42-487F-BA15-79E34A4CC942}" destId="{CE79F149-D1E3-4584-B29F-B4D4577CF599}" srcOrd="1" destOrd="0" presId="urn:microsoft.com/office/officeart/2005/8/layout/list1#8"/>
    <dgm:cxn modelId="{F8C6417B-BDA5-495D-BB65-F3FE0B9567CB}" type="presOf" srcId="{39F4A598-7E21-4C88-8EE2-A1D928E01CA1}" destId="{123861F5-998E-4474-9631-53EB8998C936}" srcOrd="1" destOrd="0" presId="urn:microsoft.com/office/officeart/2005/8/layout/list1#8"/>
    <dgm:cxn modelId="{A5EF76A5-4727-4A44-AA91-B3A30B611272}" srcId="{51D76944-C2D9-4F5B-B0AF-188C25740C04}" destId="{2849FD2B-E5B3-415B-B31D-320399B13CEA}" srcOrd="3" destOrd="0" parTransId="{59E65D7F-E2E6-42AF-B57B-00B77F8DECE1}" sibTransId="{661C61CA-9B0A-4776-BCD1-EF07FD218531}"/>
    <dgm:cxn modelId="{3BB9302E-9D85-4105-878C-9E3DDC348968}" type="presOf" srcId="{2849FD2B-E5B3-415B-B31D-320399B13CEA}" destId="{559FAFFC-13CF-451D-B0DB-0A13C668D2FD}" srcOrd="0" destOrd="0" presId="urn:microsoft.com/office/officeart/2005/8/layout/list1#8"/>
    <dgm:cxn modelId="{547A9186-1DFF-4BB9-878E-022EE7817214}" srcId="{51D76944-C2D9-4F5B-B0AF-188C25740C04}" destId="{C25617E1-2B42-487F-BA15-79E34A4CC942}" srcOrd="2" destOrd="0" parTransId="{7575559A-3AC5-4137-9F2A-49C478AF7EAB}" sibTransId="{14B21892-F3FF-46D7-95CE-6D555FE62C92}"/>
    <dgm:cxn modelId="{C4207BFD-B15A-439B-82CE-34FD89610821}" type="presParOf" srcId="{1DD02579-F0BE-4996-8916-F10A75719830}" destId="{857C6270-C15A-4B92-9416-15F89EEAD3E2}" srcOrd="0" destOrd="0" presId="urn:microsoft.com/office/officeart/2005/8/layout/list1#8"/>
    <dgm:cxn modelId="{36512ABA-B392-4715-A848-34D155D2ACEF}" type="presParOf" srcId="{857C6270-C15A-4B92-9416-15F89EEAD3E2}" destId="{B0A5D8B8-39F4-43F8-B081-CF65C38B75AF}" srcOrd="0" destOrd="0" presId="urn:microsoft.com/office/officeart/2005/8/layout/list1#8"/>
    <dgm:cxn modelId="{CC63D499-6FD5-4EC7-85E0-DB8DBB314FB2}" type="presParOf" srcId="{857C6270-C15A-4B92-9416-15F89EEAD3E2}" destId="{123861F5-998E-4474-9631-53EB8998C936}" srcOrd="1" destOrd="0" presId="urn:microsoft.com/office/officeart/2005/8/layout/list1#8"/>
    <dgm:cxn modelId="{3AE6F3DC-6296-4BFD-9BF5-9162AEE6ED02}" type="presParOf" srcId="{1DD02579-F0BE-4996-8916-F10A75719830}" destId="{02A76C19-9543-4C29-8620-FA3FD912B245}" srcOrd="1" destOrd="0" presId="urn:microsoft.com/office/officeart/2005/8/layout/list1#8"/>
    <dgm:cxn modelId="{F99D49D2-13EF-4105-95C5-F964E5C3C723}" type="presParOf" srcId="{1DD02579-F0BE-4996-8916-F10A75719830}" destId="{B45FBBE9-3585-441D-A623-249458CD702F}" srcOrd="2" destOrd="0" presId="urn:microsoft.com/office/officeart/2005/8/layout/list1#8"/>
    <dgm:cxn modelId="{5FA85528-30FE-483A-99A8-B9DF4B6CB20D}" type="presParOf" srcId="{1DD02579-F0BE-4996-8916-F10A75719830}" destId="{A42E806B-F23A-4EEF-859D-F8887C4F6A86}" srcOrd="3" destOrd="0" presId="urn:microsoft.com/office/officeart/2005/8/layout/list1#8"/>
    <dgm:cxn modelId="{3BD9F2E8-B282-49E4-8EF0-04819822EAE6}" type="presParOf" srcId="{1DD02579-F0BE-4996-8916-F10A75719830}" destId="{C9D4D9BC-9609-4E6C-9C7C-BB6D576A872B}" srcOrd="4" destOrd="0" presId="urn:microsoft.com/office/officeart/2005/8/layout/list1#8"/>
    <dgm:cxn modelId="{37C18EF2-B9FB-44FC-9589-97187BEBA8DB}" type="presParOf" srcId="{C9D4D9BC-9609-4E6C-9C7C-BB6D576A872B}" destId="{3B86F228-FEF2-4FA4-AB29-3990690A59FB}" srcOrd="0" destOrd="0" presId="urn:microsoft.com/office/officeart/2005/8/layout/list1#8"/>
    <dgm:cxn modelId="{A2D02ED0-6D90-4AB4-824F-0EE9CFD856EF}" type="presParOf" srcId="{C9D4D9BC-9609-4E6C-9C7C-BB6D576A872B}" destId="{8B88C468-A2C9-4BE8-8979-3D952CE2A791}" srcOrd="1" destOrd="0" presId="urn:microsoft.com/office/officeart/2005/8/layout/list1#8"/>
    <dgm:cxn modelId="{8790BE5C-1195-4B0E-8897-62C8FEDC4046}" type="presParOf" srcId="{1DD02579-F0BE-4996-8916-F10A75719830}" destId="{9B777B92-EA15-4B2B-AF62-89956AD0C1E7}" srcOrd="5" destOrd="0" presId="urn:microsoft.com/office/officeart/2005/8/layout/list1#8"/>
    <dgm:cxn modelId="{5FA0CA64-72F8-4E5C-B488-9D19121691DA}" type="presParOf" srcId="{1DD02579-F0BE-4996-8916-F10A75719830}" destId="{6A437B38-A84A-47DA-BFA3-97FFA06028D4}" srcOrd="6" destOrd="0" presId="urn:microsoft.com/office/officeart/2005/8/layout/list1#8"/>
    <dgm:cxn modelId="{5FD0714E-9676-4BCA-8098-F4FCF9030CC5}" type="presParOf" srcId="{1DD02579-F0BE-4996-8916-F10A75719830}" destId="{E956EDD0-1B89-4FE7-81A3-F4E9DB6D0A4B}" srcOrd="7" destOrd="0" presId="urn:microsoft.com/office/officeart/2005/8/layout/list1#8"/>
    <dgm:cxn modelId="{51C03455-36B4-4A57-84B9-9DA0B562B4E6}" type="presParOf" srcId="{1DD02579-F0BE-4996-8916-F10A75719830}" destId="{7E4FAD11-083F-4081-B7EB-DC7EE9292D22}" srcOrd="8" destOrd="0" presId="urn:microsoft.com/office/officeart/2005/8/layout/list1#8"/>
    <dgm:cxn modelId="{FF0E1963-AFBC-4B4E-AB9C-3027ADE71376}" type="presParOf" srcId="{7E4FAD11-083F-4081-B7EB-DC7EE9292D22}" destId="{7C0B4A4E-9675-4AAD-9F75-CA220D2985E9}" srcOrd="0" destOrd="0" presId="urn:microsoft.com/office/officeart/2005/8/layout/list1#8"/>
    <dgm:cxn modelId="{15FEFC1E-34F1-4719-8E03-A5067B8FFA70}" type="presParOf" srcId="{7E4FAD11-083F-4081-B7EB-DC7EE9292D22}" destId="{CE79F149-D1E3-4584-B29F-B4D4577CF599}" srcOrd="1" destOrd="0" presId="urn:microsoft.com/office/officeart/2005/8/layout/list1#8"/>
    <dgm:cxn modelId="{37F7878D-6EE0-4CDE-BDE5-851388B84D03}" type="presParOf" srcId="{1DD02579-F0BE-4996-8916-F10A75719830}" destId="{85DA3280-8705-454E-B18D-75E30DEE1E3C}" srcOrd="9" destOrd="0" presId="urn:microsoft.com/office/officeart/2005/8/layout/list1#8"/>
    <dgm:cxn modelId="{9CF217E7-3320-42E4-8E96-ABAE51E98E18}" type="presParOf" srcId="{1DD02579-F0BE-4996-8916-F10A75719830}" destId="{D2272F3B-4AB2-42C6-A605-1F21DEC27D1A}" srcOrd="10" destOrd="0" presId="urn:microsoft.com/office/officeart/2005/8/layout/list1#8"/>
    <dgm:cxn modelId="{10BEB942-3157-4E1C-A57C-DA336F02EFC8}" type="presParOf" srcId="{1DD02579-F0BE-4996-8916-F10A75719830}" destId="{41B44D87-A8FA-4346-9C7E-9E55F1A18A5D}" srcOrd="11" destOrd="0" presId="urn:microsoft.com/office/officeart/2005/8/layout/list1#8"/>
    <dgm:cxn modelId="{5FDF4ED6-3D41-487A-8156-332C47F25E5F}" type="presParOf" srcId="{1DD02579-F0BE-4996-8916-F10A75719830}" destId="{DDC3676C-5641-4AB4-B221-3C80946E9074}" srcOrd="12" destOrd="0" presId="urn:microsoft.com/office/officeart/2005/8/layout/list1#8"/>
    <dgm:cxn modelId="{409695C2-B627-4402-8622-911CAB770D09}" type="presParOf" srcId="{DDC3676C-5641-4AB4-B221-3C80946E9074}" destId="{559FAFFC-13CF-451D-B0DB-0A13C668D2FD}" srcOrd="0" destOrd="0" presId="urn:microsoft.com/office/officeart/2005/8/layout/list1#8"/>
    <dgm:cxn modelId="{3559C817-77FF-4712-9DC8-A9E87F646BC2}" type="presParOf" srcId="{DDC3676C-5641-4AB4-B221-3C80946E9074}" destId="{74FA7AA8-CA2B-47B8-86D2-BD7647B58A39}" srcOrd="1" destOrd="0" presId="urn:microsoft.com/office/officeart/2005/8/layout/list1#8"/>
    <dgm:cxn modelId="{1B3E5BBC-FABD-40B6-82A6-3D8AEAC3516B}" type="presParOf" srcId="{1DD02579-F0BE-4996-8916-F10A75719830}" destId="{507A630E-8ECB-4E0C-8FD5-A3F00B3FAEDF}" srcOrd="13" destOrd="0" presId="urn:microsoft.com/office/officeart/2005/8/layout/list1#8"/>
    <dgm:cxn modelId="{9022E9DA-11EB-49D1-9C01-33F519D55862}" type="presParOf" srcId="{1DD02579-F0BE-4996-8916-F10A75719830}" destId="{435C1CB8-EDC4-4F33-9444-0552A9B9CE5A}" srcOrd="14" destOrd="0" presId="urn:microsoft.com/office/officeart/2005/8/layout/list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D76944-C2D9-4F5B-B0AF-188C25740C04}" type="doc">
      <dgm:prSet loTypeId="urn:microsoft.com/office/officeart/2005/8/layout/list1#9" loCatId="list" qsTypeId="urn:microsoft.com/office/officeart/2005/8/quickstyle/simple3#13" qsCatId="simple" csTypeId="urn:microsoft.com/office/officeart/2005/8/colors/accent1_2#18" csCatId="accent1" phldr="1"/>
      <dgm:spPr/>
      <dgm:t>
        <a:bodyPr/>
        <a:lstStyle/>
        <a:p>
          <a:endParaRPr lang="zh-CN" altLang="en-US"/>
        </a:p>
      </dgm:t>
    </dgm:pt>
    <dgm:pt modelId="{39F4A598-7E21-4C88-8EE2-A1D928E01CA1}">
      <dgm:prSet phldrT="[文本]"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2849FD2B-E5B3-415B-B31D-320399B13CEA}">
      <dgm:prSet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gm:t>
    </dgm:pt>
    <dgm:pt modelId="{59E65D7F-E2E6-42AF-B57B-00B77F8DECE1}" cxnId="{A5EF76A5-4727-4A44-AA91-B3A30B611272}" type="parTrans">
      <dgm:prSet/>
      <dgm:spPr/>
      <dgm:t>
        <a:bodyPr/>
        <a:lstStyle/>
        <a:p>
          <a:endParaRPr lang="zh-CN" altLang="en-US"/>
        </a:p>
      </dgm:t>
    </dgm:pt>
    <dgm:pt modelId="{661C61CA-9B0A-4776-BCD1-EF07FD218531}" cxnId="{A5EF76A5-4727-4A44-AA91-B3A30B611272}"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4"/>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4">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4"/>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4">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4"/>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4">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Lbl="node1" presStyleIdx="2" presStyleCnt="4"/>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4">
        <dgm:presLayoutVars>
          <dgm:bulletEnabled val="1"/>
        </dgm:presLayoutVars>
      </dgm:prSet>
      <dgm:spPr/>
    </dgm:pt>
  </dgm:ptLst>
  <dgm:cxnLst>
    <dgm:cxn modelId="{F4833355-1086-432C-95C5-217E6FFE1246}" srcId="{51D76944-C2D9-4F5B-B0AF-188C25740C04}" destId="{39F4A598-7E21-4C88-8EE2-A1D928E01CA1}" srcOrd="0" destOrd="0" parTransId="{9987AD6B-DEBA-496B-A99B-C20B8F902B2A}" sibTransId="{40068F6A-CFA6-4AE8-9836-EEFE1D421181}"/>
    <dgm:cxn modelId="{C445C0A4-32EE-4BB5-B0A7-AD04BA42145B}" type="presOf" srcId="{2849FD2B-E5B3-415B-B31D-320399B13CEA}" destId="{74FA7AA8-CA2B-47B8-86D2-BD7647B58A39}" srcOrd="1" destOrd="0" presId="urn:microsoft.com/office/officeart/2005/8/layout/list1#9"/>
    <dgm:cxn modelId="{A7C2B7F6-0011-4811-BC22-B5CFDABBC6EC}" type="presOf" srcId="{51D76944-C2D9-4F5B-B0AF-188C25740C04}" destId="{1DD02579-F0BE-4996-8916-F10A75719830}" srcOrd="0" destOrd="0" presId="urn:microsoft.com/office/officeart/2005/8/layout/list1#9"/>
    <dgm:cxn modelId="{7BA77A7D-AB7B-456C-A80A-139E55DE0702}" srcId="{51D76944-C2D9-4F5B-B0AF-188C25740C04}" destId="{77C28F67-3D69-477F-9201-37B5506C4544}" srcOrd="1" destOrd="0" parTransId="{76FDF507-6F96-4A9A-91E5-DA2A4481245A}" sibTransId="{D13B0875-9C63-4C84-8BDD-61AF80D7650A}"/>
    <dgm:cxn modelId="{033B1A8C-486C-4B0B-A95E-376D89980C0C}" type="presOf" srcId="{C25617E1-2B42-487F-BA15-79E34A4CC942}" destId="{7C0B4A4E-9675-4AAD-9F75-CA220D2985E9}" srcOrd="0" destOrd="0" presId="urn:microsoft.com/office/officeart/2005/8/layout/list1#9"/>
    <dgm:cxn modelId="{9D22E805-0DF5-409A-966B-38FD6859D343}" type="presOf" srcId="{77C28F67-3D69-477F-9201-37B5506C4544}" destId="{8B88C468-A2C9-4BE8-8979-3D952CE2A791}" srcOrd="1" destOrd="0" presId="urn:microsoft.com/office/officeart/2005/8/layout/list1#9"/>
    <dgm:cxn modelId="{CBE9F85A-9F9A-4124-A446-A603BE8FDE9A}" type="presOf" srcId="{39F4A598-7E21-4C88-8EE2-A1D928E01CA1}" destId="{B0A5D8B8-39F4-43F8-B081-CF65C38B75AF}" srcOrd="0" destOrd="0" presId="urn:microsoft.com/office/officeart/2005/8/layout/list1#9"/>
    <dgm:cxn modelId="{227AE1CF-3228-44AB-9239-DD4CB2CF902A}" type="presOf" srcId="{77C28F67-3D69-477F-9201-37B5506C4544}" destId="{3B86F228-FEF2-4FA4-AB29-3990690A59FB}" srcOrd="0" destOrd="0" presId="urn:microsoft.com/office/officeart/2005/8/layout/list1#9"/>
    <dgm:cxn modelId="{8B13276E-AB74-4E64-9034-69E5A2A6BADA}" type="presOf" srcId="{C25617E1-2B42-487F-BA15-79E34A4CC942}" destId="{CE79F149-D1E3-4584-B29F-B4D4577CF599}" srcOrd="1" destOrd="0" presId="urn:microsoft.com/office/officeart/2005/8/layout/list1#9"/>
    <dgm:cxn modelId="{F8C6417B-BDA5-495D-BB65-F3FE0B9567CB}" type="presOf" srcId="{39F4A598-7E21-4C88-8EE2-A1D928E01CA1}" destId="{123861F5-998E-4474-9631-53EB8998C936}" srcOrd="1" destOrd="0" presId="urn:microsoft.com/office/officeart/2005/8/layout/list1#9"/>
    <dgm:cxn modelId="{A5EF76A5-4727-4A44-AA91-B3A30B611272}" srcId="{51D76944-C2D9-4F5B-B0AF-188C25740C04}" destId="{2849FD2B-E5B3-415B-B31D-320399B13CEA}" srcOrd="3" destOrd="0" parTransId="{59E65D7F-E2E6-42AF-B57B-00B77F8DECE1}" sibTransId="{661C61CA-9B0A-4776-BCD1-EF07FD218531}"/>
    <dgm:cxn modelId="{3BB9302E-9D85-4105-878C-9E3DDC348968}" type="presOf" srcId="{2849FD2B-E5B3-415B-B31D-320399B13CEA}" destId="{559FAFFC-13CF-451D-B0DB-0A13C668D2FD}" srcOrd="0" destOrd="0" presId="urn:microsoft.com/office/officeart/2005/8/layout/list1#9"/>
    <dgm:cxn modelId="{547A9186-1DFF-4BB9-878E-022EE7817214}" srcId="{51D76944-C2D9-4F5B-B0AF-188C25740C04}" destId="{C25617E1-2B42-487F-BA15-79E34A4CC942}" srcOrd="2" destOrd="0" parTransId="{7575559A-3AC5-4137-9F2A-49C478AF7EAB}" sibTransId="{14B21892-F3FF-46D7-95CE-6D555FE62C92}"/>
    <dgm:cxn modelId="{C4207BFD-B15A-439B-82CE-34FD89610821}" type="presParOf" srcId="{1DD02579-F0BE-4996-8916-F10A75719830}" destId="{857C6270-C15A-4B92-9416-15F89EEAD3E2}" srcOrd="0" destOrd="0" presId="urn:microsoft.com/office/officeart/2005/8/layout/list1#9"/>
    <dgm:cxn modelId="{36512ABA-B392-4715-A848-34D155D2ACEF}" type="presParOf" srcId="{857C6270-C15A-4B92-9416-15F89EEAD3E2}" destId="{B0A5D8B8-39F4-43F8-B081-CF65C38B75AF}" srcOrd="0" destOrd="0" presId="urn:microsoft.com/office/officeart/2005/8/layout/list1#9"/>
    <dgm:cxn modelId="{CC63D499-6FD5-4EC7-85E0-DB8DBB314FB2}" type="presParOf" srcId="{857C6270-C15A-4B92-9416-15F89EEAD3E2}" destId="{123861F5-998E-4474-9631-53EB8998C936}" srcOrd="1" destOrd="0" presId="urn:microsoft.com/office/officeart/2005/8/layout/list1#9"/>
    <dgm:cxn modelId="{3AE6F3DC-6296-4BFD-9BF5-9162AEE6ED02}" type="presParOf" srcId="{1DD02579-F0BE-4996-8916-F10A75719830}" destId="{02A76C19-9543-4C29-8620-FA3FD912B245}" srcOrd="1" destOrd="0" presId="urn:microsoft.com/office/officeart/2005/8/layout/list1#9"/>
    <dgm:cxn modelId="{F99D49D2-13EF-4105-95C5-F964E5C3C723}" type="presParOf" srcId="{1DD02579-F0BE-4996-8916-F10A75719830}" destId="{B45FBBE9-3585-441D-A623-249458CD702F}" srcOrd="2" destOrd="0" presId="urn:microsoft.com/office/officeart/2005/8/layout/list1#9"/>
    <dgm:cxn modelId="{5FA85528-30FE-483A-99A8-B9DF4B6CB20D}" type="presParOf" srcId="{1DD02579-F0BE-4996-8916-F10A75719830}" destId="{A42E806B-F23A-4EEF-859D-F8887C4F6A86}" srcOrd="3" destOrd="0" presId="urn:microsoft.com/office/officeart/2005/8/layout/list1#9"/>
    <dgm:cxn modelId="{3BD9F2E8-B282-49E4-8EF0-04819822EAE6}" type="presParOf" srcId="{1DD02579-F0BE-4996-8916-F10A75719830}" destId="{C9D4D9BC-9609-4E6C-9C7C-BB6D576A872B}" srcOrd="4" destOrd="0" presId="urn:microsoft.com/office/officeart/2005/8/layout/list1#9"/>
    <dgm:cxn modelId="{37C18EF2-B9FB-44FC-9589-97187BEBA8DB}" type="presParOf" srcId="{C9D4D9BC-9609-4E6C-9C7C-BB6D576A872B}" destId="{3B86F228-FEF2-4FA4-AB29-3990690A59FB}" srcOrd="0" destOrd="0" presId="urn:microsoft.com/office/officeart/2005/8/layout/list1#9"/>
    <dgm:cxn modelId="{A2D02ED0-6D90-4AB4-824F-0EE9CFD856EF}" type="presParOf" srcId="{C9D4D9BC-9609-4E6C-9C7C-BB6D576A872B}" destId="{8B88C468-A2C9-4BE8-8979-3D952CE2A791}" srcOrd="1" destOrd="0" presId="urn:microsoft.com/office/officeart/2005/8/layout/list1#9"/>
    <dgm:cxn modelId="{8790BE5C-1195-4B0E-8897-62C8FEDC4046}" type="presParOf" srcId="{1DD02579-F0BE-4996-8916-F10A75719830}" destId="{9B777B92-EA15-4B2B-AF62-89956AD0C1E7}" srcOrd="5" destOrd="0" presId="urn:microsoft.com/office/officeart/2005/8/layout/list1#9"/>
    <dgm:cxn modelId="{5FA0CA64-72F8-4E5C-B488-9D19121691DA}" type="presParOf" srcId="{1DD02579-F0BE-4996-8916-F10A75719830}" destId="{6A437B38-A84A-47DA-BFA3-97FFA06028D4}" srcOrd="6" destOrd="0" presId="urn:microsoft.com/office/officeart/2005/8/layout/list1#9"/>
    <dgm:cxn modelId="{5FD0714E-9676-4BCA-8098-F4FCF9030CC5}" type="presParOf" srcId="{1DD02579-F0BE-4996-8916-F10A75719830}" destId="{E956EDD0-1B89-4FE7-81A3-F4E9DB6D0A4B}" srcOrd="7" destOrd="0" presId="urn:microsoft.com/office/officeart/2005/8/layout/list1#9"/>
    <dgm:cxn modelId="{51C03455-36B4-4A57-84B9-9DA0B562B4E6}" type="presParOf" srcId="{1DD02579-F0BE-4996-8916-F10A75719830}" destId="{7E4FAD11-083F-4081-B7EB-DC7EE9292D22}" srcOrd="8" destOrd="0" presId="urn:microsoft.com/office/officeart/2005/8/layout/list1#9"/>
    <dgm:cxn modelId="{FF0E1963-AFBC-4B4E-AB9C-3027ADE71376}" type="presParOf" srcId="{7E4FAD11-083F-4081-B7EB-DC7EE9292D22}" destId="{7C0B4A4E-9675-4AAD-9F75-CA220D2985E9}" srcOrd="0" destOrd="0" presId="urn:microsoft.com/office/officeart/2005/8/layout/list1#9"/>
    <dgm:cxn modelId="{15FEFC1E-34F1-4719-8E03-A5067B8FFA70}" type="presParOf" srcId="{7E4FAD11-083F-4081-B7EB-DC7EE9292D22}" destId="{CE79F149-D1E3-4584-B29F-B4D4577CF599}" srcOrd="1" destOrd="0" presId="urn:microsoft.com/office/officeart/2005/8/layout/list1#9"/>
    <dgm:cxn modelId="{37F7878D-6EE0-4CDE-BDE5-851388B84D03}" type="presParOf" srcId="{1DD02579-F0BE-4996-8916-F10A75719830}" destId="{85DA3280-8705-454E-B18D-75E30DEE1E3C}" srcOrd="9" destOrd="0" presId="urn:microsoft.com/office/officeart/2005/8/layout/list1#9"/>
    <dgm:cxn modelId="{9CF217E7-3320-42E4-8E96-ABAE51E98E18}" type="presParOf" srcId="{1DD02579-F0BE-4996-8916-F10A75719830}" destId="{D2272F3B-4AB2-42C6-A605-1F21DEC27D1A}" srcOrd="10" destOrd="0" presId="urn:microsoft.com/office/officeart/2005/8/layout/list1#9"/>
    <dgm:cxn modelId="{10BEB942-3157-4E1C-A57C-DA336F02EFC8}" type="presParOf" srcId="{1DD02579-F0BE-4996-8916-F10A75719830}" destId="{41B44D87-A8FA-4346-9C7E-9E55F1A18A5D}" srcOrd="11" destOrd="0" presId="urn:microsoft.com/office/officeart/2005/8/layout/list1#9"/>
    <dgm:cxn modelId="{5FDF4ED6-3D41-487A-8156-332C47F25E5F}" type="presParOf" srcId="{1DD02579-F0BE-4996-8916-F10A75719830}" destId="{DDC3676C-5641-4AB4-B221-3C80946E9074}" srcOrd="12" destOrd="0" presId="urn:microsoft.com/office/officeart/2005/8/layout/list1#9"/>
    <dgm:cxn modelId="{409695C2-B627-4402-8622-911CAB770D09}" type="presParOf" srcId="{DDC3676C-5641-4AB4-B221-3C80946E9074}" destId="{559FAFFC-13CF-451D-B0DB-0A13C668D2FD}" srcOrd="0" destOrd="0" presId="urn:microsoft.com/office/officeart/2005/8/layout/list1#9"/>
    <dgm:cxn modelId="{3559C817-77FF-4712-9DC8-A9E87F646BC2}" type="presParOf" srcId="{DDC3676C-5641-4AB4-B221-3C80946E9074}" destId="{74FA7AA8-CA2B-47B8-86D2-BD7647B58A39}" srcOrd="1" destOrd="0" presId="urn:microsoft.com/office/officeart/2005/8/layout/list1#9"/>
    <dgm:cxn modelId="{1B3E5BBC-FABD-40B6-82A6-3D8AEAC3516B}" type="presParOf" srcId="{1DD02579-F0BE-4996-8916-F10A75719830}" destId="{507A630E-8ECB-4E0C-8FD5-A3F00B3FAEDF}" srcOrd="13" destOrd="0" presId="urn:microsoft.com/office/officeart/2005/8/layout/list1#9"/>
    <dgm:cxn modelId="{9022E9DA-11EB-49D1-9C01-33F519D55862}" type="presParOf" srcId="{1DD02579-F0BE-4996-8916-F10A75719830}" destId="{435C1CB8-EDC4-4F33-9444-0552A9B9CE5A}" srcOrd="14" destOrd="0" presId="urn:microsoft.com/office/officeart/2005/8/layout/list1#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1D76944-C2D9-4F5B-B0AF-188C25740C04}" type="doc">
      <dgm:prSet loTypeId="urn:microsoft.com/office/officeart/2005/8/layout/list1#10" loCatId="list" qsTypeId="urn:microsoft.com/office/officeart/2005/8/quickstyle/simple3#14" qsCatId="simple" csTypeId="urn:microsoft.com/office/officeart/2005/8/colors/accent1_2#19" csCatId="accent1" phldr="1"/>
      <dgm:spPr/>
      <dgm:t>
        <a:bodyPr/>
        <a:lstStyle/>
        <a:p>
          <a:endParaRPr lang="zh-CN" altLang="en-US"/>
        </a:p>
      </dgm:t>
    </dgm:pt>
    <dgm:pt modelId="{39F4A598-7E21-4C88-8EE2-A1D928E01CA1}">
      <dgm:prSet phldrT="[文本]"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2849FD2B-E5B3-415B-B31D-320399B13CEA}">
      <dgm:prSet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gm:t>
    </dgm:pt>
    <dgm:pt modelId="{59E65D7F-E2E6-42AF-B57B-00B77F8DECE1}" cxnId="{A5EF76A5-4727-4A44-AA91-B3A30B611272}" type="parTrans">
      <dgm:prSet/>
      <dgm:spPr/>
      <dgm:t>
        <a:bodyPr/>
        <a:lstStyle/>
        <a:p>
          <a:endParaRPr lang="zh-CN" altLang="en-US"/>
        </a:p>
      </dgm:t>
    </dgm:pt>
    <dgm:pt modelId="{661C61CA-9B0A-4776-BCD1-EF07FD218531}" cxnId="{A5EF76A5-4727-4A44-AA91-B3A30B611272}"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4"/>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4">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4"/>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4">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4"/>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4">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Lbl="node1" presStyleIdx="2" presStyleCnt="4"/>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4">
        <dgm:presLayoutVars>
          <dgm:bulletEnabled val="1"/>
        </dgm:presLayoutVars>
      </dgm:prSet>
      <dgm:spPr/>
    </dgm:pt>
  </dgm:ptLst>
  <dgm:cxnLst>
    <dgm:cxn modelId="{F4833355-1086-432C-95C5-217E6FFE1246}" srcId="{51D76944-C2D9-4F5B-B0AF-188C25740C04}" destId="{39F4A598-7E21-4C88-8EE2-A1D928E01CA1}" srcOrd="0" destOrd="0" parTransId="{9987AD6B-DEBA-496B-A99B-C20B8F902B2A}" sibTransId="{40068F6A-CFA6-4AE8-9836-EEFE1D421181}"/>
    <dgm:cxn modelId="{C445C0A4-32EE-4BB5-B0A7-AD04BA42145B}" type="presOf" srcId="{2849FD2B-E5B3-415B-B31D-320399B13CEA}" destId="{74FA7AA8-CA2B-47B8-86D2-BD7647B58A39}" srcOrd="1" destOrd="0" presId="urn:microsoft.com/office/officeart/2005/8/layout/list1#10"/>
    <dgm:cxn modelId="{A7C2B7F6-0011-4811-BC22-B5CFDABBC6EC}" type="presOf" srcId="{51D76944-C2D9-4F5B-B0AF-188C25740C04}" destId="{1DD02579-F0BE-4996-8916-F10A75719830}" srcOrd="0" destOrd="0" presId="urn:microsoft.com/office/officeart/2005/8/layout/list1#10"/>
    <dgm:cxn modelId="{7BA77A7D-AB7B-456C-A80A-139E55DE0702}" srcId="{51D76944-C2D9-4F5B-B0AF-188C25740C04}" destId="{77C28F67-3D69-477F-9201-37B5506C4544}" srcOrd="1" destOrd="0" parTransId="{76FDF507-6F96-4A9A-91E5-DA2A4481245A}" sibTransId="{D13B0875-9C63-4C84-8BDD-61AF80D7650A}"/>
    <dgm:cxn modelId="{033B1A8C-486C-4B0B-A95E-376D89980C0C}" type="presOf" srcId="{C25617E1-2B42-487F-BA15-79E34A4CC942}" destId="{7C0B4A4E-9675-4AAD-9F75-CA220D2985E9}" srcOrd="0" destOrd="0" presId="urn:microsoft.com/office/officeart/2005/8/layout/list1#10"/>
    <dgm:cxn modelId="{9D22E805-0DF5-409A-966B-38FD6859D343}" type="presOf" srcId="{77C28F67-3D69-477F-9201-37B5506C4544}" destId="{8B88C468-A2C9-4BE8-8979-3D952CE2A791}" srcOrd="1" destOrd="0" presId="urn:microsoft.com/office/officeart/2005/8/layout/list1#10"/>
    <dgm:cxn modelId="{CBE9F85A-9F9A-4124-A446-A603BE8FDE9A}" type="presOf" srcId="{39F4A598-7E21-4C88-8EE2-A1D928E01CA1}" destId="{B0A5D8B8-39F4-43F8-B081-CF65C38B75AF}" srcOrd="0" destOrd="0" presId="urn:microsoft.com/office/officeart/2005/8/layout/list1#10"/>
    <dgm:cxn modelId="{227AE1CF-3228-44AB-9239-DD4CB2CF902A}" type="presOf" srcId="{77C28F67-3D69-477F-9201-37B5506C4544}" destId="{3B86F228-FEF2-4FA4-AB29-3990690A59FB}" srcOrd="0" destOrd="0" presId="urn:microsoft.com/office/officeart/2005/8/layout/list1#10"/>
    <dgm:cxn modelId="{8B13276E-AB74-4E64-9034-69E5A2A6BADA}" type="presOf" srcId="{C25617E1-2B42-487F-BA15-79E34A4CC942}" destId="{CE79F149-D1E3-4584-B29F-B4D4577CF599}" srcOrd="1" destOrd="0" presId="urn:microsoft.com/office/officeart/2005/8/layout/list1#10"/>
    <dgm:cxn modelId="{F8C6417B-BDA5-495D-BB65-F3FE0B9567CB}" type="presOf" srcId="{39F4A598-7E21-4C88-8EE2-A1D928E01CA1}" destId="{123861F5-998E-4474-9631-53EB8998C936}" srcOrd="1" destOrd="0" presId="urn:microsoft.com/office/officeart/2005/8/layout/list1#10"/>
    <dgm:cxn modelId="{A5EF76A5-4727-4A44-AA91-B3A30B611272}" srcId="{51D76944-C2D9-4F5B-B0AF-188C25740C04}" destId="{2849FD2B-E5B3-415B-B31D-320399B13CEA}" srcOrd="3" destOrd="0" parTransId="{59E65D7F-E2E6-42AF-B57B-00B77F8DECE1}" sibTransId="{661C61CA-9B0A-4776-BCD1-EF07FD218531}"/>
    <dgm:cxn modelId="{3BB9302E-9D85-4105-878C-9E3DDC348968}" type="presOf" srcId="{2849FD2B-E5B3-415B-B31D-320399B13CEA}" destId="{559FAFFC-13CF-451D-B0DB-0A13C668D2FD}" srcOrd="0" destOrd="0" presId="urn:microsoft.com/office/officeart/2005/8/layout/list1#10"/>
    <dgm:cxn modelId="{547A9186-1DFF-4BB9-878E-022EE7817214}" srcId="{51D76944-C2D9-4F5B-B0AF-188C25740C04}" destId="{C25617E1-2B42-487F-BA15-79E34A4CC942}" srcOrd="2" destOrd="0" parTransId="{7575559A-3AC5-4137-9F2A-49C478AF7EAB}" sibTransId="{14B21892-F3FF-46D7-95CE-6D555FE62C92}"/>
    <dgm:cxn modelId="{C4207BFD-B15A-439B-82CE-34FD89610821}" type="presParOf" srcId="{1DD02579-F0BE-4996-8916-F10A75719830}" destId="{857C6270-C15A-4B92-9416-15F89EEAD3E2}" srcOrd="0" destOrd="0" presId="urn:microsoft.com/office/officeart/2005/8/layout/list1#10"/>
    <dgm:cxn modelId="{36512ABA-B392-4715-A848-34D155D2ACEF}" type="presParOf" srcId="{857C6270-C15A-4B92-9416-15F89EEAD3E2}" destId="{B0A5D8B8-39F4-43F8-B081-CF65C38B75AF}" srcOrd="0" destOrd="0" presId="urn:microsoft.com/office/officeart/2005/8/layout/list1#10"/>
    <dgm:cxn modelId="{CC63D499-6FD5-4EC7-85E0-DB8DBB314FB2}" type="presParOf" srcId="{857C6270-C15A-4B92-9416-15F89EEAD3E2}" destId="{123861F5-998E-4474-9631-53EB8998C936}" srcOrd="1" destOrd="0" presId="urn:microsoft.com/office/officeart/2005/8/layout/list1#10"/>
    <dgm:cxn modelId="{3AE6F3DC-6296-4BFD-9BF5-9162AEE6ED02}" type="presParOf" srcId="{1DD02579-F0BE-4996-8916-F10A75719830}" destId="{02A76C19-9543-4C29-8620-FA3FD912B245}" srcOrd="1" destOrd="0" presId="urn:microsoft.com/office/officeart/2005/8/layout/list1#10"/>
    <dgm:cxn modelId="{F99D49D2-13EF-4105-95C5-F964E5C3C723}" type="presParOf" srcId="{1DD02579-F0BE-4996-8916-F10A75719830}" destId="{B45FBBE9-3585-441D-A623-249458CD702F}" srcOrd="2" destOrd="0" presId="urn:microsoft.com/office/officeart/2005/8/layout/list1#10"/>
    <dgm:cxn modelId="{5FA85528-30FE-483A-99A8-B9DF4B6CB20D}" type="presParOf" srcId="{1DD02579-F0BE-4996-8916-F10A75719830}" destId="{A42E806B-F23A-4EEF-859D-F8887C4F6A86}" srcOrd="3" destOrd="0" presId="urn:microsoft.com/office/officeart/2005/8/layout/list1#10"/>
    <dgm:cxn modelId="{3BD9F2E8-B282-49E4-8EF0-04819822EAE6}" type="presParOf" srcId="{1DD02579-F0BE-4996-8916-F10A75719830}" destId="{C9D4D9BC-9609-4E6C-9C7C-BB6D576A872B}" srcOrd="4" destOrd="0" presId="urn:microsoft.com/office/officeart/2005/8/layout/list1#10"/>
    <dgm:cxn modelId="{37C18EF2-B9FB-44FC-9589-97187BEBA8DB}" type="presParOf" srcId="{C9D4D9BC-9609-4E6C-9C7C-BB6D576A872B}" destId="{3B86F228-FEF2-4FA4-AB29-3990690A59FB}" srcOrd="0" destOrd="0" presId="urn:microsoft.com/office/officeart/2005/8/layout/list1#10"/>
    <dgm:cxn modelId="{A2D02ED0-6D90-4AB4-824F-0EE9CFD856EF}" type="presParOf" srcId="{C9D4D9BC-9609-4E6C-9C7C-BB6D576A872B}" destId="{8B88C468-A2C9-4BE8-8979-3D952CE2A791}" srcOrd="1" destOrd="0" presId="urn:microsoft.com/office/officeart/2005/8/layout/list1#10"/>
    <dgm:cxn modelId="{8790BE5C-1195-4B0E-8897-62C8FEDC4046}" type="presParOf" srcId="{1DD02579-F0BE-4996-8916-F10A75719830}" destId="{9B777B92-EA15-4B2B-AF62-89956AD0C1E7}" srcOrd="5" destOrd="0" presId="urn:microsoft.com/office/officeart/2005/8/layout/list1#10"/>
    <dgm:cxn modelId="{5FA0CA64-72F8-4E5C-B488-9D19121691DA}" type="presParOf" srcId="{1DD02579-F0BE-4996-8916-F10A75719830}" destId="{6A437B38-A84A-47DA-BFA3-97FFA06028D4}" srcOrd="6" destOrd="0" presId="urn:microsoft.com/office/officeart/2005/8/layout/list1#10"/>
    <dgm:cxn modelId="{5FD0714E-9676-4BCA-8098-F4FCF9030CC5}" type="presParOf" srcId="{1DD02579-F0BE-4996-8916-F10A75719830}" destId="{E956EDD0-1B89-4FE7-81A3-F4E9DB6D0A4B}" srcOrd="7" destOrd="0" presId="urn:microsoft.com/office/officeart/2005/8/layout/list1#10"/>
    <dgm:cxn modelId="{51C03455-36B4-4A57-84B9-9DA0B562B4E6}" type="presParOf" srcId="{1DD02579-F0BE-4996-8916-F10A75719830}" destId="{7E4FAD11-083F-4081-B7EB-DC7EE9292D22}" srcOrd="8" destOrd="0" presId="urn:microsoft.com/office/officeart/2005/8/layout/list1#10"/>
    <dgm:cxn modelId="{FF0E1963-AFBC-4B4E-AB9C-3027ADE71376}" type="presParOf" srcId="{7E4FAD11-083F-4081-B7EB-DC7EE9292D22}" destId="{7C0B4A4E-9675-4AAD-9F75-CA220D2985E9}" srcOrd="0" destOrd="0" presId="urn:microsoft.com/office/officeart/2005/8/layout/list1#10"/>
    <dgm:cxn modelId="{15FEFC1E-34F1-4719-8E03-A5067B8FFA70}" type="presParOf" srcId="{7E4FAD11-083F-4081-B7EB-DC7EE9292D22}" destId="{CE79F149-D1E3-4584-B29F-B4D4577CF599}" srcOrd="1" destOrd="0" presId="urn:microsoft.com/office/officeart/2005/8/layout/list1#10"/>
    <dgm:cxn modelId="{37F7878D-6EE0-4CDE-BDE5-851388B84D03}" type="presParOf" srcId="{1DD02579-F0BE-4996-8916-F10A75719830}" destId="{85DA3280-8705-454E-B18D-75E30DEE1E3C}" srcOrd="9" destOrd="0" presId="urn:microsoft.com/office/officeart/2005/8/layout/list1#10"/>
    <dgm:cxn modelId="{9CF217E7-3320-42E4-8E96-ABAE51E98E18}" type="presParOf" srcId="{1DD02579-F0BE-4996-8916-F10A75719830}" destId="{D2272F3B-4AB2-42C6-A605-1F21DEC27D1A}" srcOrd="10" destOrd="0" presId="urn:microsoft.com/office/officeart/2005/8/layout/list1#10"/>
    <dgm:cxn modelId="{10BEB942-3157-4E1C-A57C-DA336F02EFC8}" type="presParOf" srcId="{1DD02579-F0BE-4996-8916-F10A75719830}" destId="{41B44D87-A8FA-4346-9C7E-9E55F1A18A5D}" srcOrd="11" destOrd="0" presId="urn:microsoft.com/office/officeart/2005/8/layout/list1#10"/>
    <dgm:cxn modelId="{5FDF4ED6-3D41-487A-8156-332C47F25E5F}" type="presParOf" srcId="{1DD02579-F0BE-4996-8916-F10A75719830}" destId="{DDC3676C-5641-4AB4-B221-3C80946E9074}" srcOrd="12" destOrd="0" presId="urn:microsoft.com/office/officeart/2005/8/layout/list1#10"/>
    <dgm:cxn modelId="{409695C2-B627-4402-8622-911CAB770D09}" type="presParOf" srcId="{DDC3676C-5641-4AB4-B221-3C80946E9074}" destId="{559FAFFC-13CF-451D-B0DB-0A13C668D2FD}" srcOrd="0" destOrd="0" presId="urn:microsoft.com/office/officeart/2005/8/layout/list1#10"/>
    <dgm:cxn modelId="{3559C817-77FF-4712-9DC8-A9E87F646BC2}" type="presParOf" srcId="{DDC3676C-5641-4AB4-B221-3C80946E9074}" destId="{74FA7AA8-CA2B-47B8-86D2-BD7647B58A39}" srcOrd="1" destOrd="0" presId="urn:microsoft.com/office/officeart/2005/8/layout/list1#10"/>
    <dgm:cxn modelId="{1B3E5BBC-FABD-40B6-82A6-3D8AEAC3516B}" type="presParOf" srcId="{1DD02579-F0BE-4996-8916-F10A75719830}" destId="{507A630E-8ECB-4E0C-8FD5-A3F00B3FAEDF}" srcOrd="13" destOrd="0" presId="urn:microsoft.com/office/officeart/2005/8/layout/list1#10"/>
    <dgm:cxn modelId="{9022E9DA-11EB-49D1-9C01-33F519D55862}" type="presParOf" srcId="{1DD02579-F0BE-4996-8916-F10A75719830}" destId="{435C1CB8-EDC4-4F33-9444-0552A9B9CE5A}" srcOrd="14" destOrd="0" presId="urn:microsoft.com/office/officeart/2005/8/layout/list1#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D76944-C2D9-4F5B-B0AF-188C25740C04}" type="doc">
      <dgm:prSet loTypeId="urn:microsoft.com/office/officeart/2005/8/layout/list1#11" loCatId="list" qsTypeId="urn:microsoft.com/office/officeart/2005/8/quickstyle/simple3#15" qsCatId="simple" csTypeId="urn:microsoft.com/office/officeart/2005/8/colors/accent1_2#20" csCatId="accent1" phldr="1"/>
      <dgm:spPr/>
      <dgm:t>
        <a:bodyPr/>
        <a:lstStyle/>
        <a:p>
          <a:endParaRPr lang="zh-CN" altLang="en-US"/>
        </a:p>
      </dgm:t>
    </dgm:pt>
    <dgm:pt modelId="{39F4A598-7E21-4C88-8EE2-A1D928E01CA1}">
      <dgm:prSet phldrT="[文本]"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云计算与软件工程</a:t>
          </a: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大数据与软件工程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移动应用与软件工程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3"/>
      <dgm:spPr/>
      <dgm:t>
        <a:bodyPr/>
        <a:lstStyle/>
        <a:p>
          <a:endParaRPr lang="zh-CN" altLang="en-US"/>
        </a:p>
      </dgm:t>
    </dgm:pt>
    <dgm:pt modelId="{123861F5-998E-4474-9631-53EB8998C936}" type="pres">
      <dgm:prSet presAssocID="{39F4A598-7E21-4C88-8EE2-A1D928E01CA1}" presName="parentText" presStyleLbl="node1" presStyleIdx="0" presStyleCnt="3">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3">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3"/>
      <dgm:spPr/>
      <dgm:t>
        <a:bodyPr/>
        <a:lstStyle/>
        <a:p>
          <a:endParaRPr lang="zh-CN" altLang="en-US"/>
        </a:p>
      </dgm:t>
    </dgm:pt>
    <dgm:pt modelId="{8B88C468-A2C9-4BE8-8979-3D952CE2A791}" type="pres">
      <dgm:prSet presAssocID="{77C28F67-3D69-477F-9201-37B5506C4544}" presName="parentText" presStyleLbl="node1" presStyleIdx="1" presStyleCnt="3">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3">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3"/>
      <dgm:spPr/>
      <dgm:t>
        <a:bodyPr/>
        <a:lstStyle/>
        <a:p>
          <a:endParaRPr lang="zh-CN" altLang="en-US"/>
        </a:p>
      </dgm:t>
    </dgm:pt>
    <dgm:pt modelId="{CE79F149-D1E3-4584-B29F-B4D4577CF599}" type="pres">
      <dgm:prSet presAssocID="{C25617E1-2B42-487F-BA15-79E34A4CC942}" presName="parentText" presStyleLbl="node1" presStyleIdx="2" presStyleCnt="3">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3">
        <dgm:presLayoutVars>
          <dgm:bulletEnabled val="1"/>
        </dgm:presLayoutVars>
      </dgm:prSet>
      <dgm:spPr/>
    </dgm:pt>
  </dgm:ptLst>
  <dgm:cxnLst>
    <dgm:cxn modelId="{F4833355-1086-432C-95C5-217E6FFE1246}" srcId="{51D76944-C2D9-4F5B-B0AF-188C25740C04}" destId="{39F4A598-7E21-4C88-8EE2-A1D928E01CA1}" srcOrd="0" destOrd="0" parTransId="{9987AD6B-DEBA-496B-A99B-C20B8F902B2A}" sibTransId="{40068F6A-CFA6-4AE8-9836-EEFE1D421181}"/>
    <dgm:cxn modelId="{A7C2B7F6-0011-4811-BC22-B5CFDABBC6EC}" type="presOf" srcId="{51D76944-C2D9-4F5B-B0AF-188C25740C04}" destId="{1DD02579-F0BE-4996-8916-F10A75719830}" srcOrd="0" destOrd="0" presId="urn:microsoft.com/office/officeart/2005/8/layout/list1#11"/>
    <dgm:cxn modelId="{7BA77A7D-AB7B-456C-A80A-139E55DE0702}" srcId="{51D76944-C2D9-4F5B-B0AF-188C25740C04}" destId="{77C28F67-3D69-477F-9201-37B5506C4544}" srcOrd="1" destOrd="0" parTransId="{76FDF507-6F96-4A9A-91E5-DA2A4481245A}" sibTransId="{D13B0875-9C63-4C84-8BDD-61AF80D7650A}"/>
    <dgm:cxn modelId="{033B1A8C-486C-4B0B-A95E-376D89980C0C}" type="presOf" srcId="{C25617E1-2B42-487F-BA15-79E34A4CC942}" destId="{7C0B4A4E-9675-4AAD-9F75-CA220D2985E9}" srcOrd="0" destOrd="0" presId="urn:microsoft.com/office/officeart/2005/8/layout/list1#11"/>
    <dgm:cxn modelId="{9D22E805-0DF5-409A-966B-38FD6859D343}" type="presOf" srcId="{77C28F67-3D69-477F-9201-37B5506C4544}" destId="{8B88C468-A2C9-4BE8-8979-3D952CE2A791}" srcOrd="1" destOrd="0" presId="urn:microsoft.com/office/officeart/2005/8/layout/list1#11"/>
    <dgm:cxn modelId="{CBE9F85A-9F9A-4124-A446-A603BE8FDE9A}" type="presOf" srcId="{39F4A598-7E21-4C88-8EE2-A1D928E01CA1}" destId="{B0A5D8B8-39F4-43F8-B081-CF65C38B75AF}" srcOrd="0" destOrd="0" presId="urn:microsoft.com/office/officeart/2005/8/layout/list1#11"/>
    <dgm:cxn modelId="{227AE1CF-3228-44AB-9239-DD4CB2CF902A}" type="presOf" srcId="{77C28F67-3D69-477F-9201-37B5506C4544}" destId="{3B86F228-FEF2-4FA4-AB29-3990690A59FB}" srcOrd="0" destOrd="0" presId="urn:microsoft.com/office/officeart/2005/8/layout/list1#11"/>
    <dgm:cxn modelId="{8B13276E-AB74-4E64-9034-69E5A2A6BADA}" type="presOf" srcId="{C25617E1-2B42-487F-BA15-79E34A4CC942}" destId="{CE79F149-D1E3-4584-B29F-B4D4577CF599}" srcOrd="1" destOrd="0" presId="urn:microsoft.com/office/officeart/2005/8/layout/list1#11"/>
    <dgm:cxn modelId="{F8C6417B-BDA5-495D-BB65-F3FE0B9567CB}" type="presOf" srcId="{39F4A598-7E21-4C88-8EE2-A1D928E01CA1}" destId="{123861F5-998E-4474-9631-53EB8998C936}" srcOrd="1" destOrd="0" presId="urn:microsoft.com/office/officeart/2005/8/layout/list1#11"/>
    <dgm:cxn modelId="{547A9186-1DFF-4BB9-878E-022EE7817214}" srcId="{51D76944-C2D9-4F5B-B0AF-188C25740C04}" destId="{C25617E1-2B42-487F-BA15-79E34A4CC942}" srcOrd="2" destOrd="0" parTransId="{7575559A-3AC5-4137-9F2A-49C478AF7EAB}" sibTransId="{14B21892-F3FF-46D7-95CE-6D555FE62C92}"/>
    <dgm:cxn modelId="{C4207BFD-B15A-439B-82CE-34FD89610821}" type="presParOf" srcId="{1DD02579-F0BE-4996-8916-F10A75719830}" destId="{857C6270-C15A-4B92-9416-15F89EEAD3E2}" srcOrd="0" destOrd="0" presId="urn:microsoft.com/office/officeart/2005/8/layout/list1#11"/>
    <dgm:cxn modelId="{36512ABA-B392-4715-A848-34D155D2ACEF}" type="presParOf" srcId="{857C6270-C15A-4B92-9416-15F89EEAD3E2}" destId="{B0A5D8B8-39F4-43F8-B081-CF65C38B75AF}" srcOrd="0" destOrd="0" presId="urn:microsoft.com/office/officeart/2005/8/layout/list1#11"/>
    <dgm:cxn modelId="{CC63D499-6FD5-4EC7-85E0-DB8DBB314FB2}" type="presParOf" srcId="{857C6270-C15A-4B92-9416-15F89EEAD3E2}" destId="{123861F5-998E-4474-9631-53EB8998C936}" srcOrd="1" destOrd="0" presId="urn:microsoft.com/office/officeart/2005/8/layout/list1#11"/>
    <dgm:cxn modelId="{3AE6F3DC-6296-4BFD-9BF5-9162AEE6ED02}" type="presParOf" srcId="{1DD02579-F0BE-4996-8916-F10A75719830}" destId="{02A76C19-9543-4C29-8620-FA3FD912B245}" srcOrd="1" destOrd="0" presId="urn:microsoft.com/office/officeart/2005/8/layout/list1#11"/>
    <dgm:cxn modelId="{F99D49D2-13EF-4105-95C5-F964E5C3C723}" type="presParOf" srcId="{1DD02579-F0BE-4996-8916-F10A75719830}" destId="{B45FBBE9-3585-441D-A623-249458CD702F}" srcOrd="2" destOrd="0" presId="urn:microsoft.com/office/officeart/2005/8/layout/list1#11"/>
    <dgm:cxn modelId="{5FA85528-30FE-483A-99A8-B9DF4B6CB20D}" type="presParOf" srcId="{1DD02579-F0BE-4996-8916-F10A75719830}" destId="{A42E806B-F23A-4EEF-859D-F8887C4F6A86}" srcOrd="3" destOrd="0" presId="urn:microsoft.com/office/officeart/2005/8/layout/list1#11"/>
    <dgm:cxn modelId="{3BD9F2E8-B282-49E4-8EF0-04819822EAE6}" type="presParOf" srcId="{1DD02579-F0BE-4996-8916-F10A75719830}" destId="{C9D4D9BC-9609-4E6C-9C7C-BB6D576A872B}" srcOrd="4" destOrd="0" presId="urn:microsoft.com/office/officeart/2005/8/layout/list1#11"/>
    <dgm:cxn modelId="{37C18EF2-B9FB-44FC-9589-97187BEBA8DB}" type="presParOf" srcId="{C9D4D9BC-9609-4E6C-9C7C-BB6D576A872B}" destId="{3B86F228-FEF2-4FA4-AB29-3990690A59FB}" srcOrd="0" destOrd="0" presId="urn:microsoft.com/office/officeart/2005/8/layout/list1#11"/>
    <dgm:cxn modelId="{A2D02ED0-6D90-4AB4-824F-0EE9CFD856EF}" type="presParOf" srcId="{C9D4D9BC-9609-4E6C-9C7C-BB6D576A872B}" destId="{8B88C468-A2C9-4BE8-8979-3D952CE2A791}" srcOrd="1" destOrd="0" presId="urn:microsoft.com/office/officeart/2005/8/layout/list1#11"/>
    <dgm:cxn modelId="{8790BE5C-1195-4B0E-8897-62C8FEDC4046}" type="presParOf" srcId="{1DD02579-F0BE-4996-8916-F10A75719830}" destId="{9B777B92-EA15-4B2B-AF62-89956AD0C1E7}" srcOrd="5" destOrd="0" presId="urn:microsoft.com/office/officeart/2005/8/layout/list1#11"/>
    <dgm:cxn modelId="{5FA0CA64-72F8-4E5C-B488-9D19121691DA}" type="presParOf" srcId="{1DD02579-F0BE-4996-8916-F10A75719830}" destId="{6A437B38-A84A-47DA-BFA3-97FFA06028D4}" srcOrd="6" destOrd="0" presId="urn:microsoft.com/office/officeart/2005/8/layout/list1#11"/>
    <dgm:cxn modelId="{5FD0714E-9676-4BCA-8098-F4FCF9030CC5}" type="presParOf" srcId="{1DD02579-F0BE-4996-8916-F10A75719830}" destId="{E956EDD0-1B89-4FE7-81A3-F4E9DB6D0A4B}" srcOrd="7" destOrd="0" presId="urn:microsoft.com/office/officeart/2005/8/layout/list1#11"/>
    <dgm:cxn modelId="{51C03455-36B4-4A57-84B9-9DA0B562B4E6}" type="presParOf" srcId="{1DD02579-F0BE-4996-8916-F10A75719830}" destId="{7E4FAD11-083F-4081-B7EB-DC7EE9292D22}" srcOrd="8" destOrd="0" presId="urn:microsoft.com/office/officeart/2005/8/layout/list1#11"/>
    <dgm:cxn modelId="{FF0E1963-AFBC-4B4E-AB9C-3027ADE71376}" type="presParOf" srcId="{7E4FAD11-083F-4081-B7EB-DC7EE9292D22}" destId="{7C0B4A4E-9675-4AAD-9F75-CA220D2985E9}" srcOrd="0" destOrd="0" presId="urn:microsoft.com/office/officeart/2005/8/layout/list1#11"/>
    <dgm:cxn modelId="{15FEFC1E-34F1-4719-8E03-A5067B8FFA70}" type="presParOf" srcId="{7E4FAD11-083F-4081-B7EB-DC7EE9292D22}" destId="{CE79F149-D1E3-4584-B29F-B4D4577CF599}" srcOrd="1" destOrd="0" presId="urn:microsoft.com/office/officeart/2005/8/layout/list1#11"/>
    <dgm:cxn modelId="{37F7878D-6EE0-4CDE-BDE5-851388B84D03}" type="presParOf" srcId="{1DD02579-F0BE-4996-8916-F10A75719830}" destId="{85DA3280-8705-454E-B18D-75E30DEE1E3C}" srcOrd="9" destOrd="0" presId="urn:microsoft.com/office/officeart/2005/8/layout/list1#11"/>
    <dgm:cxn modelId="{9CF217E7-3320-42E4-8E96-ABAE51E98E18}" type="presParOf" srcId="{1DD02579-F0BE-4996-8916-F10A75719830}" destId="{D2272F3B-4AB2-42C6-A605-1F21DEC27D1A}" srcOrd="10" destOrd="0" presId="urn:microsoft.com/office/officeart/2005/8/layout/list1#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5B45D8-8B97-43DB-9D79-A24E8ED2DD5E}" type="doc">
      <dgm:prSet loTypeId="urn:microsoft.com/office/officeart/2005/8/layout/list1#2" loCatId="list" qsTypeId="urn:microsoft.com/office/officeart/2005/8/quickstyle/simple3#2" qsCatId="simple" csTypeId="urn:microsoft.com/office/officeart/2005/8/colors/accent1_2#2" csCatId="accent1" phldr="1"/>
      <dgm:spPr/>
      <dgm:t>
        <a:bodyPr/>
        <a:lstStyle/>
        <a:p>
          <a:endParaRPr lang="zh-CN" altLang="en-US"/>
        </a:p>
      </dgm:t>
    </dgm:pt>
    <dgm:pt modelId="{23EAAFBA-5BC4-48F3-A60A-3A7B62B60669}">
      <dgm:prSet custT="1"/>
      <dgm:spPr/>
      <dgm:t>
        <a:bodyPr/>
        <a:lstStyle/>
        <a:p>
          <a:r>
            <a:rPr lang="en-US" altLang="zh-CN" sz="2400" dirty="0" smtClean="0">
              <a:latin typeface="宋体" panose="02010600030101010101" pitchFamily="2" charset="-122"/>
              <a:ea typeface="宋体" panose="02010600030101010101" pitchFamily="2" charset="-122"/>
            </a:rPr>
            <a:t>6.</a:t>
          </a:r>
          <a:r>
            <a:rPr lang="zh-CN" altLang="zh-CN" sz="2400" dirty="0" smtClean="0">
              <a:latin typeface="宋体" panose="02010600030101010101" pitchFamily="2" charset="-122"/>
              <a:ea typeface="宋体" panose="02010600030101010101" pitchFamily="2" charset="-122"/>
            </a:rPr>
            <a:t>软件</a:t>
          </a:r>
          <a:r>
            <a:rPr lang="zh-CN" altLang="zh-CN" sz="2400" dirty="0">
              <a:latin typeface="宋体" panose="02010600030101010101" pitchFamily="2" charset="-122"/>
              <a:ea typeface="宋体" panose="02010600030101010101" pitchFamily="2" charset="-122"/>
            </a:rPr>
            <a:t>成本在计算机系统总成本中所占的比例逐年</a:t>
          </a:r>
          <a:r>
            <a:rPr lang="zh-CN" altLang="zh-CN" sz="2400" dirty="0" smtClean="0">
              <a:latin typeface="宋体" panose="02010600030101010101" pitchFamily="2" charset="-122"/>
              <a:ea typeface="宋体" panose="02010600030101010101" pitchFamily="2" charset="-122"/>
            </a:rPr>
            <a:t>上升</a:t>
          </a:r>
          <a:r>
            <a:rPr lang="zh-CN" altLang="en-US" sz="2400" dirty="0" smtClean="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dgm:t>
    </dgm:pt>
    <dgm:pt modelId="{5AF07195-63D8-4134-86C4-4E30B885957E}" cxnId="{A2E4C2C8-D0A4-4D9E-8168-2DD729C23AF9}" type="parTrans">
      <dgm:prSet/>
      <dgm:spPr/>
      <dgm:t>
        <a:bodyPr/>
        <a:lstStyle/>
        <a:p>
          <a:endParaRPr lang="zh-CN" altLang="en-US">
            <a:latin typeface="宋体" panose="02010600030101010101" pitchFamily="2" charset="-122"/>
            <a:ea typeface="宋体" panose="02010600030101010101" pitchFamily="2" charset="-122"/>
          </a:endParaRPr>
        </a:p>
      </dgm:t>
    </dgm:pt>
    <dgm:pt modelId="{16CA9BF1-276E-4AB1-B2FC-4F69F59E5F0B}" cxnId="{A2E4C2C8-D0A4-4D9E-8168-2DD729C23AF9}" type="sibTrans">
      <dgm:prSet/>
      <dgm:spPr/>
      <dgm:t>
        <a:bodyPr/>
        <a:lstStyle/>
        <a:p>
          <a:endParaRPr lang="zh-CN" altLang="en-US">
            <a:latin typeface="宋体" panose="02010600030101010101" pitchFamily="2" charset="-122"/>
            <a:ea typeface="宋体" panose="02010600030101010101" pitchFamily="2" charset="-122"/>
          </a:endParaRPr>
        </a:p>
      </dgm:t>
    </dgm:pt>
    <dgm:pt modelId="{D32859AB-C53E-48E7-9D0C-AC5E6391EEE7}">
      <dgm:prSet custT="1"/>
      <dgm:spPr/>
      <dgm:t>
        <a:bodyPr/>
        <a:lstStyle/>
        <a:p>
          <a:r>
            <a:rPr lang="en-US" altLang="zh-CN" sz="2400" dirty="0" smtClean="0">
              <a:latin typeface="宋体" panose="02010600030101010101" pitchFamily="2" charset="-122"/>
              <a:ea typeface="宋体" panose="02010600030101010101" pitchFamily="2" charset="-122"/>
            </a:rPr>
            <a:t>7.</a:t>
          </a:r>
          <a:r>
            <a:rPr lang="zh-CN" altLang="zh-CN" sz="2400" dirty="0" smtClean="0">
              <a:latin typeface="宋体" panose="02010600030101010101" pitchFamily="2" charset="-122"/>
              <a:ea typeface="宋体" panose="02010600030101010101" pitchFamily="2" charset="-122"/>
            </a:rPr>
            <a:t>软件开发</a:t>
          </a:r>
          <a:r>
            <a:rPr lang="zh-CN" altLang="zh-CN" sz="2400" dirty="0">
              <a:latin typeface="宋体" panose="02010600030101010101" pitchFamily="2" charset="-122"/>
              <a:ea typeface="宋体" panose="02010600030101010101" pitchFamily="2" charset="-122"/>
            </a:rPr>
            <a:t>生产率提高的速度，远远跟不上计算机应用迅速普及深入的</a:t>
          </a:r>
          <a:r>
            <a:rPr lang="zh-CN" altLang="zh-CN" sz="2400" dirty="0" smtClean="0">
              <a:latin typeface="宋体" panose="02010600030101010101" pitchFamily="2" charset="-122"/>
              <a:ea typeface="宋体" panose="02010600030101010101" pitchFamily="2" charset="-122"/>
            </a:rPr>
            <a:t>趋势</a:t>
          </a:r>
          <a:r>
            <a:rPr lang="zh-CN" altLang="en-US" sz="2400" dirty="0" smtClean="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dgm:t>
    </dgm:pt>
    <dgm:pt modelId="{9F583FD4-23E9-4E9F-8680-E1D156740E63}" cxnId="{DC2C1F1C-2989-46D4-9BCA-CA794FAB7C2D}" type="parTrans">
      <dgm:prSet/>
      <dgm:spPr/>
      <dgm:t>
        <a:bodyPr/>
        <a:lstStyle/>
        <a:p>
          <a:endParaRPr lang="zh-CN" altLang="en-US">
            <a:latin typeface="宋体" panose="02010600030101010101" pitchFamily="2" charset="-122"/>
            <a:ea typeface="宋体" panose="02010600030101010101" pitchFamily="2" charset="-122"/>
          </a:endParaRPr>
        </a:p>
      </dgm:t>
    </dgm:pt>
    <dgm:pt modelId="{0CE2FFBE-51FB-4719-AA1A-52DDE4350956}" cxnId="{DC2C1F1C-2989-46D4-9BCA-CA794FAB7C2D}" type="sibTrans">
      <dgm:prSet/>
      <dgm:spPr/>
      <dgm:t>
        <a:bodyPr/>
        <a:lstStyle/>
        <a:p>
          <a:endParaRPr lang="zh-CN" altLang="en-US">
            <a:latin typeface="宋体" panose="02010600030101010101" pitchFamily="2" charset="-122"/>
            <a:ea typeface="宋体" panose="02010600030101010101" pitchFamily="2" charset="-122"/>
          </a:endParaRPr>
        </a:p>
      </dgm:t>
    </dgm:pt>
    <dgm:pt modelId="{2F7D3E52-2D3F-4C8D-915C-DC74D3673351}">
      <dgm:prSet phldrT="[文本]" custT="1"/>
      <dgm:spPr/>
      <dgm:t>
        <a:bodyPr/>
        <a:lstStyle/>
        <a:p>
          <a:r>
            <a:rPr lang="en-US" altLang="zh-CN" sz="2400" dirty="0" smtClean="0">
              <a:latin typeface="宋体" panose="02010600030101010101" pitchFamily="2" charset="-122"/>
              <a:ea typeface="宋体" panose="02010600030101010101" pitchFamily="2" charset="-122"/>
            </a:rPr>
            <a:t>5.</a:t>
          </a:r>
          <a:r>
            <a:rPr lang="zh-CN" altLang="zh-CN" sz="2400" dirty="0" smtClean="0">
              <a:latin typeface="宋体" panose="02010600030101010101" pitchFamily="2" charset="-122"/>
              <a:ea typeface="宋体" panose="02010600030101010101" pitchFamily="2" charset="-122"/>
            </a:rPr>
            <a:t>软件</a:t>
          </a:r>
          <a:r>
            <a:rPr lang="zh-CN" altLang="zh-CN" sz="2400" dirty="0">
              <a:latin typeface="宋体" panose="02010600030101010101" pitchFamily="2" charset="-122"/>
              <a:ea typeface="宋体" panose="02010600030101010101" pitchFamily="2" charset="-122"/>
            </a:rPr>
            <a:t>通常没有适当的文档</a:t>
          </a:r>
          <a:r>
            <a:rPr lang="zh-CN" altLang="zh-CN" sz="2400" dirty="0" smtClean="0">
              <a:latin typeface="宋体" panose="02010600030101010101" pitchFamily="2" charset="-122"/>
              <a:ea typeface="宋体" panose="02010600030101010101" pitchFamily="2" charset="-122"/>
            </a:rPr>
            <a:t>资料</a:t>
          </a:r>
          <a:r>
            <a:rPr lang="zh-CN" altLang="en-US" sz="2400" dirty="0" smtClean="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dgm:t>
    </dgm:pt>
    <dgm:pt modelId="{25D6E06A-3E89-44D5-BC9A-DAFCC43118D2}" cxnId="{93B93547-FE7D-41EB-BED9-CA72655B39EE}" type="sibTrans">
      <dgm:prSet/>
      <dgm:spPr/>
      <dgm:t>
        <a:bodyPr/>
        <a:lstStyle/>
        <a:p>
          <a:endParaRPr lang="zh-CN" altLang="en-US">
            <a:latin typeface="宋体" panose="02010600030101010101" pitchFamily="2" charset="-122"/>
            <a:ea typeface="宋体" panose="02010600030101010101" pitchFamily="2" charset="-122"/>
          </a:endParaRPr>
        </a:p>
      </dgm:t>
    </dgm:pt>
    <dgm:pt modelId="{F21A1E83-B104-4D16-9502-1F0E79F33D00}" cxnId="{93B93547-FE7D-41EB-BED9-CA72655B39EE}" type="parTrans">
      <dgm:prSet/>
      <dgm:spPr/>
      <dgm:t>
        <a:bodyPr/>
        <a:lstStyle/>
        <a:p>
          <a:endParaRPr lang="zh-CN" altLang="en-US">
            <a:latin typeface="宋体" panose="02010600030101010101" pitchFamily="2" charset="-122"/>
            <a:ea typeface="宋体" panose="02010600030101010101" pitchFamily="2" charset="-122"/>
          </a:endParaRPr>
        </a:p>
      </dgm:t>
    </dgm:pt>
    <dgm:pt modelId="{724CE11C-B167-4E5C-9A91-DA7688B16AA5}" type="pres">
      <dgm:prSet presAssocID="{BA5B45D8-8B97-43DB-9D79-A24E8ED2DD5E}" presName="linear" presStyleCnt="0">
        <dgm:presLayoutVars>
          <dgm:dir/>
          <dgm:animLvl val="lvl"/>
          <dgm:resizeHandles val="exact"/>
        </dgm:presLayoutVars>
      </dgm:prSet>
      <dgm:spPr/>
      <dgm:t>
        <a:bodyPr/>
        <a:lstStyle/>
        <a:p>
          <a:endParaRPr lang="zh-CN" altLang="en-US"/>
        </a:p>
      </dgm:t>
    </dgm:pt>
    <dgm:pt modelId="{6211823E-5DE7-4EDD-B97B-140979E6C184}" type="pres">
      <dgm:prSet presAssocID="{2F7D3E52-2D3F-4C8D-915C-DC74D3673351}" presName="parentLin" presStyleCnt="0"/>
      <dgm:spPr/>
    </dgm:pt>
    <dgm:pt modelId="{C27CE345-AE09-4256-A785-543BD2EE55EF}" type="pres">
      <dgm:prSet presAssocID="{2F7D3E52-2D3F-4C8D-915C-DC74D3673351}" presName="parentLeftMargin" presStyleLbl="node1" presStyleIdx="0" presStyleCnt="3"/>
      <dgm:spPr/>
      <dgm:t>
        <a:bodyPr/>
        <a:lstStyle/>
        <a:p>
          <a:endParaRPr lang="zh-CN" altLang="en-US"/>
        </a:p>
      </dgm:t>
    </dgm:pt>
    <dgm:pt modelId="{E0CFBAE4-9421-462D-8250-A27F9BB873E6}" type="pres">
      <dgm:prSet presAssocID="{2F7D3E52-2D3F-4C8D-915C-DC74D3673351}" presName="parentText" presStyleLbl="node1" presStyleIdx="0" presStyleCnt="3" custScaleX="112592" custScaleY="279446" custLinFactNeighborX="766" custLinFactNeighborY="-95650">
        <dgm:presLayoutVars>
          <dgm:chMax val="0"/>
          <dgm:bulletEnabled val="1"/>
        </dgm:presLayoutVars>
      </dgm:prSet>
      <dgm:spPr/>
      <dgm:t>
        <a:bodyPr/>
        <a:lstStyle/>
        <a:p>
          <a:endParaRPr lang="zh-CN" altLang="en-US"/>
        </a:p>
      </dgm:t>
    </dgm:pt>
    <dgm:pt modelId="{6E29081C-0319-42F1-8F92-B66094F3F5D0}" type="pres">
      <dgm:prSet presAssocID="{2F7D3E52-2D3F-4C8D-915C-DC74D3673351}" presName="negativeSpace" presStyleCnt="0"/>
      <dgm:spPr/>
    </dgm:pt>
    <dgm:pt modelId="{5558C8FC-704F-4441-B7BD-5EBB89300CE5}" type="pres">
      <dgm:prSet presAssocID="{2F7D3E52-2D3F-4C8D-915C-DC74D3673351}" presName="childText" presStyleLbl="conFgAcc1" presStyleIdx="0" presStyleCnt="3" custScaleY="242895" custLinFactY="-200000" custLinFactNeighborX="-622" custLinFactNeighborY="-260459">
        <dgm:presLayoutVars>
          <dgm:bulletEnabled val="1"/>
        </dgm:presLayoutVars>
      </dgm:prSet>
      <dgm:spPr/>
    </dgm:pt>
    <dgm:pt modelId="{BBCAFE86-A091-4E32-839B-457D98DDB194}" type="pres">
      <dgm:prSet presAssocID="{25D6E06A-3E89-44D5-BC9A-DAFCC43118D2}" presName="spaceBetweenRectangles" presStyleCnt="0"/>
      <dgm:spPr/>
    </dgm:pt>
    <dgm:pt modelId="{7F4E8163-38F3-4E2E-9BF8-0C0ABEF10375}" type="pres">
      <dgm:prSet presAssocID="{23EAAFBA-5BC4-48F3-A60A-3A7B62B60669}" presName="parentLin" presStyleCnt="0"/>
      <dgm:spPr/>
    </dgm:pt>
    <dgm:pt modelId="{2B554BA1-56B1-421F-B440-6B128784A01D}" type="pres">
      <dgm:prSet presAssocID="{23EAAFBA-5BC4-48F3-A60A-3A7B62B60669}" presName="parentLeftMargin" presStyleLbl="node1" presStyleIdx="0" presStyleCnt="3"/>
      <dgm:spPr/>
      <dgm:t>
        <a:bodyPr/>
        <a:lstStyle/>
        <a:p>
          <a:endParaRPr lang="zh-CN" altLang="en-US"/>
        </a:p>
      </dgm:t>
    </dgm:pt>
    <dgm:pt modelId="{DB55531D-24F0-470D-A425-8D86E75A01E1}" type="pres">
      <dgm:prSet presAssocID="{23EAAFBA-5BC4-48F3-A60A-3A7B62B60669}" presName="parentText" presStyleLbl="node1" presStyleIdx="1" presStyleCnt="3" custScaleX="114091" custScaleY="426226" custLinFactNeighborX="-4630" custLinFactNeighborY="-22224">
        <dgm:presLayoutVars>
          <dgm:chMax val="0"/>
          <dgm:bulletEnabled val="1"/>
        </dgm:presLayoutVars>
      </dgm:prSet>
      <dgm:spPr/>
      <dgm:t>
        <a:bodyPr/>
        <a:lstStyle/>
        <a:p>
          <a:endParaRPr lang="zh-CN" altLang="en-US"/>
        </a:p>
      </dgm:t>
    </dgm:pt>
    <dgm:pt modelId="{81CD75EB-108D-4ADF-BF29-6A7246A2370B}" type="pres">
      <dgm:prSet presAssocID="{23EAAFBA-5BC4-48F3-A60A-3A7B62B60669}" presName="negativeSpace" presStyleCnt="0"/>
      <dgm:spPr/>
    </dgm:pt>
    <dgm:pt modelId="{2CCB13DF-AD24-4470-BA16-89B0A08AF577}" type="pres">
      <dgm:prSet presAssocID="{23EAAFBA-5BC4-48F3-A60A-3A7B62B60669}" presName="childText" presStyleLbl="conFgAcc1" presStyleIdx="1" presStyleCnt="3" custScaleY="354349" custLinFactY="-189603" custLinFactNeighborX="-622" custLinFactNeighborY="-200000">
        <dgm:presLayoutVars>
          <dgm:bulletEnabled val="1"/>
        </dgm:presLayoutVars>
      </dgm:prSet>
      <dgm:spPr/>
    </dgm:pt>
    <dgm:pt modelId="{8FAE413D-51F2-4B66-B3BA-66EA235E3D0F}" type="pres">
      <dgm:prSet presAssocID="{16CA9BF1-276E-4AB1-B2FC-4F69F59E5F0B}" presName="spaceBetweenRectangles" presStyleCnt="0"/>
      <dgm:spPr/>
    </dgm:pt>
    <dgm:pt modelId="{53FA76C5-C32B-4C4C-8491-346EE0E6383D}" type="pres">
      <dgm:prSet presAssocID="{D32859AB-C53E-48E7-9D0C-AC5E6391EEE7}" presName="parentLin" presStyleCnt="0"/>
      <dgm:spPr/>
    </dgm:pt>
    <dgm:pt modelId="{E2987C6B-42D5-40FB-BCED-2F2A04C73D31}" type="pres">
      <dgm:prSet presAssocID="{D32859AB-C53E-48E7-9D0C-AC5E6391EEE7}" presName="parentLeftMargin" presStyleLbl="node1" presStyleIdx="1" presStyleCnt="3"/>
      <dgm:spPr/>
      <dgm:t>
        <a:bodyPr/>
        <a:lstStyle/>
        <a:p>
          <a:endParaRPr lang="zh-CN" altLang="en-US"/>
        </a:p>
      </dgm:t>
    </dgm:pt>
    <dgm:pt modelId="{3FF88D32-7720-42B8-9CE6-3623F9629C82}" type="pres">
      <dgm:prSet presAssocID="{D32859AB-C53E-48E7-9D0C-AC5E6391EEE7}" presName="parentText" presStyleLbl="node1" presStyleIdx="2" presStyleCnt="3" custScaleX="115673" custScaleY="358620" custLinFactNeighborX="-4735" custLinFactNeighborY="94199">
        <dgm:presLayoutVars>
          <dgm:chMax val="0"/>
          <dgm:bulletEnabled val="1"/>
        </dgm:presLayoutVars>
      </dgm:prSet>
      <dgm:spPr/>
      <dgm:t>
        <a:bodyPr/>
        <a:lstStyle/>
        <a:p>
          <a:endParaRPr lang="zh-CN" altLang="en-US"/>
        </a:p>
      </dgm:t>
    </dgm:pt>
    <dgm:pt modelId="{16A5A820-6BDD-494C-A5F7-7C0D3E3BFB79}" type="pres">
      <dgm:prSet presAssocID="{D32859AB-C53E-48E7-9D0C-AC5E6391EEE7}" presName="negativeSpace" presStyleCnt="0"/>
      <dgm:spPr/>
    </dgm:pt>
    <dgm:pt modelId="{2EF16578-8A0A-4B2E-AFDA-F4162CC1A2F9}" type="pres">
      <dgm:prSet presAssocID="{D32859AB-C53E-48E7-9D0C-AC5E6391EEE7}" presName="childText" presStyleLbl="conFgAcc1" presStyleIdx="2" presStyleCnt="3" custScaleY="350745" custLinFactY="-64764" custLinFactNeighborX="-622" custLinFactNeighborY="-100000">
        <dgm:presLayoutVars>
          <dgm:bulletEnabled val="1"/>
        </dgm:presLayoutVars>
      </dgm:prSet>
      <dgm:spPr/>
    </dgm:pt>
  </dgm:ptLst>
  <dgm:cxnLst>
    <dgm:cxn modelId="{C2E69E02-FC13-4CD1-BB3D-14C44D211249}" type="presOf" srcId="{D32859AB-C53E-48E7-9D0C-AC5E6391EEE7}" destId="{3FF88D32-7720-42B8-9CE6-3623F9629C82}" srcOrd="1" destOrd="0" presId="urn:microsoft.com/office/officeart/2005/8/layout/list1#2"/>
    <dgm:cxn modelId="{93B93547-FE7D-41EB-BED9-CA72655B39EE}" srcId="{BA5B45D8-8B97-43DB-9D79-A24E8ED2DD5E}" destId="{2F7D3E52-2D3F-4C8D-915C-DC74D3673351}" srcOrd="0" destOrd="0" parTransId="{F21A1E83-B104-4D16-9502-1F0E79F33D00}" sibTransId="{25D6E06A-3E89-44D5-BC9A-DAFCC43118D2}"/>
    <dgm:cxn modelId="{92941D7D-D8F6-4BAD-910B-3A8C752CC1D7}" type="presOf" srcId="{23EAAFBA-5BC4-48F3-A60A-3A7B62B60669}" destId="{2B554BA1-56B1-421F-B440-6B128784A01D}" srcOrd="0" destOrd="0" presId="urn:microsoft.com/office/officeart/2005/8/layout/list1#2"/>
    <dgm:cxn modelId="{DC2C1F1C-2989-46D4-9BCA-CA794FAB7C2D}" srcId="{BA5B45D8-8B97-43DB-9D79-A24E8ED2DD5E}" destId="{D32859AB-C53E-48E7-9D0C-AC5E6391EEE7}" srcOrd="2" destOrd="0" parTransId="{9F583FD4-23E9-4E9F-8680-E1D156740E63}" sibTransId="{0CE2FFBE-51FB-4719-AA1A-52DDE4350956}"/>
    <dgm:cxn modelId="{1A631B0E-4535-4D5D-9C93-46462F1A9993}" type="presOf" srcId="{2F7D3E52-2D3F-4C8D-915C-DC74D3673351}" destId="{C27CE345-AE09-4256-A785-543BD2EE55EF}" srcOrd="0" destOrd="0" presId="urn:microsoft.com/office/officeart/2005/8/layout/list1#2"/>
    <dgm:cxn modelId="{2A463BC6-8CE9-44A9-A6B7-55965A65C81C}" type="presOf" srcId="{23EAAFBA-5BC4-48F3-A60A-3A7B62B60669}" destId="{DB55531D-24F0-470D-A425-8D86E75A01E1}" srcOrd="1" destOrd="0" presId="urn:microsoft.com/office/officeart/2005/8/layout/list1#2"/>
    <dgm:cxn modelId="{4DC6F653-6A58-4FC1-B6B0-DC0F57F60FAF}" type="presOf" srcId="{2F7D3E52-2D3F-4C8D-915C-DC74D3673351}" destId="{E0CFBAE4-9421-462D-8250-A27F9BB873E6}" srcOrd="1" destOrd="0" presId="urn:microsoft.com/office/officeart/2005/8/layout/list1#2"/>
    <dgm:cxn modelId="{A2E4C2C8-D0A4-4D9E-8168-2DD729C23AF9}" srcId="{BA5B45D8-8B97-43DB-9D79-A24E8ED2DD5E}" destId="{23EAAFBA-5BC4-48F3-A60A-3A7B62B60669}" srcOrd="1" destOrd="0" parTransId="{5AF07195-63D8-4134-86C4-4E30B885957E}" sibTransId="{16CA9BF1-276E-4AB1-B2FC-4F69F59E5F0B}"/>
    <dgm:cxn modelId="{414F4C31-179D-49BF-B187-5FED3E8F48AF}" type="presOf" srcId="{BA5B45D8-8B97-43DB-9D79-A24E8ED2DD5E}" destId="{724CE11C-B167-4E5C-9A91-DA7688B16AA5}" srcOrd="0" destOrd="0" presId="urn:microsoft.com/office/officeart/2005/8/layout/list1#2"/>
    <dgm:cxn modelId="{2C7F6D8E-A53F-439F-AF4D-5FB956AD2D49}" type="presOf" srcId="{D32859AB-C53E-48E7-9D0C-AC5E6391EEE7}" destId="{E2987C6B-42D5-40FB-BCED-2F2A04C73D31}" srcOrd="0" destOrd="0" presId="urn:microsoft.com/office/officeart/2005/8/layout/list1#2"/>
    <dgm:cxn modelId="{2F4255DF-471B-4A86-9F20-7ECCD6A1ACD2}" type="presParOf" srcId="{724CE11C-B167-4E5C-9A91-DA7688B16AA5}" destId="{6211823E-5DE7-4EDD-B97B-140979E6C184}" srcOrd="0" destOrd="0" presId="urn:microsoft.com/office/officeart/2005/8/layout/list1#2"/>
    <dgm:cxn modelId="{6FF51630-354F-4AA5-AD06-51F1FD827861}" type="presParOf" srcId="{6211823E-5DE7-4EDD-B97B-140979E6C184}" destId="{C27CE345-AE09-4256-A785-543BD2EE55EF}" srcOrd="0" destOrd="0" presId="urn:microsoft.com/office/officeart/2005/8/layout/list1#2"/>
    <dgm:cxn modelId="{AADF9B3F-AE7D-4803-94B6-0E8B253A1E14}" type="presParOf" srcId="{6211823E-5DE7-4EDD-B97B-140979E6C184}" destId="{E0CFBAE4-9421-462D-8250-A27F9BB873E6}" srcOrd="1" destOrd="0" presId="urn:microsoft.com/office/officeart/2005/8/layout/list1#2"/>
    <dgm:cxn modelId="{6A061576-0B43-4953-8BA8-3371A72BA060}" type="presParOf" srcId="{724CE11C-B167-4E5C-9A91-DA7688B16AA5}" destId="{6E29081C-0319-42F1-8F92-B66094F3F5D0}" srcOrd="1" destOrd="0" presId="urn:microsoft.com/office/officeart/2005/8/layout/list1#2"/>
    <dgm:cxn modelId="{363C340A-D867-4C6F-97D1-0B47EE29D6DC}" type="presParOf" srcId="{724CE11C-B167-4E5C-9A91-DA7688B16AA5}" destId="{5558C8FC-704F-4441-B7BD-5EBB89300CE5}" srcOrd="2" destOrd="0" presId="urn:microsoft.com/office/officeart/2005/8/layout/list1#2"/>
    <dgm:cxn modelId="{C119F544-668E-4985-B18C-5497F80CED80}" type="presParOf" srcId="{724CE11C-B167-4E5C-9A91-DA7688B16AA5}" destId="{BBCAFE86-A091-4E32-839B-457D98DDB194}" srcOrd="3" destOrd="0" presId="urn:microsoft.com/office/officeart/2005/8/layout/list1#2"/>
    <dgm:cxn modelId="{A7C4D543-6B95-4557-BDAC-FE0AC9C2E2DF}" type="presParOf" srcId="{724CE11C-B167-4E5C-9A91-DA7688B16AA5}" destId="{7F4E8163-38F3-4E2E-9BF8-0C0ABEF10375}" srcOrd="4" destOrd="0" presId="urn:microsoft.com/office/officeart/2005/8/layout/list1#2"/>
    <dgm:cxn modelId="{4A5C9524-A0B4-4540-96F8-7537293FE4B4}" type="presParOf" srcId="{7F4E8163-38F3-4E2E-9BF8-0C0ABEF10375}" destId="{2B554BA1-56B1-421F-B440-6B128784A01D}" srcOrd="0" destOrd="0" presId="urn:microsoft.com/office/officeart/2005/8/layout/list1#2"/>
    <dgm:cxn modelId="{FCB71D5F-0ACA-4CF7-9FA1-6689AA5B6F06}" type="presParOf" srcId="{7F4E8163-38F3-4E2E-9BF8-0C0ABEF10375}" destId="{DB55531D-24F0-470D-A425-8D86E75A01E1}" srcOrd="1" destOrd="0" presId="urn:microsoft.com/office/officeart/2005/8/layout/list1#2"/>
    <dgm:cxn modelId="{7953E142-5F5D-4322-BA4D-18534EA153B4}" type="presParOf" srcId="{724CE11C-B167-4E5C-9A91-DA7688B16AA5}" destId="{81CD75EB-108D-4ADF-BF29-6A7246A2370B}" srcOrd="5" destOrd="0" presId="urn:microsoft.com/office/officeart/2005/8/layout/list1#2"/>
    <dgm:cxn modelId="{271F7C24-87E9-4A1D-861B-43E63EA90199}" type="presParOf" srcId="{724CE11C-B167-4E5C-9A91-DA7688B16AA5}" destId="{2CCB13DF-AD24-4470-BA16-89B0A08AF577}" srcOrd="6" destOrd="0" presId="urn:microsoft.com/office/officeart/2005/8/layout/list1#2"/>
    <dgm:cxn modelId="{3D61B127-CA43-4321-955F-DD61F96A1206}" type="presParOf" srcId="{724CE11C-B167-4E5C-9A91-DA7688B16AA5}" destId="{8FAE413D-51F2-4B66-B3BA-66EA235E3D0F}" srcOrd="7" destOrd="0" presId="urn:microsoft.com/office/officeart/2005/8/layout/list1#2"/>
    <dgm:cxn modelId="{52142473-A187-4556-BEA7-08C7C4090207}" type="presParOf" srcId="{724CE11C-B167-4E5C-9A91-DA7688B16AA5}" destId="{53FA76C5-C32B-4C4C-8491-346EE0E6383D}" srcOrd="8" destOrd="0" presId="urn:microsoft.com/office/officeart/2005/8/layout/list1#2"/>
    <dgm:cxn modelId="{78A1172C-F406-4EC2-96ED-06FDA48EA148}" type="presParOf" srcId="{53FA76C5-C32B-4C4C-8491-346EE0E6383D}" destId="{E2987C6B-42D5-40FB-BCED-2F2A04C73D31}" srcOrd="0" destOrd="0" presId="urn:microsoft.com/office/officeart/2005/8/layout/list1#2"/>
    <dgm:cxn modelId="{651E9CD9-1DB1-493E-B358-A8167256C1D7}" type="presParOf" srcId="{53FA76C5-C32B-4C4C-8491-346EE0E6383D}" destId="{3FF88D32-7720-42B8-9CE6-3623F9629C82}" srcOrd="1" destOrd="0" presId="urn:microsoft.com/office/officeart/2005/8/layout/list1#2"/>
    <dgm:cxn modelId="{F685D297-38DC-4A33-B332-7D3FF3082F6D}" type="presParOf" srcId="{724CE11C-B167-4E5C-9A91-DA7688B16AA5}" destId="{16A5A820-6BDD-494C-A5F7-7C0D3E3BFB79}" srcOrd="9" destOrd="0" presId="urn:microsoft.com/office/officeart/2005/8/layout/list1#2"/>
    <dgm:cxn modelId="{B91049F3-0C37-4A32-B471-2E2548CE7F50}" type="presParOf" srcId="{724CE11C-B167-4E5C-9A91-DA7688B16AA5}" destId="{2EF16578-8A0A-4B2E-AFDA-F4162CC1A2F9}" srcOrd="10" destOrd="0" presId="urn:microsoft.com/office/officeart/2005/8/layout/lis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1D76944-C2D9-4F5B-B0AF-188C25740C04}" type="doc">
      <dgm:prSet loTypeId="urn:microsoft.com/office/officeart/2005/8/layout/list1#12" loCatId="list" qsTypeId="urn:microsoft.com/office/officeart/2005/8/quickstyle/simple3#16" qsCatId="simple" csTypeId="urn:microsoft.com/office/officeart/2005/8/colors/accent1_2#21" csCatId="accent1" phldr="1"/>
      <dgm:spPr/>
      <dgm:t>
        <a:bodyPr/>
        <a:lstStyle/>
        <a:p>
          <a:endParaRPr lang="zh-CN" altLang="en-US"/>
        </a:p>
      </dgm:t>
    </dgm:pt>
    <dgm:pt modelId="{39F4A598-7E21-4C88-8EE2-A1D928E01CA1}">
      <dgm:prSet phldrT="[文本]"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云计算对开发模式的影响</a:t>
          </a: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云计算对开发工具的影响</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云计算对开发者的影响</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2849FD2B-E5B3-415B-B31D-320399B13CEA}">
      <dgm:prSet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云计算对软件测试的影响</a:t>
          </a:r>
        </a:p>
      </dgm:t>
    </dgm:pt>
    <dgm:pt modelId="{59E65D7F-E2E6-42AF-B57B-00B77F8DECE1}" cxnId="{A5EF76A5-4727-4A44-AA91-B3A30B611272}" type="parTrans">
      <dgm:prSet/>
      <dgm:spPr/>
      <dgm:t>
        <a:bodyPr/>
        <a:lstStyle/>
        <a:p>
          <a:endParaRPr lang="zh-CN" altLang="en-US"/>
        </a:p>
      </dgm:t>
    </dgm:pt>
    <dgm:pt modelId="{661C61CA-9B0A-4776-BCD1-EF07FD218531}" cxnId="{A5EF76A5-4727-4A44-AA91-B3A30B611272}"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4"/>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4">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4"/>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4">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4"/>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4">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Lbl="node1" presStyleIdx="2" presStyleCnt="4"/>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4">
        <dgm:presLayoutVars>
          <dgm:bulletEnabled val="1"/>
        </dgm:presLayoutVars>
      </dgm:prSet>
      <dgm:spPr/>
    </dgm:pt>
  </dgm:ptLst>
  <dgm:cxnLst>
    <dgm:cxn modelId="{F4833355-1086-432C-95C5-217E6FFE1246}" srcId="{51D76944-C2D9-4F5B-B0AF-188C25740C04}" destId="{39F4A598-7E21-4C88-8EE2-A1D928E01CA1}" srcOrd="0" destOrd="0" parTransId="{9987AD6B-DEBA-496B-A99B-C20B8F902B2A}" sibTransId="{40068F6A-CFA6-4AE8-9836-EEFE1D421181}"/>
    <dgm:cxn modelId="{C445C0A4-32EE-4BB5-B0A7-AD04BA42145B}" type="presOf" srcId="{2849FD2B-E5B3-415B-B31D-320399B13CEA}" destId="{74FA7AA8-CA2B-47B8-86D2-BD7647B58A39}" srcOrd="1" destOrd="0" presId="urn:microsoft.com/office/officeart/2005/8/layout/list1#12"/>
    <dgm:cxn modelId="{A7C2B7F6-0011-4811-BC22-B5CFDABBC6EC}" type="presOf" srcId="{51D76944-C2D9-4F5B-B0AF-188C25740C04}" destId="{1DD02579-F0BE-4996-8916-F10A75719830}" srcOrd="0" destOrd="0" presId="urn:microsoft.com/office/officeart/2005/8/layout/list1#12"/>
    <dgm:cxn modelId="{7BA77A7D-AB7B-456C-A80A-139E55DE0702}" srcId="{51D76944-C2D9-4F5B-B0AF-188C25740C04}" destId="{77C28F67-3D69-477F-9201-37B5506C4544}" srcOrd="1" destOrd="0" parTransId="{76FDF507-6F96-4A9A-91E5-DA2A4481245A}" sibTransId="{D13B0875-9C63-4C84-8BDD-61AF80D7650A}"/>
    <dgm:cxn modelId="{033B1A8C-486C-4B0B-A95E-376D89980C0C}" type="presOf" srcId="{C25617E1-2B42-487F-BA15-79E34A4CC942}" destId="{7C0B4A4E-9675-4AAD-9F75-CA220D2985E9}" srcOrd="0" destOrd="0" presId="urn:microsoft.com/office/officeart/2005/8/layout/list1#12"/>
    <dgm:cxn modelId="{9D22E805-0DF5-409A-966B-38FD6859D343}" type="presOf" srcId="{77C28F67-3D69-477F-9201-37B5506C4544}" destId="{8B88C468-A2C9-4BE8-8979-3D952CE2A791}" srcOrd="1" destOrd="0" presId="urn:microsoft.com/office/officeart/2005/8/layout/list1#12"/>
    <dgm:cxn modelId="{CBE9F85A-9F9A-4124-A446-A603BE8FDE9A}" type="presOf" srcId="{39F4A598-7E21-4C88-8EE2-A1D928E01CA1}" destId="{B0A5D8B8-39F4-43F8-B081-CF65C38B75AF}" srcOrd="0" destOrd="0" presId="urn:microsoft.com/office/officeart/2005/8/layout/list1#12"/>
    <dgm:cxn modelId="{227AE1CF-3228-44AB-9239-DD4CB2CF902A}" type="presOf" srcId="{77C28F67-3D69-477F-9201-37B5506C4544}" destId="{3B86F228-FEF2-4FA4-AB29-3990690A59FB}" srcOrd="0" destOrd="0" presId="urn:microsoft.com/office/officeart/2005/8/layout/list1#12"/>
    <dgm:cxn modelId="{8B13276E-AB74-4E64-9034-69E5A2A6BADA}" type="presOf" srcId="{C25617E1-2B42-487F-BA15-79E34A4CC942}" destId="{CE79F149-D1E3-4584-B29F-B4D4577CF599}" srcOrd="1" destOrd="0" presId="urn:microsoft.com/office/officeart/2005/8/layout/list1#12"/>
    <dgm:cxn modelId="{F8C6417B-BDA5-495D-BB65-F3FE0B9567CB}" type="presOf" srcId="{39F4A598-7E21-4C88-8EE2-A1D928E01CA1}" destId="{123861F5-998E-4474-9631-53EB8998C936}" srcOrd="1" destOrd="0" presId="urn:microsoft.com/office/officeart/2005/8/layout/list1#12"/>
    <dgm:cxn modelId="{A5EF76A5-4727-4A44-AA91-B3A30B611272}" srcId="{51D76944-C2D9-4F5B-B0AF-188C25740C04}" destId="{2849FD2B-E5B3-415B-B31D-320399B13CEA}" srcOrd="3" destOrd="0" parTransId="{59E65D7F-E2E6-42AF-B57B-00B77F8DECE1}" sibTransId="{661C61CA-9B0A-4776-BCD1-EF07FD218531}"/>
    <dgm:cxn modelId="{3BB9302E-9D85-4105-878C-9E3DDC348968}" type="presOf" srcId="{2849FD2B-E5B3-415B-B31D-320399B13CEA}" destId="{559FAFFC-13CF-451D-B0DB-0A13C668D2FD}" srcOrd="0" destOrd="0" presId="urn:microsoft.com/office/officeart/2005/8/layout/list1#12"/>
    <dgm:cxn modelId="{547A9186-1DFF-4BB9-878E-022EE7817214}" srcId="{51D76944-C2D9-4F5B-B0AF-188C25740C04}" destId="{C25617E1-2B42-487F-BA15-79E34A4CC942}" srcOrd="2" destOrd="0" parTransId="{7575559A-3AC5-4137-9F2A-49C478AF7EAB}" sibTransId="{14B21892-F3FF-46D7-95CE-6D555FE62C92}"/>
    <dgm:cxn modelId="{C4207BFD-B15A-439B-82CE-34FD89610821}" type="presParOf" srcId="{1DD02579-F0BE-4996-8916-F10A75719830}" destId="{857C6270-C15A-4B92-9416-15F89EEAD3E2}" srcOrd="0" destOrd="0" presId="urn:microsoft.com/office/officeart/2005/8/layout/list1#12"/>
    <dgm:cxn modelId="{36512ABA-B392-4715-A848-34D155D2ACEF}" type="presParOf" srcId="{857C6270-C15A-4B92-9416-15F89EEAD3E2}" destId="{B0A5D8B8-39F4-43F8-B081-CF65C38B75AF}" srcOrd="0" destOrd="0" presId="urn:microsoft.com/office/officeart/2005/8/layout/list1#12"/>
    <dgm:cxn modelId="{CC63D499-6FD5-4EC7-85E0-DB8DBB314FB2}" type="presParOf" srcId="{857C6270-C15A-4B92-9416-15F89EEAD3E2}" destId="{123861F5-998E-4474-9631-53EB8998C936}" srcOrd="1" destOrd="0" presId="urn:microsoft.com/office/officeart/2005/8/layout/list1#12"/>
    <dgm:cxn modelId="{3AE6F3DC-6296-4BFD-9BF5-9162AEE6ED02}" type="presParOf" srcId="{1DD02579-F0BE-4996-8916-F10A75719830}" destId="{02A76C19-9543-4C29-8620-FA3FD912B245}" srcOrd="1" destOrd="0" presId="urn:microsoft.com/office/officeart/2005/8/layout/list1#12"/>
    <dgm:cxn modelId="{F99D49D2-13EF-4105-95C5-F964E5C3C723}" type="presParOf" srcId="{1DD02579-F0BE-4996-8916-F10A75719830}" destId="{B45FBBE9-3585-441D-A623-249458CD702F}" srcOrd="2" destOrd="0" presId="urn:microsoft.com/office/officeart/2005/8/layout/list1#12"/>
    <dgm:cxn modelId="{5FA85528-30FE-483A-99A8-B9DF4B6CB20D}" type="presParOf" srcId="{1DD02579-F0BE-4996-8916-F10A75719830}" destId="{A42E806B-F23A-4EEF-859D-F8887C4F6A86}" srcOrd="3" destOrd="0" presId="urn:microsoft.com/office/officeart/2005/8/layout/list1#12"/>
    <dgm:cxn modelId="{3BD9F2E8-B282-49E4-8EF0-04819822EAE6}" type="presParOf" srcId="{1DD02579-F0BE-4996-8916-F10A75719830}" destId="{C9D4D9BC-9609-4E6C-9C7C-BB6D576A872B}" srcOrd="4" destOrd="0" presId="urn:microsoft.com/office/officeart/2005/8/layout/list1#12"/>
    <dgm:cxn modelId="{37C18EF2-B9FB-44FC-9589-97187BEBA8DB}" type="presParOf" srcId="{C9D4D9BC-9609-4E6C-9C7C-BB6D576A872B}" destId="{3B86F228-FEF2-4FA4-AB29-3990690A59FB}" srcOrd="0" destOrd="0" presId="urn:microsoft.com/office/officeart/2005/8/layout/list1#12"/>
    <dgm:cxn modelId="{A2D02ED0-6D90-4AB4-824F-0EE9CFD856EF}" type="presParOf" srcId="{C9D4D9BC-9609-4E6C-9C7C-BB6D576A872B}" destId="{8B88C468-A2C9-4BE8-8979-3D952CE2A791}" srcOrd="1" destOrd="0" presId="urn:microsoft.com/office/officeart/2005/8/layout/list1#12"/>
    <dgm:cxn modelId="{8790BE5C-1195-4B0E-8897-62C8FEDC4046}" type="presParOf" srcId="{1DD02579-F0BE-4996-8916-F10A75719830}" destId="{9B777B92-EA15-4B2B-AF62-89956AD0C1E7}" srcOrd="5" destOrd="0" presId="urn:microsoft.com/office/officeart/2005/8/layout/list1#12"/>
    <dgm:cxn modelId="{5FA0CA64-72F8-4E5C-B488-9D19121691DA}" type="presParOf" srcId="{1DD02579-F0BE-4996-8916-F10A75719830}" destId="{6A437B38-A84A-47DA-BFA3-97FFA06028D4}" srcOrd="6" destOrd="0" presId="urn:microsoft.com/office/officeart/2005/8/layout/list1#12"/>
    <dgm:cxn modelId="{5FD0714E-9676-4BCA-8098-F4FCF9030CC5}" type="presParOf" srcId="{1DD02579-F0BE-4996-8916-F10A75719830}" destId="{E956EDD0-1B89-4FE7-81A3-F4E9DB6D0A4B}" srcOrd="7" destOrd="0" presId="urn:microsoft.com/office/officeart/2005/8/layout/list1#12"/>
    <dgm:cxn modelId="{51C03455-36B4-4A57-84B9-9DA0B562B4E6}" type="presParOf" srcId="{1DD02579-F0BE-4996-8916-F10A75719830}" destId="{7E4FAD11-083F-4081-B7EB-DC7EE9292D22}" srcOrd="8" destOrd="0" presId="urn:microsoft.com/office/officeart/2005/8/layout/list1#12"/>
    <dgm:cxn modelId="{FF0E1963-AFBC-4B4E-AB9C-3027ADE71376}" type="presParOf" srcId="{7E4FAD11-083F-4081-B7EB-DC7EE9292D22}" destId="{7C0B4A4E-9675-4AAD-9F75-CA220D2985E9}" srcOrd="0" destOrd="0" presId="urn:microsoft.com/office/officeart/2005/8/layout/list1#12"/>
    <dgm:cxn modelId="{15FEFC1E-34F1-4719-8E03-A5067B8FFA70}" type="presParOf" srcId="{7E4FAD11-083F-4081-B7EB-DC7EE9292D22}" destId="{CE79F149-D1E3-4584-B29F-B4D4577CF599}" srcOrd="1" destOrd="0" presId="urn:microsoft.com/office/officeart/2005/8/layout/list1#12"/>
    <dgm:cxn modelId="{37F7878D-6EE0-4CDE-BDE5-851388B84D03}" type="presParOf" srcId="{1DD02579-F0BE-4996-8916-F10A75719830}" destId="{85DA3280-8705-454E-B18D-75E30DEE1E3C}" srcOrd="9" destOrd="0" presId="urn:microsoft.com/office/officeart/2005/8/layout/list1#12"/>
    <dgm:cxn modelId="{9CF217E7-3320-42E4-8E96-ABAE51E98E18}" type="presParOf" srcId="{1DD02579-F0BE-4996-8916-F10A75719830}" destId="{D2272F3B-4AB2-42C6-A605-1F21DEC27D1A}" srcOrd="10" destOrd="0" presId="urn:microsoft.com/office/officeart/2005/8/layout/list1#12"/>
    <dgm:cxn modelId="{10BEB942-3157-4E1C-A57C-DA336F02EFC8}" type="presParOf" srcId="{1DD02579-F0BE-4996-8916-F10A75719830}" destId="{41B44D87-A8FA-4346-9C7E-9E55F1A18A5D}" srcOrd="11" destOrd="0" presId="urn:microsoft.com/office/officeart/2005/8/layout/list1#12"/>
    <dgm:cxn modelId="{5FDF4ED6-3D41-487A-8156-332C47F25E5F}" type="presParOf" srcId="{1DD02579-F0BE-4996-8916-F10A75719830}" destId="{DDC3676C-5641-4AB4-B221-3C80946E9074}" srcOrd="12" destOrd="0" presId="urn:microsoft.com/office/officeart/2005/8/layout/list1#12"/>
    <dgm:cxn modelId="{409695C2-B627-4402-8622-911CAB770D09}" type="presParOf" srcId="{DDC3676C-5641-4AB4-B221-3C80946E9074}" destId="{559FAFFC-13CF-451D-B0DB-0A13C668D2FD}" srcOrd="0" destOrd="0" presId="urn:microsoft.com/office/officeart/2005/8/layout/list1#12"/>
    <dgm:cxn modelId="{3559C817-77FF-4712-9DC8-A9E87F646BC2}" type="presParOf" srcId="{DDC3676C-5641-4AB4-B221-3C80946E9074}" destId="{74FA7AA8-CA2B-47B8-86D2-BD7647B58A39}" srcOrd="1" destOrd="0" presId="urn:microsoft.com/office/officeart/2005/8/layout/list1#12"/>
    <dgm:cxn modelId="{1B3E5BBC-FABD-40B6-82A6-3D8AEAC3516B}" type="presParOf" srcId="{1DD02579-F0BE-4996-8916-F10A75719830}" destId="{507A630E-8ECB-4E0C-8FD5-A3F00B3FAEDF}" srcOrd="13" destOrd="0" presId="urn:microsoft.com/office/officeart/2005/8/layout/list1#12"/>
    <dgm:cxn modelId="{9022E9DA-11EB-49D1-9C01-33F519D55862}" type="presParOf" srcId="{1DD02579-F0BE-4996-8916-F10A75719830}" destId="{435C1CB8-EDC4-4F33-9444-0552A9B9CE5A}" srcOrd="14" destOrd="0" presId="urn:microsoft.com/office/officeart/2005/8/layout/list1#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1D76944-C2D9-4F5B-B0AF-188C25740C04}" type="doc">
      <dgm:prSet loTypeId="urn:microsoft.com/office/officeart/2005/8/layout/list1#13" loCatId="list" qsTypeId="urn:microsoft.com/office/officeart/2005/8/quickstyle/simple3#17" qsCatId="simple" csTypeId="urn:microsoft.com/office/officeart/2005/8/colors/accent1_2#22" csCatId="accent1" phldr="1"/>
      <dgm:spPr/>
      <dgm:t>
        <a:bodyPr/>
        <a:lstStyle/>
        <a:p>
          <a:endParaRPr lang="zh-CN" altLang="en-US"/>
        </a:p>
      </dgm:t>
    </dgm:pt>
    <dgm:pt modelId="{39F4A598-7E21-4C88-8EE2-A1D928E01CA1}">
      <dgm:prSet phldrT="[文本]"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全球化软件协作交付</a:t>
          </a: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开放性计算被广泛应用</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智能化的软件开发方法</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3"/>
      <dgm:spPr/>
      <dgm:t>
        <a:bodyPr/>
        <a:lstStyle/>
        <a:p>
          <a:endParaRPr lang="zh-CN" altLang="en-US"/>
        </a:p>
      </dgm:t>
    </dgm:pt>
    <dgm:pt modelId="{123861F5-998E-4474-9631-53EB8998C936}" type="pres">
      <dgm:prSet presAssocID="{39F4A598-7E21-4C88-8EE2-A1D928E01CA1}" presName="parentText" presStyleLbl="node1" presStyleIdx="0" presStyleCnt="3">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3">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3"/>
      <dgm:spPr/>
      <dgm:t>
        <a:bodyPr/>
        <a:lstStyle/>
        <a:p>
          <a:endParaRPr lang="zh-CN" altLang="en-US"/>
        </a:p>
      </dgm:t>
    </dgm:pt>
    <dgm:pt modelId="{8B88C468-A2C9-4BE8-8979-3D952CE2A791}" type="pres">
      <dgm:prSet presAssocID="{77C28F67-3D69-477F-9201-37B5506C4544}" presName="parentText" presStyleLbl="node1" presStyleIdx="1" presStyleCnt="3">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3">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3"/>
      <dgm:spPr/>
      <dgm:t>
        <a:bodyPr/>
        <a:lstStyle/>
        <a:p>
          <a:endParaRPr lang="zh-CN" altLang="en-US"/>
        </a:p>
      </dgm:t>
    </dgm:pt>
    <dgm:pt modelId="{CE79F149-D1E3-4584-B29F-B4D4577CF599}" type="pres">
      <dgm:prSet presAssocID="{C25617E1-2B42-487F-BA15-79E34A4CC942}" presName="parentText" presStyleLbl="node1" presStyleIdx="2" presStyleCnt="3">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3">
        <dgm:presLayoutVars>
          <dgm:bulletEnabled val="1"/>
        </dgm:presLayoutVars>
      </dgm:prSet>
      <dgm:spPr/>
    </dgm:pt>
  </dgm:ptLst>
  <dgm:cxnLst>
    <dgm:cxn modelId="{F4833355-1086-432C-95C5-217E6FFE1246}" srcId="{51D76944-C2D9-4F5B-B0AF-188C25740C04}" destId="{39F4A598-7E21-4C88-8EE2-A1D928E01CA1}" srcOrd="0" destOrd="0" parTransId="{9987AD6B-DEBA-496B-A99B-C20B8F902B2A}" sibTransId="{40068F6A-CFA6-4AE8-9836-EEFE1D421181}"/>
    <dgm:cxn modelId="{A7C2B7F6-0011-4811-BC22-B5CFDABBC6EC}" type="presOf" srcId="{51D76944-C2D9-4F5B-B0AF-188C25740C04}" destId="{1DD02579-F0BE-4996-8916-F10A75719830}" srcOrd="0" destOrd="0" presId="urn:microsoft.com/office/officeart/2005/8/layout/list1#13"/>
    <dgm:cxn modelId="{7BA77A7D-AB7B-456C-A80A-139E55DE0702}" srcId="{51D76944-C2D9-4F5B-B0AF-188C25740C04}" destId="{77C28F67-3D69-477F-9201-37B5506C4544}" srcOrd="1" destOrd="0" parTransId="{76FDF507-6F96-4A9A-91E5-DA2A4481245A}" sibTransId="{D13B0875-9C63-4C84-8BDD-61AF80D7650A}"/>
    <dgm:cxn modelId="{033B1A8C-486C-4B0B-A95E-376D89980C0C}" type="presOf" srcId="{C25617E1-2B42-487F-BA15-79E34A4CC942}" destId="{7C0B4A4E-9675-4AAD-9F75-CA220D2985E9}" srcOrd="0" destOrd="0" presId="urn:microsoft.com/office/officeart/2005/8/layout/list1#13"/>
    <dgm:cxn modelId="{9D22E805-0DF5-409A-966B-38FD6859D343}" type="presOf" srcId="{77C28F67-3D69-477F-9201-37B5506C4544}" destId="{8B88C468-A2C9-4BE8-8979-3D952CE2A791}" srcOrd="1" destOrd="0" presId="urn:microsoft.com/office/officeart/2005/8/layout/list1#13"/>
    <dgm:cxn modelId="{CBE9F85A-9F9A-4124-A446-A603BE8FDE9A}" type="presOf" srcId="{39F4A598-7E21-4C88-8EE2-A1D928E01CA1}" destId="{B0A5D8B8-39F4-43F8-B081-CF65C38B75AF}" srcOrd="0" destOrd="0" presId="urn:microsoft.com/office/officeart/2005/8/layout/list1#13"/>
    <dgm:cxn modelId="{227AE1CF-3228-44AB-9239-DD4CB2CF902A}" type="presOf" srcId="{77C28F67-3D69-477F-9201-37B5506C4544}" destId="{3B86F228-FEF2-4FA4-AB29-3990690A59FB}" srcOrd="0" destOrd="0" presId="urn:microsoft.com/office/officeart/2005/8/layout/list1#13"/>
    <dgm:cxn modelId="{8B13276E-AB74-4E64-9034-69E5A2A6BADA}" type="presOf" srcId="{C25617E1-2B42-487F-BA15-79E34A4CC942}" destId="{CE79F149-D1E3-4584-B29F-B4D4577CF599}" srcOrd="1" destOrd="0" presId="urn:microsoft.com/office/officeart/2005/8/layout/list1#13"/>
    <dgm:cxn modelId="{F8C6417B-BDA5-495D-BB65-F3FE0B9567CB}" type="presOf" srcId="{39F4A598-7E21-4C88-8EE2-A1D928E01CA1}" destId="{123861F5-998E-4474-9631-53EB8998C936}" srcOrd="1" destOrd="0" presId="urn:microsoft.com/office/officeart/2005/8/layout/list1#13"/>
    <dgm:cxn modelId="{547A9186-1DFF-4BB9-878E-022EE7817214}" srcId="{51D76944-C2D9-4F5B-B0AF-188C25740C04}" destId="{C25617E1-2B42-487F-BA15-79E34A4CC942}" srcOrd="2" destOrd="0" parTransId="{7575559A-3AC5-4137-9F2A-49C478AF7EAB}" sibTransId="{14B21892-F3FF-46D7-95CE-6D555FE62C92}"/>
    <dgm:cxn modelId="{C4207BFD-B15A-439B-82CE-34FD89610821}" type="presParOf" srcId="{1DD02579-F0BE-4996-8916-F10A75719830}" destId="{857C6270-C15A-4B92-9416-15F89EEAD3E2}" srcOrd="0" destOrd="0" presId="urn:microsoft.com/office/officeart/2005/8/layout/list1#13"/>
    <dgm:cxn modelId="{36512ABA-B392-4715-A848-34D155D2ACEF}" type="presParOf" srcId="{857C6270-C15A-4B92-9416-15F89EEAD3E2}" destId="{B0A5D8B8-39F4-43F8-B081-CF65C38B75AF}" srcOrd="0" destOrd="0" presId="urn:microsoft.com/office/officeart/2005/8/layout/list1#13"/>
    <dgm:cxn modelId="{CC63D499-6FD5-4EC7-85E0-DB8DBB314FB2}" type="presParOf" srcId="{857C6270-C15A-4B92-9416-15F89EEAD3E2}" destId="{123861F5-998E-4474-9631-53EB8998C936}" srcOrd="1" destOrd="0" presId="urn:microsoft.com/office/officeart/2005/8/layout/list1#13"/>
    <dgm:cxn modelId="{3AE6F3DC-6296-4BFD-9BF5-9162AEE6ED02}" type="presParOf" srcId="{1DD02579-F0BE-4996-8916-F10A75719830}" destId="{02A76C19-9543-4C29-8620-FA3FD912B245}" srcOrd="1" destOrd="0" presId="urn:microsoft.com/office/officeart/2005/8/layout/list1#13"/>
    <dgm:cxn modelId="{F99D49D2-13EF-4105-95C5-F964E5C3C723}" type="presParOf" srcId="{1DD02579-F0BE-4996-8916-F10A75719830}" destId="{B45FBBE9-3585-441D-A623-249458CD702F}" srcOrd="2" destOrd="0" presId="urn:microsoft.com/office/officeart/2005/8/layout/list1#13"/>
    <dgm:cxn modelId="{5FA85528-30FE-483A-99A8-B9DF4B6CB20D}" type="presParOf" srcId="{1DD02579-F0BE-4996-8916-F10A75719830}" destId="{A42E806B-F23A-4EEF-859D-F8887C4F6A86}" srcOrd="3" destOrd="0" presId="urn:microsoft.com/office/officeart/2005/8/layout/list1#13"/>
    <dgm:cxn modelId="{3BD9F2E8-B282-49E4-8EF0-04819822EAE6}" type="presParOf" srcId="{1DD02579-F0BE-4996-8916-F10A75719830}" destId="{C9D4D9BC-9609-4E6C-9C7C-BB6D576A872B}" srcOrd="4" destOrd="0" presId="urn:microsoft.com/office/officeart/2005/8/layout/list1#13"/>
    <dgm:cxn modelId="{37C18EF2-B9FB-44FC-9589-97187BEBA8DB}" type="presParOf" srcId="{C9D4D9BC-9609-4E6C-9C7C-BB6D576A872B}" destId="{3B86F228-FEF2-4FA4-AB29-3990690A59FB}" srcOrd="0" destOrd="0" presId="urn:microsoft.com/office/officeart/2005/8/layout/list1#13"/>
    <dgm:cxn modelId="{A2D02ED0-6D90-4AB4-824F-0EE9CFD856EF}" type="presParOf" srcId="{C9D4D9BC-9609-4E6C-9C7C-BB6D576A872B}" destId="{8B88C468-A2C9-4BE8-8979-3D952CE2A791}" srcOrd="1" destOrd="0" presId="urn:microsoft.com/office/officeart/2005/8/layout/list1#13"/>
    <dgm:cxn modelId="{8790BE5C-1195-4B0E-8897-62C8FEDC4046}" type="presParOf" srcId="{1DD02579-F0BE-4996-8916-F10A75719830}" destId="{9B777B92-EA15-4B2B-AF62-89956AD0C1E7}" srcOrd="5" destOrd="0" presId="urn:microsoft.com/office/officeart/2005/8/layout/list1#13"/>
    <dgm:cxn modelId="{5FA0CA64-72F8-4E5C-B488-9D19121691DA}" type="presParOf" srcId="{1DD02579-F0BE-4996-8916-F10A75719830}" destId="{6A437B38-A84A-47DA-BFA3-97FFA06028D4}" srcOrd="6" destOrd="0" presId="urn:microsoft.com/office/officeart/2005/8/layout/list1#13"/>
    <dgm:cxn modelId="{5FD0714E-9676-4BCA-8098-F4FCF9030CC5}" type="presParOf" srcId="{1DD02579-F0BE-4996-8916-F10A75719830}" destId="{E956EDD0-1B89-4FE7-81A3-F4E9DB6D0A4B}" srcOrd="7" destOrd="0" presId="urn:microsoft.com/office/officeart/2005/8/layout/list1#13"/>
    <dgm:cxn modelId="{51C03455-36B4-4A57-84B9-9DA0B562B4E6}" type="presParOf" srcId="{1DD02579-F0BE-4996-8916-F10A75719830}" destId="{7E4FAD11-083F-4081-B7EB-DC7EE9292D22}" srcOrd="8" destOrd="0" presId="urn:microsoft.com/office/officeart/2005/8/layout/list1#13"/>
    <dgm:cxn modelId="{FF0E1963-AFBC-4B4E-AB9C-3027ADE71376}" type="presParOf" srcId="{7E4FAD11-083F-4081-B7EB-DC7EE9292D22}" destId="{7C0B4A4E-9675-4AAD-9F75-CA220D2985E9}" srcOrd="0" destOrd="0" presId="urn:microsoft.com/office/officeart/2005/8/layout/list1#13"/>
    <dgm:cxn modelId="{15FEFC1E-34F1-4719-8E03-A5067B8FFA70}" type="presParOf" srcId="{7E4FAD11-083F-4081-B7EB-DC7EE9292D22}" destId="{CE79F149-D1E3-4584-B29F-B4D4577CF599}" srcOrd="1" destOrd="0" presId="urn:microsoft.com/office/officeart/2005/8/layout/list1#13"/>
    <dgm:cxn modelId="{37F7878D-6EE0-4CDE-BDE5-851388B84D03}" type="presParOf" srcId="{1DD02579-F0BE-4996-8916-F10A75719830}" destId="{85DA3280-8705-454E-B18D-75E30DEE1E3C}" srcOrd="9" destOrd="0" presId="urn:microsoft.com/office/officeart/2005/8/layout/list1#13"/>
    <dgm:cxn modelId="{9CF217E7-3320-42E4-8E96-ABAE51E98E18}" type="presParOf" srcId="{1DD02579-F0BE-4996-8916-F10A75719830}" destId="{D2272F3B-4AB2-42C6-A605-1F21DEC27D1A}" srcOrd="10" destOrd="0" presId="urn:microsoft.com/office/officeart/2005/8/layout/list1#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1" loCatId="list" qsTypeId="urn:microsoft.com/office/officeart/2005/8/quickstyle/simple3#3" qsCatId="simple" csTypeId="urn:microsoft.com/office/officeart/2005/8/colors/accent1_2#3"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宋体" panose="02010600030101010101" pitchFamily="2" charset="-122"/>
              <a:ea typeface="宋体" panose="02010600030101010101" pitchFamily="2" charset="-122"/>
            </a:rPr>
            <a:t>1.</a:t>
          </a:r>
          <a:endParaRPr lang="zh-CN" altLang="en-US" sz="3200" dirty="0">
            <a:latin typeface="宋体" panose="02010600030101010101" pitchFamily="2" charset="-122"/>
            <a:ea typeface="宋体" panose="02010600030101010101" pitchFamily="2" charset="-122"/>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pPr algn="l"/>
          <a:endParaRPr lang="en-US" altLang="zh-CN" sz="2400" dirty="0" smtClean="0">
            <a:solidFill>
              <a:schemeClr val="tx1"/>
            </a:solidFill>
            <a:latin typeface="宋体" panose="02010600030101010101" pitchFamily="2" charset="-122"/>
            <a:ea typeface="宋体" panose="02010600030101010101" pitchFamily="2" charset="-122"/>
          </a:endParaRPr>
        </a:p>
        <a:p>
          <a:pPr algn="l"/>
          <a:r>
            <a:rPr lang="zh-CN" altLang="en-US" sz="2400" dirty="0" smtClean="0">
              <a:solidFill>
                <a:schemeClr val="tx1"/>
              </a:solidFill>
              <a:latin typeface="宋体" panose="02010600030101010101" pitchFamily="2" charset="-122"/>
              <a:ea typeface="宋体" panose="02010600030101010101" pitchFamily="2" charset="-122"/>
            </a:rPr>
            <a:t>管理</a:t>
          </a:r>
          <a:r>
            <a:rPr lang="zh-CN" altLang="en-US" sz="2400" dirty="0">
              <a:solidFill>
                <a:schemeClr val="tx1"/>
              </a:solidFill>
              <a:latin typeface="宋体" panose="02010600030101010101" pitchFamily="2" charset="-122"/>
              <a:ea typeface="宋体" panose="02010600030101010101" pitchFamily="2" charset="-122"/>
            </a:rPr>
            <a:t>和控制软件开发过程相当困难</a:t>
          </a:r>
          <a:r>
            <a:rPr lang="zh-CN" altLang="en-US" sz="2400" dirty="0" smtClean="0">
              <a:solidFill>
                <a:schemeClr val="tx1"/>
              </a:solidFill>
              <a:latin typeface="宋体" panose="02010600030101010101" pitchFamily="2" charset="-122"/>
              <a:ea typeface="宋体" panose="02010600030101010101" pitchFamily="2" charset="-122"/>
            </a:rPr>
            <a:t>。</a:t>
          </a:r>
          <a:endParaRPr lang="en-US" altLang="zh-CN" sz="2400" dirty="0" smtClean="0">
            <a:solidFill>
              <a:schemeClr val="tx1"/>
            </a:solidFill>
            <a:latin typeface="宋体" panose="02010600030101010101" pitchFamily="2" charset="-122"/>
            <a:ea typeface="宋体" panose="02010600030101010101" pitchFamily="2" charset="-122"/>
          </a:endParaRPr>
        </a:p>
        <a:p>
          <a:pPr algn="l"/>
          <a:endParaRPr lang="en-US" altLang="zh-CN" sz="2400" dirty="0" smtClean="0">
            <a:solidFill>
              <a:schemeClr val="tx1"/>
            </a:solidFill>
            <a:latin typeface="宋体" panose="02010600030101010101" pitchFamily="2" charset="-122"/>
            <a:ea typeface="宋体" panose="02010600030101010101" pitchFamily="2" charset="-122"/>
          </a:endParaRPr>
        </a:p>
        <a:p>
          <a:pPr algn="l"/>
          <a:endParaRPr lang="en-US" altLang="zh-CN" sz="2400" dirty="0" smtClean="0">
            <a:solidFill>
              <a:schemeClr val="tx1"/>
            </a:solidFill>
            <a:latin typeface="宋体" panose="02010600030101010101" pitchFamily="2" charset="-122"/>
            <a:ea typeface="宋体" panose="02010600030101010101" pitchFamily="2" charset="-122"/>
          </a:endParaRP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solidFill>
                <a:schemeClr val="tx1"/>
              </a:solidFill>
              <a:latin typeface="宋体" panose="02010600030101010101" pitchFamily="2" charset="-122"/>
              <a:ea typeface="宋体" panose="02010600030101010101" pitchFamily="2" charset="-122"/>
            </a:rPr>
            <a:t>2.</a:t>
          </a:r>
          <a:endParaRPr lang="zh-CN" altLang="en-US" sz="3200" dirty="0">
            <a:solidFill>
              <a:schemeClr val="tx1"/>
            </a:solidFill>
            <a:latin typeface="宋体" panose="02010600030101010101" pitchFamily="2" charset="-122"/>
            <a:ea typeface="宋体" panose="02010600030101010101" pitchFamily="2" charset="-122"/>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tIns="720000" bIns="432000" anchor="ctr"/>
        <a:lstStyle/>
        <a:p>
          <a:endParaRPr lang="en-US" altLang="zh-CN" sz="2400" dirty="0" smtClean="0">
            <a:solidFill>
              <a:schemeClr val="tx1"/>
            </a:solidFill>
            <a:latin typeface="宋体" panose="02010600030101010101" pitchFamily="2" charset="-122"/>
            <a:ea typeface="宋体" panose="02010600030101010101" pitchFamily="2" charset="-122"/>
          </a:endParaRPr>
        </a:p>
        <a:p>
          <a:r>
            <a:rPr lang="zh-CN" altLang="en-US" sz="2400" dirty="0" smtClean="0">
              <a:solidFill>
                <a:schemeClr val="tx1"/>
              </a:solidFill>
              <a:latin typeface="宋体" panose="02010600030101010101" pitchFamily="2" charset="-122"/>
              <a:ea typeface="宋体" panose="02010600030101010101" pitchFamily="2" charset="-122"/>
            </a:rPr>
            <a:t>软件</a:t>
          </a:r>
          <a:r>
            <a:rPr lang="zh-CN" altLang="en-US" sz="2400" dirty="0">
              <a:solidFill>
                <a:schemeClr val="tx1"/>
              </a:solidFill>
              <a:latin typeface="宋体" panose="02010600030101010101" pitchFamily="2" charset="-122"/>
              <a:ea typeface="宋体" panose="02010600030101010101" pitchFamily="2" charset="-122"/>
            </a:rPr>
            <a:t>在运行过程中不会因为使用时间过长而被 </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用</a:t>
          </a:r>
          <a:r>
            <a:rPr lang="zh-CN" altLang="en-US" sz="2400" dirty="0" smtClean="0">
              <a:solidFill>
                <a:schemeClr val="tx1"/>
              </a:solidFill>
              <a:latin typeface="宋体" panose="02010600030101010101" pitchFamily="2" charset="-122"/>
              <a:ea typeface="宋体" panose="02010600030101010101" pitchFamily="2" charset="-122"/>
            </a:rPr>
            <a:t>坏</a:t>
          </a:r>
          <a:r>
            <a:rPr lang="en-US" altLang="zh-CN" sz="2400" dirty="0" smtClean="0">
              <a:solidFill>
                <a:schemeClr val="tx1"/>
              </a:solidFill>
              <a:latin typeface="宋体" panose="02010600030101010101" pitchFamily="2" charset="-122"/>
              <a:ea typeface="宋体" panose="02010600030101010101" pitchFamily="2" charset="-122"/>
            </a:rPr>
            <a:t>”</a:t>
          </a:r>
        </a:p>
        <a:p>
          <a:endParaRPr lang="en-US" altLang="zh-CN" sz="2000" dirty="0" smtClean="0">
            <a:solidFill>
              <a:schemeClr val="tx1"/>
            </a:solidFill>
            <a:latin typeface="宋体" panose="02010600030101010101" pitchFamily="2" charset="-122"/>
            <a:ea typeface="宋体" panose="02010600030101010101" pitchFamily="2" charset="-122"/>
          </a:endParaRPr>
        </a:p>
        <a:p>
          <a:endParaRPr lang="en-US" altLang="zh-CN" sz="2000" dirty="0" smtClean="0">
            <a:solidFill>
              <a:schemeClr val="tx1"/>
            </a:solidFill>
            <a:latin typeface="宋体" panose="02010600030101010101" pitchFamily="2" charset="-122"/>
            <a:ea typeface="宋体" panose="02010600030101010101" pitchFamily="2" charset="-122"/>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solidFill>
                <a:schemeClr val="tx1"/>
              </a:solidFill>
              <a:latin typeface="宋体" panose="02010600030101010101" pitchFamily="2" charset="-122"/>
              <a:ea typeface="宋体" panose="02010600030101010101" pitchFamily="2" charset="-122"/>
            </a:rPr>
            <a:t>3.</a:t>
          </a:r>
          <a:endParaRPr lang="zh-CN" altLang="en-US" sz="3200" dirty="0">
            <a:solidFill>
              <a:schemeClr val="tx1"/>
            </a:solidFill>
            <a:latin typeface="宋体" panose="02010600030101010101" pitchFamily="2" charset="-122"/>
            <a:ea typeface="宋体" panose="02010600030101010101" pitchFamily="2" charset="-122"/>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endParaRPr lang="en-US" altLang="zh-CN" sz="2400" dirty="0" smtClean="0">
            <a:solidFill>
              <a:schemeClr val="tx1"/>
            </a:solidFill>
            <a:latin typeface="宋体" panose="02010600030101010101" pitchFamily="2" charset="-122"/>
            <a:ea typeface="宋体" panose="02010600030101010101" pitchFamily="2" charset="-122"/>
          </a:endParaRPr>
        </a:p>
        <a:p>
          <a:r>
            <a:rPr lang="zh-CN" altLang="en-US" sz="2400" dirty="0" smtClean="0">
              <a:solidFill>
                <a:schemeClr val="tx1"/>
              </a:solidFill>
              <a:latin typeface="宋体" panose="02010600030101010101" pitchFamily="2" charset="-122"/>
              <a:ea typeface="宋体" panose="02010600030101010101" pitchFamily="2" charset="-122"/>
            </a:rPr>
            <a:t>规模</a:t>
          </a:r>
          <a:r>
            <a:rPr lang="zh-CN" altLang="en-US" sz="2400" dirty="0" smtClean="0">
              <a:solidFill>
                <a:schemeClr val="tx1"/>
              </a:solidFill>
              <a:latin typeface="宋体" panose="02010600030101010101" pitchFamily="2" charset="-122"/>
              <a:ea typeface="宋体" panose="02010600030101010101" pitchFamily="2" charset="-122"/>
            </a:rPr>
            <a:t>庞大</a:t>
          </a:r>
          <a:r>
            <a:rPr lang="en-US" altLang="zh-CN" sz="2400" dirty="0" smtClean="0">
              <a:solidFill>
                <a:schemeClr val="tx1"/>
              </a:solidFill>
              <a:latin typeface="宋体" panose="02010600030101010101" pitchFamily="2" charset="-122"/>
              <a:ea typeface="宋体" panose="02010600030101010101" pitchFamily="2" charset="-122"/>
            </a:rPr>
            <a:t>,</a:t>
          </a:r>
          <a:r>
            <a:rPr lang="zh-CN" altLang="en-US" sz="2400" dirty="0" smtClean="0">
              <a:solidFill>
                <a:schemeClr val="tx1"/>
              </a:solidFill>
              <a:latin typeface="宋体" panose="02010600030101010101" pitchFamily="2" charset="-122"/>
              <a:ea typeface="宋体" panose="02010600030101010101" pitchFamily="2" charset="-122"/>
            </a:rPr>
            <a:t>复杂性</a:t>
          </a:r>
          <a:r>
            <a:rPr lang="zh-CN" altLang="en-US" sz="2400" dirty="0">
              <a:solidFill>
                <a:schemeClr val="tx1"/>
              </a:solidFill>
              <a:latin typeface="宋体" panose="02010600030101010101" pitchFamily="2" charset="-122"/>
              <a:ea typeface="宋体" panose="02010600030101010101" pitchFamily="2" charset="-122"/>
            </a:rPr>
            <a:t>将随着程序规模的增加而呈指数</a:t>
          </a:r>
          <a:r>
            <a:rPr lang="zh-CN" altLang="en-US" sz="2400" dirty="0" smtClean="0">
              <a:solidFill>
                <a:schemeClr val="tx1"/>
              </a:solidFill>
              <a:latin typeface="宋体" panose="02010600030101010101" pitchFamily="2" charset="-122"/>
              <a:ea typeface="宋体" panose="02010600030101010101" pitchFamily="2" charset="-122"/>
            </a:rPr>
            <a:t>上升</a:t>
          </a:r>
          <a:endParaRPr lang="en-US" altLang="zh-CN" sz="2400" dirty="0" smtClean="0">
            <a:solidFill>
              <a:schemeClr val="tx1"/>
            </a:solidFill>
            <a:latin typeface="宋体" panose="02010600030101010101" pitchFamily="2" charset="-122"/>
            <a:ea typeface="宋体" panose="02010600030101010101" pitchFamily="2" charset="-122"/>
          </a:endParaRPr>
        </a:p>
        <a:p>
          <a:endParaRPr lang="en-US" altLang="zh-CN" sz="2000" dirty="0" smtClean="0">
            <a:solidFill>
              <a:schemeClr val="tx1"/>
            </a:solidFill>
            <a:latin typeface="宋体" panose="02010600030101010101" pitchFamily="2" charset="-122"/>
            <a:ea typeface="宋体" panose="02010600030101010101" pitchFamily="2" charset="-122"/>
          </a:endParaRPr>
        </a:p>
        <a:p>
          <a:endParaRPr lang="en-US" altLang="zh-CN" sz="2000" dirty="0" smtClean="0">
            <a:solidFill>
              <a:schemeClr val="tx1"/>
            </a:solidFill>
            <a:latin typeface="宋体" panose="02010600030101010101" pitchFamily="2" charset="-122"/>
            <a:ea typeface="宋体" panose="02010600030101010101" pitchFamily="2" charset="-122"/>
          </a:endParaRPr>
        </a:p>
        <a:p>
          <a:endParaRPr lang="zh-CN" altLang="en-US" sz="2000" dirty="0">
            <a:solidFill>
              <a:schemeClr val="tx1"/>
            </a:solidFill>
            <a:latin typeface="宋体" panose="02010600030101010101" pitchFamily="2" charset="-122"/>
            <a:ea typeface="宋体" panose="02010600030101010101" pitchFamily="2" charset="-122"/>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pt>
    <dgm:pt modelId="{DE390124-66BA-4092-9C0F-89D73AF6D390}" type="pres">
      <dgm:prSet presAssocID="{792A32D8-E577-4355-A241-288D8FE694BA}" presName="bgRect" presStyleLbl="node1" presStyleIdx="0" presStyleCnt="3" custScaleY="100000"/>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pt>
    <dgm:pt modelId="{66390FBD-46DE-475B-A5AB-B719D89E7676}" type="pres">
      <dgm:prSet presAssocID="{96CA2196-417A-4321-844E-7ACE480B584C}" presName="vProcSp" presStyleCnt="0"/>
      <dgm:spPr/>
    </dgm:pt>
    <dgm:pt modelId="{875CC90F-830A-4661-B998-6F660EABDBC8}" type="pres">
      <dgm:prSet presAssocID="{96CA2196-417A-4321-844E-7ACE480B584C}" presName="vSp1" presStyleCnt="0"/>
      <dgm:spPr/>
    </dgm:pt>
    <dgm:pt modelId="{9EB5BD99-D7C4-483C-AD44-C7BD8EC74E8E}" type="pres">
      <dgm:prSet presAssocID="{96CA2196-417A-4321-844E-7ACE480B584C}" presName="simulatedConn" presStyleLbl="solidFgAcc1" presStyleIdx="0" presStyleCnt="2"/>
      <dgm:spPr/>
    </dgm:pt>
    <dgm:pt modelId="{26648853-CBD3-48AF-AA4C-761BF6A35F7C}" type="pres">
      <dgm:prSet presAssocID="{96CA2196-417A-4321-844E-7ACE480B584C}" presName="vSp2" presStyleCnt="0"/>
      <dgm:spPr/>
    </dgm:pt>
    <dgm:pt modelId="{C2274A7B-BC98-4B40-8C07-E62796ED4294}" type="pres">
      <dgm:prSet presAssocID="{96CA2196-417A-4321-844E-7ACE480B584C}" presName="sibTrans" presStyleCnt="0"/>
      <dgm:spPr/>
    </dgm:pt>
    <dgm:pt modelId="{3CAC3E7A-92B0-4133-AC94-8818A713C78C}" type="pres">
      <dgm:prSet presAssocID="{F8BBEB5C-3669-4589-833B-AEA10E2027FD}" presName="compositeNode" presStyleCnt="0">
        <dgm:presLayoutVars>
          <dgm:bulletEnabled val="1"/>
        </dgm:presLayoutVars>
      </dgm:prSet>
      <dgm:spPr/>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pt>
    <dgm:pt modelId="{98CD95CB-BDE1-4AD7-AA3C-360AAADB98A4}" type="pres">
      <dgm:prSet presAssocID="{305F4B40-06E7-4F6C-8EE7-8115F6D83EB4}" presName="vProcSp" presStyleCnt="0"/>
      <dgm:spPr/>
    </dgm:pt>
    <dgm:pt modelId="{54CF2613-CF2D-4866-94A9-BEA461BA25BF}" type="pres">
      <dgm:prSet presAssocID="{305F4B40-06E7-4F6C-8EE7-8115F6D83EB4}" presName="vSp1" presStyleCnt="0"/>
      <dgm:spPr/>
    </dgm:pt>
    <dgm:pt modelId="{C33CCE08-2EB7-40FC-BFAF-F5747B585A77}" type="pres">
      <dgm:prSet presAssocID="{305F4B40-06E7-4F6C-8EE7-8115F6D83EB4}" presName="simulatedConn" presStyleLbl="solidFgAcc1" presStyleIdx="1" presStyleCnt="2"/>
      <dgm:spPr/>
    </dgm:pt>
    <dgm:pt modelId="{3F998AAE-D935-4AB6-9CFB-A3567284AD58}" type="pres">
      <dgm:prSet presAssocID="{305F4B40-06E7-4F6C-8EE7-8115F6D83EB4}" presName="vSp2" presStyleCnt="0"/>
      <dgm:spPr/>
    </dgm:pt>
    <dgm:pt modelId="{C6FB093D-F22D-48AE-8C5D-9023E320C1AE}" type="pres">
      <dgm:prSet presAssocID="{305F4B40-06E7-4F6C-8EE7-8115F6D83EB4}" presName="sibTrans" presStyleCnt="0"/>
      <dgm:spPr/>
    </dgm:pt>
    <dgm:pt modelId="{A4217998-41A0-49A3-ADC0-5C634F207965}" type="pres">
      <dgm:prSet presAssocID="{4718C343-3D24-426A-956D-64C1F30E4AC1}" presName="compositeNode" presStyleCnt="0">
        <dgm:presLayoutVars>
          <dgm:bulletEnabled val="1"/>
        </dgm:presLayoutVars>
      </dgm:prSet>
      <dgm:spPr/>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9C104F92-BC1D-4A16-9DD0-BBA06E2B5E54}" type="presOf" srcId="{00F0921C-6AC1-41A3-86CA-40842D9CD9C8}" destId="{91DCBC67-6CEB-4427-A054-B44E2BD4FC70}" srcOrd="0" destOrd="0" presId="urn:microsoft.com/office/officeart/2005/8/layout/hProcess7#1"/>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6943ED89-F1D0-4EAC-AFBE-9BF4C32FC1C0}" type="presOf" srcId="{3ADE302C-73BA-4029-B2F1-783244462C8D}" destId="{222CABEC-B917-450D-8D40-7322389FD950}" srcOrd="0" destOrd="0" presId="urn:microsoft.com/office/officeart/2005/8/layout/hProcess7#1"/>
    <dgm:cxn modelId="{33E91546-83D2-474E-8A34-E48DFEDEB5E4}" srcId="{792A32D8-E577-4355-A241-288D8FE694BA}" destId="{055CF8EF-832D-4435-9F80-B4B5F7CCC1AC}" srcOrd="0" destOrd="0" parTransId="{FD290011-789B-4E30-9482-58E708C29103}" sibTransId="{0F333264-D3C2-44B1-962E-84DF3E7C086C}"/>
    <dgm:cxn modelId="{9680DCD9-30CB-4123-B7A6-03D697D8C369}" srcId="{F8BBEB5C-3669-4589-833B-AEA10E2027FD}" destId="{3ADE302C-73BA-4029-B2F1-783244462C8D}" srcOrd="0" destOrd="0" parTransId="{C08DD32F-C8D5-4BBA-A723-F61002516AFE}" sibTransId="{771CD585-6CEC-4FAF-A6B0-29B2E9C73E34}"/>
    <dgm:cxn modelId="{F2C92461-02EF-494F-8B17-38A86A1DC441}" type="presOf" srcId="{792A32D8-E577-4355-A241-288D8FE694BA}" destId="{DE390124-66BA-4092-9C0F-89D73AF6D390}" srcOrd="0" destOrd="0" presId="urn:microsoft.com/office/officeart/2005/8/layout/hProcess7#1"/>
    <dgm:cxn modelId="{BCDDF8A5-0830-4438-8545-42691C76AC69}" type="presOf" srcId="{F8BBEB5C-3669-4589-833B-AEA10E2027FD}" destId="{BA8721D2-8605-4931-A2C4-8E6C78146A00}" srcOrd="1" destOrd="0" presId="urn:microsoft.com/office/officeart/2005/8/layout/hProcess7#1"/>
    <dgm:cxn modelId="{25239526-8FA2-41DF-9231-028FA289E6D9}" type="presOf" srcId="{055CF8EF-832D-4435-9F80-B4B5F7CCC1AC}" destId="{B2D6E89C-7025-4C19-9F9A-AF417DE349CE}" srcOrd="0" destOrd="0" presId="urn:microsoft.com/office/officeart/2005/8/layout/hProcess7#1"/>
    <dgm:cxn modelId="{4D6C1706-F36C-4BF3-9D7F-CFD7B4840D3D}" type="presOf" srcId="{4718C343-3D24-426A-956D-64C1F30E4AC1}" destId="{9F76DD04-D577-438E-84BE-A08A21730F2E}" srcOrd="0" destOrd="0" presId="urn:microsoft.com/office/officeart/2005/8/layout/hProcess7#1"/>
    <dgm:cxn modelId="{A092761C-4A58-45C7-BE35-79DFEE63A135}" type="presOf" srcId="{F8BBEB5C-3669-4589-833B-AEA10E2027FD}" destId="{0BDC6EBA-75F2-4795-A3B2-555F397A768E}" srcOrd="0" destOrd="0" presId="urn:microsoft.com/office/officeart/2005/8/layout/hProcess7#1"/>
    <dgm:cxn modelId="{B43A2F82-3A5F-485F-A669-99B2DB4CE819}" srcId="{4718C343-3D24-426A-956D-64C1F30E4AC1}" destId="{2CCDA8EE-C032-4CD9-BBD7-70405A939EF7}" srcOrd="0" destOrd="0" parTransId="{6B37D7EF-6207-492D-ACC0-440209F9AFE2}" sibTransId="{BC90C4BF-3712-401C-A2E8-57AC78CA803C}"/>
    <dgm:cxn modelId="{FB3067A8-4595-4050-8C49-59B35DB2C083}" srcId="{00F0921C-6AC1-41A3-86CA-40842D9CD9C8}" destId="{F8BBEB5C-3669-4589-833B-AEA10E2027FD}" srcOrd="1" destOrd="0" parTransId="{8F3687AF-9A35-4F26-ADF1-43BB3A09502A}" sibTransId="{305F4B40-06E7-4F6C-8EE7-8115F6D83EB4}"/>
    <dgm:cxn modelId="{59735BE3-61D6-4879-93E7-EF06F05AB767}" type="presOf" srcId="{2CCDA8EE-C032-4CD9-BBD7-70405A939EF7}" destId="{9E81E936-B888-41E0-B517-B0FA998C9106}" srcOrd="0" destOrd="0" presId="urn:microsoft.com/office/officeart/2005/8/layout/hProcess7#1"/>
    <dgm:cxn modelId="{CBFC0067-1872-4775-99F5-FE1189735413}" type="presOf" srcId="{792A32D8-E577-4355-A241-288D8FE694BA}" destId="{B2879C72-AA36-48CA-A0A9-727689A8925C}" srcOrd="1" destOrd="0" presId="urn:microsoft.com/office/officeart/2005/8/layout/hProcess7#1"/>
    <dgm:cxn modelId="{ACD888D4-A1BC-4CE7-9760-22CE1477B6C5}" type="presOf" srcId="{4718C343-3D24-426A-956D-64C1F30E4AC1}" destId="{410A0EFB-B330-41C6-9544-A5ABA2C3C76F}" srcOrd="1" destOrd="0" presId="urn:microsoft.com/office/officeart/2005/8/layout/hProcess7#1"/>
    <dgm:cxn modelId="{8EC18590-62C0-4403-9270-2330F0376229}" type="presParOf" srcId="{91DCBC67-6CEB-4427-A054-B44E2BD4FC70}" destId="{445A1B0A-C981-4115-B11D-F9322EB2488F}" srcOrd="0" destOrd="0" presId="urn:microsoft.com/office/officeart/2005/8/layout/hProcess7#1"/>
    <dgm:cxn modelId="{75EFFE6D-C359-4B36-A959-ADA52D76408C}" type="presParOf" srcId="{445A1B0A-C981-4115-B11D-F9322EB2488F}" destId="{DE390124-66BA-4092-9C0F-89D73AF6D390}" srcOrd="0" destOrd="0" presId="urn:microsoft.com/office/officeart/2005/8/layout/hProcess7#1"/>
    <dgm:cxn modelId="{47D6833E-357E-4E0C-829F-FE27BE0A7944}" type="presParOf" srcId="{445A1B0A-C981-4115-B11D-F9322EB2488F}" destId="{B2879C72-AA36-48CA-A0A9-727689A8925C}" srcOrd="1" destOrd="0" presId="urn:microsoft.com/office/officeart/2005/8/layout/hProcess7#1"/>
    <dgm:cxn modelId="{C861F6B5-E8FB-47B9-AB22-090F36C12C33}" type="presParOf" srcId="{445A1B0A-C981-4115-B11D-F9322EB2488F}" destId="{B2D6E89C-7025-4C19-9F9A-AF417DE349CE}" srcOrd="2" destOrd="0" presId="urn:microsoft.com/office/officeart/2005/8/layout/hProcess7#1"/>
    <dgm:cxn modelId="{8EAF8226-45E8-4603-90C6-6EED1FB56529}" type="presParOf" srcId="{91DCBC67-6CEB-4427-A054-B44E2BD4FC70}" destId="{8048C6B7-8890-4A68-B4F9-521446DA2E00}" srcOrd="1" destOrd="0" presId="urn:microsoft.com/office/officeart/2005/8/layout/hProcess7#1"/>
    <dgm:cxn modelId="{F97A600C-9D65-4DC3-818C-4E19E74FBC6E}" type="presParOf" srcId="{91DCBC67-6CEB-4427-A054-B44E2BD4FC70}" destId="{66390FBD-46DE-475B-A5AB-B719D89E7676}" srcOrd="2" destOrd="0" presId="urn:microsoft.com/office/officeart/2005/8/layout/hProcess7#1"/>
    <dgm:cxn modelId="{CF7340F5-7CC8-439C-80B7-82B03CA25414}" type="presParOf" srcId="{66390FBD-46DE-475B-A5AB-B719D89E7676}" destId="{875CC90F-830A-4661-B998-6F660EABDBC8}" srcOrd="0" destOrd="0" presId="urn:microsoft.com/office/officeart/2005/8/layout/hProcess7#1"/>
    <dgm:cxn modelId="{41373D40-D0C6-4D2A-B474-3F8171294AF8}" type="presParOf" srcId="{66390FBD-46DE-475B-A5AB-B719D89E7676}" destId="{9EB5BD99-D7C4-483C-AD44-C7BD8EC74E8E}" srcOrd="1" destOrd="0" presId="urn:microsoft.com/office/officeart/2005/8/layout/hProcess7#1"/>
    <dgm:cxn modelId="{3215875A-7831-41C6-87D9-D06D3B60ED42}" type="presParOf" srcId="{66390FBD-46DE-475B-A5AB-B719D89E7676}" destId="{26648853-CBD3-48AF-AA4C-761BF6A35F7C}" srcOrd="2" destOrd="0" presId="urn:microsoft.com/office/officeart/2005/8/layout/hProcess7#1"/>
    <dgm:cxn modelId="{81304594-770D-4BAB-B499-6F1887B236F3}" type="presParOf" srcId="{91DCBC67-6CEB-4427-A054-B44E2BD4FC70}" destId="{C2274A7B-BC98-4B40-8C07-E62796ED4294}" srcOrd="3" destOrd="0" presId="urn:microsoft.com/office/officeart/2005/8/layout/hProcess7#1"/>
    <dgm:cxn modelId="{C7E2B4D2-D0E5-4344-A69C-2B225C3CF126}" type="presParOf" srcId="{91DCBC67-6CEB-4427-A054-B44E2BD4FC70}" destId="{3CAC3E7A-92B0-4133-AC94-8818A713C78C}" srcOrd="4" destOrd="0" presId="urn:microsoft.com/office/officeart/2005/8/layout/hProcess7#1"/>
    <dgm:cxn modelId="{B0636169-22F9-4421-9581-B5F08F635668}" type="presParOf" srcId="{3CAC3E7A-92B0-4133-AC94-8818A713C78C}" destId="{0BDC6EBA-75F2-4795-A3B2-555F397A768E}" srcOrd="0" destOrd="0" presId="urn:microsoft.com/office/officeart/2005/8/layout/hProcess7#1"/>
    <dgm:cxn modelId="{BAAB4C7A-5E17-4A9C-82F9-3AEAA9F5F0BC}" type="presParOf" srcId="{3CAC3E7A-92B0-4133-AC94-8818A713C78C}" destId="{BA8721D2-8605-4931-A2C4-8E6C78146A00}" srcOrd="1" destOrd="0" presId="urn:microsoft.com/office/officeart/2005/8/layout/hProcess7#1"/>
    <dgm:cxn modelId="{5484102F-D4F9-4FC2-B92A-5FD7301DCAA5}" type="presParOf" srcId="{3CAC3E7A-92B0-4133-AC94-8818A713C78C}" destId="{222CABEC-B917-450D-8D40-7322389FD950}" srcOrd="2" destOrd="0" presId="urn:microsoft.com/office/officeart/2005/8/layout/hProcess7#1"/>
    <dgm:cxn modelId="{E83F7313-C4C6-4AD2-A853-5181657F4191}" type="presParOf" srcId="{91DCBC67-6CEB-4427-A054-B44E2BD4FC70}" destId="{B46ABF58-6F7C-498B-AB29-67A9ADFF7357}" srcOrd="5" destOrd="0" presId="urn:microsoft.com/office/officeart/2005/8/layout/hProcess7#1"/>
    <dgm:cxn modelId="{0B2037FB-EDD7-42E8-9BC6-17209D05AE22}" type="presParOf" srcId="{91DCBC67-6CEB-4427-A054-B44E2BD4FC70}" destId="{98CD95CB-BDE1-4AD7-AA3C-360AAADB98A4}" srcOrd="6" destOrd="0" presId="urn:microsoft.com/office/officeart/2005/8/layout/hProcess7#1"/>
    <dgm:cxn modelId="{9AA6310A-18C5-45A0-A43B-056C33B6D0B9}" type="presParOf" srcId="{98CD95CB-BDE1-4AD7-AA3C-360AAADB98A4}" destId="{54CF2613-CF2D-4866-94A9-BEA461BA25BF}" srcOrd="0" destOrd="0" presId="urn:microsoft.com/office/officeart/2005/8/layout/hProcess7#1"/>
    <dgm:cxn modelId="{5923E4B9-4E70-4124-83CF-56E7CF49D39A}" type="presParOf" srcId="{98CD95CB-BDE1-4AD7-AA3C-360AAADB98A4}" destId="{C33CCE08-2EB7-40FC-BFAF-F5747B585A77}" srcOrd="1" destOrd="0" presId="urn:microsoft.com/office/officeart/2005/8/layout/hProcess7#1"/>
    <dgm:cxn modelId="{D57792A9-0525-473C-82B0-8799DC23D86E}" type="presParOf" srcId="{98CD95CB-BDE1-4AD7-AA3C-360AAADB98A4}" destId="{3F998AAE-D935-4AB6-9CFB-A3567284AD58}" srcOrd="2" destOrd="0" presId="urn:microsoft.com/office/officeart/2005/8/layout/hProcess7#1"/>
    <dgm:cxn modelId="{C013A3ED-0F41-4D8A-8D73-2E0A783AC754}" type="presParOf" srcId="{91DCBC67-6CEB-4427-A054-B44E2BD4FC70}" destId="{C6FB093D-F22D-48AE-8C5D-9023E320C1AE}" srcOrd="7" destOrd="0" presId="urn:microsoft.com/office/officeart/2005/8/layout/hProcess7#1"/>
    <dgm:cxn modelId="{FFCF13E5-C633-4B9B-BF5B-25E3D09AAED9}" type="presParOf" srcId="{91DCBC67-6CEB-4427-A054-B44E2BD4FC70}" destId="{A4217998-41A0-49A3-ADC0-5C634F207965}" srcOrd="8" destOrd="0" presId="urn:microsoft.com/office/officeart/2005/8/layout/hProcess7#1"/>
    <dgm:cxn modelId="{9C2FD827-6844-46A7-8547-636CB6226BE2}" type="presParOf" srcId="{A4217998-41A0-49A3-ADC0-5C634F207965}" destId="{9F76DD04-D577-438E-84BE-A08A21730F2E}" srcOrd="0" destOrd="0" presId="urn:microsoft.com/office/officeart/2005/8/layout/hProcess7#1"/>
    <dgm:cxn modelId="{2A4152E6-210A-46AA-8AED-67FDCF3FA398}" type="presParOf" srcId="{A4217998-41A0-49A3-ADC0-5C634F207965}" destId="{410A0EFB-B330-41C6-9544-A5ABA2C3C76F}" srcOrd="1" destOrd="0" presId="urn:microsoft.com/office/officeart/2005/8/layout/hProcess7#1"/>
    <dgm:cxn modelId="{A719BE3E-9305-429C-B14A-999D19A38AC5}" type="presParOf" srcId="{A4217998-41A0-49A3-ADC0-5C634F207965}" destId="{9E81E936-B888-41E0-B517-B0FA998C9106}"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2" loCatId="list" qsTypeId="urn:microsoft.com/office/officeart/2005/8/quickstyle/simple3#4" qsCatId="simple" csTypeId="urn:microsoft.com/office/officeart/2005/8/colors/accent1_2#4"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宋体" panose="02010600030101010101" pitchFamily="2" charset="-122"/>
              <a:ea typeface="宋体" panose="02010600030101010101" pitchFamily="2" charset="-122"/>
            </a:rPr>
            <a:t>4.</a:t>
          </a:r>
          <a:endParaRPr lang="zh-CN" altLang="en-US" sz="3200" dirty="0">
            <a:latin typeface="宋体" panose="02010600030101010101" pitchFamily="2" charset="-122"/>
            <a:ea typeface="宋体" panose="02010600030101010101" pitchFamily="2" charset="-122"/>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宋体" panose="02010600030101010101" pitchFamily="2" charset="-122"/>
              <a:ea typeface="宋体" panose="02010600030101010101" pitchFamily="2" charset="-122"/>
            </a:rPr>
            <a:t>5.</a:t>
          </a:r>
          <a:endParaRPr lang="zh-CN" altLang="en-US" sz="3200" dirty="0">
            <a:latin typeface="宋体" panose="02010600030101010101" pitchFamily="2" charset="-122"/>
            <a:ea typeface="宋体" panose="02010600030101010101" pitchFamily="2" charset="-122"/>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在</a:t>
          </a:r>
          <a:r>
            <a:rPr lang="zh-CN" altLang="en-US" sz="2400" dirty="0">
              <a:latin typeface="宋体" panose="02010600030101010101" pitchFamily="2" charset="-122"/>
              <a:ea typeface="宋体" panose="02010600030101010101" pitchFamily="2" charset="-122"/>
            </a:rPr>
            <a:t>实践过程中或多或少地采用了错误的方法和</a:t>
          </a:r>
          <a:r>
            <a:rPr lang="zh-CN" altLang="en-US" sz="2400" dirty="0" smtClean="0">
              <a:latin typeface="宋体" panose="02010600030101010101" pitchFamily="2" charset="-122"/>
              <a:ea typeface="宋体" panose="02010600030101010101" pitchFamily="2" charset="-122"/>
            </a:rPr>
            <a:t>技术</a:t>
          </a:r>
          <a:endParaRPr lang="zh-CN" altLang="en-US" sz="2400" dirty="0">
            <a:latin typeface="宋体" panose="02010600030101010101" pitchFamily="2" charset="-122"/>
            <a:ea typeface="宋体" panose="02010600030101010101" pitchFamily="2" charset="-122"/>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宋体" panose="02010600030101010101" pitchFamily="2" charset="-122"/>
              <a:ea typeface="宋体" panose="02010600030101010101" pitchFamily="2" charset="-122"/>
            </a:rPr>
            <a:t>6.</a:t>
          </a:r>
          <a:endParaRPr lang="zh-CN" altLang="en-US" sz="3200" dirty="0">
            <a:latin typeface="宋体" panose="02010600030101010101" pitchFamily="2" charset="-122"/>
            <a:ea typeface="宋体" panose="02010600030101010101" pitchFamily="2" charset="-122"/>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endParaRPr lang="en-US" altLang="zh-CN" sz="26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忽视</a:t>
          </a:r>
          <a:r>
            <a:rPr lang="zh-CN" altLang="en-US" sz="2400" dirty="0">
              <a:latin typeface="宋体" panose="02010600030101010101" pitchFamily="2" charset="-122"/>
              <a:ea typeface="宋体" panose="02010600030101010101" pitchFamily="2" charset="-122"/>
            </a:rPr>
            <a:t>软件需求分析的重要性，认为软件开发就是写程序并设法使之运行</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轻视软件维护等 </a:t>
          </a: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055CF8EF-832D-4435-9F80-B4B5F7CCC1AC}">
      <dgm:prSet phldrT="[文本]" custT="1"/>
      <dgm:spPr>
        <a:effectLst/>
      </dgm:spPr>
      <dgm:t>
        <a:bodyPr/>
        <a:lstStyle/>
        <a:p>
          <a:endParaRPr lang="en-US" altLang="zh-CN" sz="20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对</a:t>
          </a:r>
          <a:r>
            <a:rPr lang="zh-CN" altLang="en-US" sz="2400" dirty="0">
              <a:latin typeface="宋体" panose="02010600030101010101" pitchFamily="2" charset="-122"/>
              <a:ea typeface="宋体" panose="02010600030101010101" pitchFamily="2" charset="-122"/>
            </a:rPr>
            <a:t>用户要求没有完整准确的认识就匆忙着手编写</a:t>
          </a:r>
          <a:r>
            <a:rPr lang="zh-CN" altLang="en-US" sz="2400" dirty="0" smtClean="0">
              <a:latin typeface="宋体" panose="02010600030101010101" pitchFamily="2" charset="-122"/>
              <a:ea typeface="宋体" panose="02010600030101010101" pitchFamily="2" charset="-122"/>
            </a:rPr>
            <a:t>程序</a:t>
          </a:r>
          <a:endParaRPr lang="zh-CN" altLang="en-US" sz="2400" dirty="0">
            <a:latin typeface="宋体" panose="02010600030101010101" pitchFamily="2" charset="-122"/>
            <a:ea typeface="宋体" panose="02010600030101010101" pitchFamily="2" charset="-122"/>
          </a:endParaRPr>
        </a:p>
      </dgm:t>
    </dgm:pt>
    <dgm:pt modelId="{0F333264-D3C2-44B1-962E-84DF3E7C086C}" cxnId="{33E91546-83D2-474E-8A34-E48DFEDEB5E4}" type="sibTrans">
      <dgm:prSet/>
      <dgm:spPr/>
      <dgm:t>
        <a:bodyPr/>
        <a:lstStyle/>
        <a:p>
          <a:endParaRPr lang="zh-CN" altLang="en-US"/>
        </a:p>
      </dgm:t>
    </dgm:pt>
    <dgm:pt modelId="{FD290011-789B-4E30-9482-58E708C29103}" cxnId="{33E91546-83D2-474E-8A34-E48DFEDEB5E4}" type="par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pt>
    <dgm:pt modelId="{DE390124-66BA-4092-9C0F-89D73AF6D390}" type="pres">
      <dgm:prSet presAssocID="{792A32D8-E577-4355-A241-288D8FE694BA}" presName="bgRect" presStyleLbl="node1" presStyleIdx="0" presStyleCnt="3" custScaleX="76699"/>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pt>
    <dgm:pt modelId="{66390FBD-46DE-475B-A5AB-B719D89E7676}" type="pres">
      <dgm:prSet presAssocID="{96CA2196-417A-4321-844E-7ACE480B584C}" presName="vProcSp" presStyleCnt="0"/>
      <dgm:spPr/>
    </dgm:pt>
    <dgm:pt modelId="{875CC90F-830A-4661-B998-6F660EABDBC8}" type="pres">
      <dgm:prSet presAssocID="{96CA2196-417A-4321-844E-7ACE480B584C}" presName="vSp1" presStyleCnt="0"/>
      <dgm:spPr/>
    </dgm:pt>
    <dgm:pt modelId="{9EB5BD99-D7C4-483C-AD44-C7BD8EC74E8E}" type="pres">
      <dgm:prSet presAssocID="{96CA2196-417A-4321-844E-7ACE480B584C}" presName="simulatedConn" presStyleLbl="solidFgAcc1" presStyleIdx="0" presStyleCnt="2"/>
      <dgm:spPr/>
    </dgm:pt>
    <dgm:pt modelId="{26648853-CBD3-48AF-AA4C-761BF6A35F7C}" type="pres">
      <dgm:prSet presAssocID="{96CA2196-417A-4321-844E-7ACE480B584C}" presName="vSp2" presStyleCnt="0"/>
      <dgm:spPr/>
    </dgm:pt>
    <dgm:pt modelId="{C2274A7B-BC98-4B40-8C07-E62796ED4294}" type="pres">
      <dgm:prSet presAssocID="{96CA2196-417A-4321-844E-7ACE480B584C}" presName="sibTrans" presStyleCnt="0"/>
      <dgm:spPr/>
    </dgm:pt>
    <dgm:pt modelId="{3CAC3E7A-92B0-4133-AC94-8818A713C78C}" type="pres">
      <dgm:prSet presAssocID="{F8BBEB5C-3669-4589-833B-AEA10E2027FD}" presName="compositeNode" presStyleCnt="0">
        <dgm:presLayoutVars>
          <dgm:bulletEnabled val="1"/>
        </dgm:presLayoutVars>
      </dgm:prSet>
      <dgm:spPr/>
    </dgm:pt>
    <dgm:pt modelId="{0BDC6EBA-75F2-4795-A3B2-555F397A768E}" type="pres">
      <dgm:prSet presAssocID="{F8BBEB5C-3669-4589-833B-AEA10E2027FD}" presName="bgRect" presStyleLbl="node1" presStyleIdx="1" presStyleCnt="3" custScaleX="58762"/>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pt>
    <dgm:pt modelId="{98CD95CB-BDE1-4AD7-AA3C-360AAADB98A4}" type="pres">
      <dgm:prSet presAssocID="{305F4B40-06E7-4F6C-8EE7-8115F6D83EB4}" presName="vProcSp" presStyleCnt="0"/>
      <dgm:spPr/>
    </dgm:pt>
    <dgm:pt modelId="{54CF2613-CF2D-4866-94A9-BEA461BA25BF}" type="pres">
      <dgm:prSet presAssocID="{305F4B40-06E7-4F6C-8EE7-8115F6D83EB4}" presName="vSp1" presStyleCnt="0"/>
      <dgm:spPr/>
    </dgm:pt>
    <dgm:pt modelId="{C33CCE08-2EB7-40FC-BFAF-F5747B585A77}" type="pres">
      <dgm:prSet presAssocID="{305F4B40-06E7-4F6C-8EE7-8115F6D83EB4}" presName="simulatedConn" presStyleLbl="solidFgAcc1" presStyleIdx="1" presStyleCnt="2"/>
      <dgm:spPr/>
    </dgm:pt>
    <dgm:pt modelId="{3F998AAE-D935-4AB6-9CFB-A3567284AD58}" type="pres">
      <dgm:prSet presAssocID="{305F4B40-06E7-4F6C-8EE7-8115F6D83EB4}" presName="vSp2" presStyleCnt="0"/>
      <dgm:spPr/>
    </dgm:pt>
    <dgm:pt modelId="{C6FB093D-F22D-48AE-8C5D-9023E320C1AE}" type="pres">
      <dgm:prSet presAssocID="{305F4B40-06E7-4F6C-8EE7-8115F6D83EB4}" presName="sibTrans" presStyleCnt="0"/>
      <dgm:spPr/>
    </dgm:pt>
    <dgm:pt modelId="{A4217998-41A0-49A3-ADC0-5C634F207965}" type="pres">
      <dgm:prSet presAssocID="{4718C343-3D24-426A-956D-64C1F30E4AC1}" presName="compositeNode" presStyleCnt="0">
        <dgm:presLayoutVars>
          <dgm:bulletEnabled val="1"/>
        </dgm:presLayoutVars>
      </dgm:prSet>
      <dgm:spPr/>
    </dgm:pt>
    <dgm:pt modelId="{9F76DD04-D577-438E-84BE-A08A21730F2E}" type="pres">
      <dgm:prSet presAssocID="{4718C343-3D24-426A-956D-64C1F30E4AC1}" presName="bgRect" presStyleLbl="node1" presStyleIdx="2" presStyleCnt="3" custScaleX="69227"/>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85BC23DB-115A-46E8-A350-3CAC4F5C7E1C}" type="presOf" srcId="{F8BBEB5C-3669-4589-833B-AEA10E2027FD}" destId="{0BDC6EBA-75F2-4795-A3B2-555F397A768E}" srcOrd="0" destOrd="0" presId="urn:microsoft.com/office/officeart/2005/8/layout/hProcess7#2"/>
    <dgm:cxn modelId="{3CBD6EAC-A88A-4FCD-B821-4E017CCC67C6}" type="presOf" srcId="{792A32D8-E577-4355-A241-288D8FE694BA}" destId="{B2879C72-AA36-48CA-A0A9-727689A8925C}" srcOrd="1" destOrd="0" presId="urn:microsoft.com/office/officeart/2005/8/layout/hProcess7#2"/>
    <dgm:cxn modelId="{D5451BFA-6205-4921-B287-8F488FBA85B0}" type="presOf" srcId="{4718C343-3D24-426A-956D-64C1F30E4AC1}" destId="{9F76DD04-D577-438E-84BE-A08A21730F2E}" srcOrd="0" destOrd="0" presId="urn:microsoft.com/office/officeart/2005/8/layout/hProcess7#2"/>
    <dgm:cxn modelId="{F4ABB230-C3AD-47F5-96E0-D2141EABE5AD}" srcId="{00F0921C-6AC1-41A3-86CA-40842D9CD9C8}" destId="{792A32D8-E577-4355-A241-288D8FE694BA}" srcOrd="0" destOrd="0" parTransId="{508A48BB-35AC-4BD3-BC3E-0FB23B3A6104}" sibTransId="{96CA2196-417A-4321-844E-7ACE480B584C}"/>
    <dgm:cxn modelId="{20D0A4F6-4807-4EAE-A774-1FC4ADDBBF02}" type="presOf" srcId="{00F0921C-6AC1-41A3-86CA-40842D9CD9C8}" destId="{91DCBC67-6CEB-4427-A054-B44E2BD4FC70}" srcOrd="0" destOrd="0" presId="urn:microsoft.com/office/officeart/2005/8/layout/hProcess7#2"/>
    <dgm:cxn modelId="{42CF78B4-620D-42E2-9585-C00E13BA9089}" type="presOf" srcId="{F8BBEB5C-3669-4589-833B-AEA10E2027FD}" destId="{BA8721D2-8605-4931-A2C4-8E6C78146A00}" srcOrd="1" destOrd="0" presId="urn:microsoft.com/office/officeart/2005/8/layout/hProcess7#2"/>
    <dgm:cxn modelId="{1E8E34BF-1189-4BD8-84D2-2E9A74F8367F}" type="presOf" srcId="{792A32D8-E577-4355-A241-288D8FE694BA}" destId="{DE390124-66BA-4092-9C0F-89D73AF6D390}" srcOrd="0" destOrd="0" presId="urn:microsoft.com/office/officeart/2005/8/layout/hProcess7#2"/>
    <dgm:cxn modelId="{4A33C5D1-7FBE-4529-A07D-18AA63DF9159}" type="presOf" srcId="{4718C343-3D24-426A-956D-64C1F30E4AC1}" destId="{410A0EFB-B330-41C6-9544-A5ABA2C3C76F}" srcOrd="1" destOrd="0" presId="urn:microsoft.com/office/officeart/2005/8/layout/hProcess7#2"/>
    <dgm:cxn modelId="{B43A2F82-3A5F-485F-A669-99B2DB4CE819}" srcId="{4718C343-3D24-426A-956D-64C1F30E4AC1}" destId="{2CCDA8EE-C032-4CD9-BBD7-70405A939EF7}" srcOrd="0" destOrd="0" parTransId="{6B37D7EF-6207-492D-ACC0-440209F9AFE2}" sibTransId="{BC90C4BF-3712-401C-A2E8-57AC78CA803C}"/>
    <dgm:cxn modelId="{EE54BAA7-8F4E-49DC-97C7-913CCDA21024}" type="presOf" srcId="{3ADE302C-73BA-4029-B2F1-783244462C8D}" destId="{222CABEC-B917-450D-8D40-7322389FD950}" srcOrd="0" destOrd="0" presId="urn:microsoft.com/office/officeart/2005/8/layout/hProcess7#2"/>
    <dgm:cxn modelId="{9680DCD9-30CB-4123-B7A6-03D697D8C369}" srcId="{F8BBEB5C-3669-4589-833B-AEA10E2027FD}" destId="{3ADE302C-73BA-4029-B2F1-783244462C8D}" srcOrd="0" destOrd="0" parTransId="{C08DD32F-C8D5-4BBA-A723-F61002516AFE}" sibTransId="{771CD585-6CEC-4FAF-A6B0-29B2E9C73E34}"/>
    <dgm:cxn modelId="{788B1D6F-A902-492D-9EEE-4495309D8BA8}" srcId="{00F0921C-6AC1-41A3-86CA-40842D9CD9C8}" destId="{4718C343-3D24-426A-956D-64C1F30E4AC1}" srcOrd="2" destOrd="0" parTransId="{89B7799F-555A-43D7-B723-F8AA03E9FDE8}" sibTransId="{83A5D70A-B04B-477D-BDA4-C3296708563F}"/>
    <dgm:cxn modelId="{33E91546-83D2-474E-8A34-E48DFEDEB5E4}" srcId="{792A32D8-E577-4355-A241-288D8FE694BA}" destId="{055CF8EF-832D-4435-9F80-B4B5F7CCC1AC}" srcOrd="0" destOrd="0" parTransId="{FD290011-789B-4E30-9482-58E708C29103}" sibTransId="{0F333264-D3C2-44B1-962E-84DF3E7C086C}"/>
    <dgm:cxn modelId="{AC345B8B-B7AD-43F4-B26B-AD91B4605E76}" type="presOf" srcId="{055CF8EF-832D-4435-9F80-B4B5F7CCC1AC}" destId="{B2D6E89C-7025-4C19-9F9A-AF417DE349CE}" srcOrd="0" destOrd="0" presId="urn:microsoft.com/office/officeart/2005/8/layout/hProcess7#2"/>
    <dgm:cxn modelId="{FB3067A8-4595-4050-8C49-59B35DB2C083}" srcId="{00F0921C-6AC1-41A3-86CA-40842D9CD9C8}" destId="{F8BBEB5C-3669-4589-833B-AEA10E2027FD}" srcOrd="1" destOrd="0" parTransId="{8F3687AF-9A35-4F26-ADF1-43BB3A09502A}" sibTransId="{305F4B40-06E7-4F6C-8EE7-8115F6D83EB4}"/>
    <dgm:cxn modelId="{BF723D1D-41F4-44E3-B977-1C83D0A9486A}" type="presOf" srcId="{2CCDA8EE-C032-4CD9-BBD7-70405A939EF7}" destId="{9E81E936-B888-41E0-B517-B0FA998C9106}" srcOrd="0" destOrd="0" presId="urn:microsoft.com/office/officeart/2005/8/layout/hProcess7#2"/>
    <dgm:cxn modelId="{5F581763-2CC5-425B-BDA5-9C26CCAE3889}" type="presParOf" srcId="{91DCBC67-6CEB-4427-A054-B44E2BD4FC70}" destId="{445A1B0A-C981-4115-B11D-F9322EB2488F}" srcOrd="0" destOrd="0" presId="urn:microsoft.com/office/officeart/2005/8/layout/hProcess7#2"/>
    <dgm:cxn modelId="{E462C44A-0BF0-48C0-AB8F-3C1A01E27A7B}" type="presParOf" srcId="{445A1B0A-C981-4115-B11D-F9322EB2488F}" destId="{DE390124-66BA-4092-9C0F-89D73AF6D390}" srcOrd="0" destOrd="0" presId="urn:microsoft.com/office/officeart/2005/8/layout/hProcess7#2"/>
    <dgm:cxn modelId="{E6E8B669-BD5A-4D53-BB0A-CE53E40348A6}" type="presParOf" srcId="{445A1B0A-C981-4115-B11D-F9322EB2488F}" destId="{B2879C72-AA36-48CA-A0A9-727689A8925C}" srcOrd="1" destOrd="0" presId="urn:microsoft.com/office/officeart/2005/8/layout/hProcess7#2"/>
    <dgm:cxn modelId="{80D32F12-10B0-4DA5-B36C-FC9265171A2F}" type="presParOf" srcId="{445A1B0A-C981-4115-B11D-F9322EB2488F}" destId="{B2D6E89C-7025-4C19-9F9A-AF417DE349CE}" srcOrd="2" destOrd="0" presId="urn:microsoft.com/office/officeart/2005/8/layout/hProcess7#2"/>
    <dgm:cxn modelId="{D62BB481-C4B8-40C0-8F67-BA3EA5B101BA}" type="presParOf" srcId="{91DCBC67-6CEB-4427-A054-B44E2BD4FC70}" destId="{8048C6B7-8890-4A68-B4F9-521446DA2E00}" srcOrd="1" destOrd="0" presId="urn:microsoft.com/office/officeart/2005/8/layout/hProcess7#2"/>
    <dgm:cxn modelId="{E6A2D07B-9C01-4357-80E3-502FDEF94692}" type="presParOf" srcId="{91DCBC67-6CEB-4427-A054-B44E2BD4FC70}" destId="{66390FBD-46DE-475B-A5AB-B719D89E7676}" srcOrd="2" destOrd="0" presId="urn:microsoft.com/office/officeart/2005/8/layout/hProcess7#2"/>
    <dgm:cxn modelId="{951AA23E-5E5A-46A2-9C96-5B27AEDEB4A9}" type="presParOf" srcId="{66390FBD-46DE-475B-A5AB-B719D89E7676}" destId="{875CC90F-830A-4661-B998-6F660EABDBC8}" srcOrd="0" destOrd="0" presId="urn:microsoft.com/office/officeart/2005/8/layout/hProcess7#2"/>
    <dgm:cxn modelId="{CF0CB183-F66B-408D-9AAA-7F685EE76635}" type="presParOf" srcId="{66390FBD-46DE-475B-A5AB-B719D89E7676}" destId="{9EB5BD99-D7C4-483C-AD44-C7BD8EC74E8E}" srcOrd="1" destOrd="0" presId="urn:microsoft.com/office/officeart/2005/8/layout/hProcess7#2"/>
    <dgm:cxn modelId="{006B9082-B421-4F93-B563-547E0802EB34}" type="presParOf" srcId="{66390FBD-46DE-475B-A5AB-B719D89E7676}" destId="{26648853-CBD3-48AF-AA4C-761BF6A35F7C}" srcOrd="2" destOrd="0" presId="urn:microsoft.com/office/officeart/2005/8/layout/hProcess7#2"/>
    <dgm:cxn modelId="{31FB6905-D9A0-4D58-B332-3983F7BC3F44}" type="presParOf" srcId="{91DCBC67-6CEB-4427-A054-B44E2BD4FC70}" destId="{C2274A7B-BC98-4B40-8C07-E62796ED4294}" srcOrd="3" destOrd="0" presId="urn:microsoft.com/office/officeart/2005/8/layout/hProcess7#2"/>
    <dgm:cxn modelId="{AC59F9C3-B12F-4C03-BD77-E3165136A7CF}" type="presParOf" srcId="{91DCBC67-6CEB-4427-A054-B44E2BD4FC70}" destId="{3CAC3E7A-92B0-4133-AC94-8818A713C78C}" srcOrd="4" destOrd="0" presId="urn:microsoft.com/office/officeart/2005/8/layout/hProcess7#2"/>
    <dgm:cxn modelId="{006D07A8-FBCC-4060-A33D-74BD4895FA3B}" type="presParOf" srcId="{3CAC3E7A-92B0-4133-AC94-8818A713C78C}" destId="{0BDC6EBA-75F2-4795-A3B2-555F397A768E}" srcOrd="0" destOrd="0" presId="urn:microsoft.com/office/officeart/2005/8/layout/hProcess7#2"/>
    <dgm:cxn modelId="{4A73A7CB-EE31-4D55-9F88-13FFDD3560F9}" type="presParOf" srcId="{3CAC3E7A-92B0-4133-AC94-8818A713C78C}" destId="{BA8721D2-8605-4931-A2C4-8E6C78146A00}" srcOrd="1" destOrd="0" presId="urn:microsoft.com/office/officeart/2005/8/layout/hProcess7#2"/>
    <dgm:cxn modelId="{F096C18C-A6D7-49B5-AA7F-5F19F1C4C84F}" type="presParOf" srcId="{3CAC3E7A-92B0-4133-AC94-8818A713C78C}" destId="{222CABEC-B917-450D-8D40-7322389FD950}" srcOrd="2" destOrd="0" presId="urn:microsoft.com/office/officeart/2005/8/layout/hProcess7#2"/>
    <dgm:cxn modelId="{4A0E45A1-2EA6-4C34-9EA5-9394C63C372D}" type="presParOf" srcId="{91DCBC67-6CEB-4427-A054-B44E2BD4FC70}" destId="{B46ABF58-6F7C-498B-AB29-67A9ADFF7357}" srcOrd="5" destOrd="0" presId="urn:microsoft.com/office/officeart/2005/8/layout/hProcess7#2"/>
    <dgm:cxn modelId="{DBC0BC9D-358B-4E63-943D-F2C6D5FD11F4}" type="presParOf" srcId="{91DCBC67-6CEB-4427-A054-B44E2BD4FC70}" destId="{98CD95CB-BDE1-4AD7-AA3C-360AAADB98A4}" srcOrd="6" destOrd="0" presId="urn:microsoft.com/office/officeart/2005/8/layout/hProcess7#2"/>
    <dgm:cxn modelId="{81535AFC-D349-4B16-957A-CF0E2C10515B}" type="presParOf" srcId="{98CD95CB-BDE1-4AD7-AA3C-360AAADB98A4}" destId="{54CF2613-CF2D-4866-94A9-BEA461BA25BF}" srcOrd="0" destOrd="0" presId="urn:microsoft.com/office/officeart/2005/8/layout/hProcess7#2"/>
    <dgm:cxn modelId="{8D77257B-CF05-4355-99C2-40BD733AA0D0}" type="presParOf" srcId="{98CD95CB-BDE1-4AD7-AA3C-360AAADB98A4}" destId="{C33CCE08-2EB7-40FC-BFAF-F5747B585A77}" srcOrd="1" destOrd="0" presId="urn:microsoft.com/office/officeart/2005/8/layout/hProcess7#2"/>
    <dgm:cxn modelId="{3019C870-0460-4A65-AECC-04BDF0188A6E}" type="presParOf" srcId="{98CD95CB-BDE1-4AD7-AA3C-360AAADB98A4}" destId="{3F998AAE-D935-4AB6-9CFB-A3567284AD58}" srcOrd="2" destOrd="0" presId="urn:microsoft.com/office/officeart/2005/8/layout/hProcess7#2"/>
    <dgm:cxn modelId="{ADF95F67-8E00-4CD7-88AD-CE698FB8EF3B}" type="presParOf" srcId="{91DCBC67-6CEB-4427-A054-B44E2BD4FC70}" destId="{C6FB093D-F22D-48AE-8C5D-9023E320C1AE}" srcOrd="7" destOrd="0" presId="urn:microsoft.com/office/officeart/2005/8/layout/hProcess7#2"/>
    <dgm:cxn modelId="{8ED4C7B8-567F-4331-84A0-B4B81A5B44AB}" type="presParOf" srcId="{91DCBC67-6CEB-4427-A054-B44E2BD4FC70}" destId="{A4217998-41A0-49A3-ADC0-5C634F207965}" srcOrd="8" destOrd="0" presId="urn:microsoft.com/office/officeart/2005/8/layout/hProcess7#2"/>
    <dgm:cxn modelId="{4DE01309-B29D-441E-8135-48678AD14E3E}" type="presParOf" srcId="{A4217998-41A0-49A3-ADC0-5C634F207965}" destId="{9F76DD04-D577-438E-84BE-A08A21730F2E}" srcOrd="0" destOrd="0" presId="urn:microsoft.com/office/officeart/2005/8/layout/hProcess7#2"/>
    <dgm:cxn modelId="{59B4F4D5-C390-4AD6-B1E4-5FE04262289A}" type="presParOf" srcId="{A4217998-41A0-49A3-ADC0-5C634F207965}" destId="{410A0EFB-B330-41C6-9544-A5ABA2C3C76F}" srcOrd="1" destOrd="0" presId="urn:microsoft.com/office/officeart/2005/8/layout/hProcess7#2"/>
    <dgm:cxn modelId="{56A6EC7C-33C9-40E7-A77D-19C36DBB7467}" type="presParOf" srcId="{A4217998-41A0-49A3-ADC0-5C634F207965}" destId="{9E81E936-B888-41E0-B517-B0FA998C9106}" srcOrd="2" destOrd="0" presId="urn:microsoft.com/office/officeart/2005/8/layout/hProcess7#2"/>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3" loCatId="list" qsTypeId="urn:microsoft.com/office/officeart/2005/8/quickstyle/simple3#5" qsCatId="simple" csTypeId="urn:microsoft.com/office/officeart/2005/8/colors/accent1_2#5" csCatId="accent1" phldr="1"/>
      <dgm:spPr/>
      <dgm:t>
        <a:bodyPr/>
        <a:lstStyle/>
        <a:p>
          <a:endParaRPr lang="zh-CN" altLang="en-US"/>
        </a:p>
      </dgm:t>
    </dgm:pt>
    <dgm:pt modelId="{792A32D8-E577-4355-A241-288D8FE694BA}">
      <dgm:prSet phldrT="[文本]" custT="1"/>
      <dgm:spPr>
        <a:effectLst/>
        <a:scene3d>
          <a:camera prst="orthographicFront"/>
          <a:lightRig rig="flat" dir="t"/>
        </a:scene3d>
      </dgm:spPr>
      <dgm:t>
        <a:bodyPr vert="eaVert"/>
        <a:lstStyle/>
        <a:p>
          <a:r>
            <a:rPr lang="en-US" altLang="zh-CN" sz="3200" dirty="0" smtClean="0">
              <a:latin typeface="宋体" panose="02010600030101010101" pitchFamily="2" charset="-122"/>
              <a:ea typeface="宋体" panose="02010600030101010101" pitchFamily="2" charset="-122"/>
            </a:rPr>
            <a:t>1.</a:t>
          </a:r>
          <a:endParaRPr lang="zh-CN" altLang="en-US" sz="3200" dirty="0">
            <a:latin typeface="宋体" panose="02010600030101010101" pitchFamily="2" charset="-122"/>
            <a:ea typeface="宋体" panose="02010600030101010101" pitchFamily="2" charset="-122"/>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dgm:spPr>
        <a:effectLst/>
        <a:scene3d>
          <a:camera prst="orthographicFront"/>
          <a:lightRig rig="flat" dir="t"/>
        </a:scene3d>
      </dgm:spPr>
      <dgm:t>
        <a:bodyPr/>
        <a:lstStyle/>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只</a:t>
          </a:r>
          <a:r>
            <a:rPr lang="zh-CN" altLang="en-US" dirty="0">
              <a:latin typeface="宋体" panose="02010600030101010101" pitchFamily="2" charset="-122"/>
              <a:ea typeface="宋体" panose="02010600030101010101" pitchFamily="2" charset="-122"/>
            </a:rPr>
            <a:t>重视程序而忽视软件配置其余成分的糊涂观念。</a:t>
          </a: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scene3d>
          <a:camera prst="orthographicFront"/>
          <a:lightRig rig="flat" dir="t"/>
        </a:scene3d>
      </dgm:spPr>
      <dgm:t>
        <a:bodyPr vert="eaVert"/>
        <a:lstStyle/>
        <a:p>
          <a:r>
            <a:rPr lang="en-US" altLang="zh-CN" sz="3200" dirty="0" smtClean="0">
              <a:latin typeface="宋体" panose="02010600030101010101" pitchFamily="2" charset="-122"/>
              <a:ea typeface="宋体" panose="02010600030101010101" pitchFamily="2" charset="-122"/>
            </a:rPr>
            <a:t>2.</a:t>
          </a:r>
          <a:endParaRPr lang="zh-CN" altLang="en-US" sz="3200" dirty="0">
            <a:latin typeface="宋体" panose="02010600030101010101" pitchFamily="2" charset="-122"/>
            <a:ea typeface="宋体" panose="02010600030101010101" pitchFamily="2" charset="-122"/>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a:scene3d>
          <a:camera prst="orthographicFront"/>
          <a:lightRig rig="flat" dir="t"/>
        </a:scene3d>
      </dgm:spPr>
      <dgm:t>
        <a:bodyPr/>
        <a:lstStyle/>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没有</a:t>
          </a:r>
          <a:r>
            <a:rPr lang="zh-CN" altLang="en-US" sz="2400" dirty="0">
              <a:latin typeface="宋体" panose="02010600030101010101" pitchFamily="2" charset="-122"/>
              <a:ea typeface="宋体" panose="02010600030101010101" pitchFamily="2" charset="-122"/>
            </a:rPr>
            <a:t>正确全面地理解用户需求</a:t>
          </a:r>
          <a:r>
            <a:rPr lang="zh-CN" altLang="en-US" sz="2400" dirty="0" smtClean="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已完成的 ”软件不完全符合用户的需要</a:t>
          </a:r>
          <a:r>
            <a:rPr lang="zh-CN" altLang="en-US" sz="3100" dirty="0">
              <a:latin typeface="宋体" panose="02010600030101010101" pitchFamily="2" charset="-122"/>
              <a:ea typeface="宋体" panose="02010600030101010101" pitchFamily="2" charset="-122"/>
            </a:rPr>
            <a:t>。</a:t>
          </a: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a:scene3d>
          <a:camera prst="orthographicFront"/>
          <a:lightRig rig="flat" dir="t"/>
        </a:scene3d>
      </dgm:spPr>
      <dgm:t>
        <a:bodyPr vert="eaVert"/>
        <a:lstStyle/>
        <a:p>
          <a:r>
            <a:rPr lang="en-US" altLang="zh-CN" sz="3200" dirty="0" smtClean="0">
              <a:latin typeface="宋体" panose="02010600030101010101" pitchFamily="2" charset="-122"/>
              <a:ea typeface="宋体" panose="02010600030101010101" pitchFamily="2" charset="-122"/>
            </a:rPr>
            <a:t>3.</a:t>
          </a:r>
          <a:endParaRPr lang="zh-CN" altLang="en-US" sz="3200" dirty="0">
            <a:latin typeface="宋体" panose="02010600030101010101" pitchFamily="2" charset="-122"/>
            <a:ea typeface="宋体" panose="02010600030101010101" pitchFamily="2" charset="-122"/>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a:scene3d>
          <a:camera prst="orthographicFront"/>
          <a:lightRig rig="flat" dir="t"/>
        </a:scene3d>
      </dgm:spPr>
      <dgm:t>
        <a:bodyPr/>
        <a:lstStyle/>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在</a:t>
          </a:r>
          <a:r>
            <a:rPr lang="zh-CN" altLang="en-US" sz="2400" dirty="0">
              <a:latin typeface="宋体" panose="02010600030101010101" pitchFamily="2" charset="-122"/>
              <a:ea typeface="宋体" panose="02010600030101010101" pitchFamily="2" charset="-122"/>
            </a:rPr>
            <a:t>软件开发的不同阶段进行修改需要付出的代价是很不相同</a:t>
          </a:r>
          <a:r>
            <a:rPr lang="zh-CN" altLang="en-US" sz="2400" dirty="0" smtClean="0">
              <a:latin typeface="宋体" panose="02010600030101010101" pitchFamily="2" charset="-122"/>
              <a:ea typeface="宋体" panose="02010600030101010101" pitchFamily="2" charset="-122"/>
            </a:rPr>
            <a:t>的 </a:t>
          </a:r>
          <a:endParaRPr lang="zh-CN" altLang="en-US" sz="2400" dirty="0">
            <a:latin typeface="宋体" panose="02010600030101010101" pitchFamily="2" charset="-122"/>
            <a:ea typeface="宋体" panose="02010600030101010101" pitchFamily="2" charset="-122"/>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pt>
    <dgm:pt modelId="{66390FBD-46DE-475B-A5AB-B719D89E7676}" type="pres">
      <dgm:prSet presAssocID="{96CA2196-417A-4321-844E-7ACE480B584C}" presName="vProcSp" presStyleCnt="0"/>
      <dgm:spPr/>
    </dgm:pt>
    <dgm:pt modelId="{875CC90F-830A-4661-B998-6F660EABDBC8}" type="pres">
      <dgm:prSet presAssocID="{96CA2196-417A-4321-844E-7ACE480B584C}" presName="vSp1" presStyleCnt="0"/>
      <dgm:spPr/>
    </dgm:pt>
    <dgm:pt modelId="{9EB5BD99-D7C4-483C-AD44-C7BD8EC74E8E}" type="pres">
      <dgm:prSet presAssocID="{96CA2196-417A-4321-844E-7ACE480B584C}" presName="simulatedConn" presStyleLbl="solidFgAcc1" presStyleIdx="0" presStyleCnt="2"/>
      <dgm:spPr/>
    </dgm:pt>
    <dgm:pt modelId="{26648853-CBD3-48AF-AA4C-761BF6A35F7C}" type="pres">
      <dgm:prSet presAssocID="{96CA2196-417A-4321-844E-7ACE480B584C}" presName="vSp2" presStyleCnt="0"/>
      <dgm:spPr/>
    </dgm:pt>
    <dgm:pt modelId="{C2274A7B-BC98-4B40-8C07-E62796ED4294}" type="pres">
      <dgm:prSet presAssocID="{96CA2196-417A-4321-844E-7ACE480B584C}" presName="sibTrans" presStyleCnt="0"/>
      <dgm:spPr/>
    </dgm:pt>
    <dgm:pt modelId="{3CAC3E7A-92B0-4133-AC94-8818A713C78C}" type="pres">
      <dgm:prSet presAssocID="{F8BBEB5C-3669-4589-833B-AEA10E2027FD}" presName="compositeNode" presStyleCnt="0">
        <dgm:presLayoutVars>
          <dgm:bulletEnabled val="1"/>
        </dgm:presLayoutVars>
      </dgm:prSet>
      <dgm:spPr/>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pt>
    <dgm:pt modelId="{98CD95CB-BDE1-4AD7-AA3C-360AAADB98A4}" type="pres">
      <dgm:prSet presAssocID="{305F4B40-06E7-4F6C-8EE7-8115F6D83EB4}" presName="vProcSp" presStyleCnt="0"/>
      <dgm:spPr/>
    </dgm:pt>
    <dgm:pt modelId="{54CF2613-CF2D-4866-94A9-BEA461BA25BF}" type="pres">
      <dgm:prSet presAssocID="{305F4B40-06E7-4F6C-8EE7-8115F6D83EB4}" presName="vSp1" presStyleCnt="0"/>
      <dgm:spPr/>
    </dgm:pt>
    <dgm:pt modelId="{C33CCE08-2EB7-40FC-BFAF-F5747B585A77}" type="pres">
      <dgm:prSet presAssocID="{305F4B40-06E7-4F6C-8EE7-8115F6D83EB4}" presName="simulatedConn" presStyleLbl="solidFgAcc1" presStyleIdx="1" presStyleCnt="2"/>
      <dgm:spPr/>
    </dgm:pt>
    <dgm:pt modelId="{3F998AAE-D935-4AB6-9CFB-A3567284AD58}" type="pres">
      <dgm:prSet presAssocID="{305F4B40-06E7-4F6C-8EE7-8115F6D83EB4}" presName="vSp2" presStyleCnt="0"/>
      <dgm:spPr/>
    </dgm:pt>
    <dgm:pt modelId="{C6FB093D-F22D-48AE-8C5D-9023E320C1AE}" type="pres">
      <dgm:prSet presAssocID="{305F4B40-06E7-4F6C-8EE7-8115F6D83EB4}" presName="sibTrans" presStyleCnt="0"/>
      <dgm:spPr/>
    </dgm:pt>
    <dgm:pt modelId="{A4217998-41A0-49A3-ADC0-5C634F207965}" type="pres">
      <dgm:prSet presAssocID="{4718C343-3D24-426A-956D-64C1F30E4AC1}" presName="compositeNode" presStyleCnt="0">
        <dgm:presLayoutVars>
          <dgm:bulletEnabled val="1"/>
        </dgm:presLayoutVars>
      </dgm:prSet>
      <dgm:spPr/>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EFFA3AD5-A85D-4D18-8968-75A7DC29DBC4}" type="presOf" srcId="{2CCDA8EE-C032-4CD9-BBD7-70405A939EF7}" destId="{9E81E936-B888-41E0-B517-B0FA998C9106}" srcOrd="0" destOrd="0" presId="urn:microsoft.com/office/officeart/2005/8/layout/hProcess7#3"/>
    <dgm:cxn modelId="{8E9FD8F7-03EA-413D-90B5-03F11E527E3B}" type="presOf" srcId="{F8BBEB5C-3669-4589-833B-AEA10E2027FD}" destId="{BA8721D2-8605-4931-A2C4-8E6C78146A00}" srcOrd="1" destOrd="0" presId="urn:microsoft.com/office/officeart/2005/8/layout/hProcess7#3"/>
    <dgm:cxn modelId="{D7591EB5-EF49-4A9A-8185-C4586E21CDBB}" type="presOf" srcId="{4718C343-3D24-426A-956D-64C1F30E4AC1}" destId="{9F76DD04-D577-438E-84BE-A08A21730F2E}" srcOrd="0" destOrd="0" presId="urn:microsoft.com/office/officeart/2005/8/layout/hProcess7#3"/>
    <dgm:cxn modelId="{B980BEC8-AB4A-46A8-BD8C-6C011380196E}" type="presOf" srcId="{792A32D8-E577-4355-A241-288D8FE694BA}" destId="{DE390124-66BA-4092-9C0F-89D73AF6D390}" srcOrd="0" destOrd="0" presId="urn:microsoft.com/office/officeart/2005/8/layout/hProcess7#3"/>
    <dgm:cxn modelId="{F4ABB230-C3AD-47F5-96E0-D2141EABE5AD}" srcId="{00F0921C-6AC1-41A3-86CA-40842D9CD9C8}" destId="{792A32D8-E577-4355-A241-288D8FE694BA}" srcOrd="0" destOrd="0" parTransId="{508A48BB-35AC-4BD3-BC3E-0FB23B3A6104}" sibTransId="{96CA2196-417A-4321-844E-7ACE480B584C}"/>
    <dgm:cxn modelId="{430BCC42-909B-4DEB-AEF2-E70E5014CF12}" type="presOf" srcId="{792A32D8-E577-4355-A241-288D8FE694BA}" destId="{B2879C72-AA36-48CA-A0A9-727689A8925C}" srcOrd="1" destOrd="0" presId="urn:microsoft.com/office/officeart/2005/8/layout/hProcess7#3"/>
    <dgm:cxn modelId="{A268030A-0C6B-40C3-8505-48DE74DA96AB}" type="presOf" srcId="{3ADE302C-73BA-4029-B2F1-783244462C8D}" destId="{222CABEC-B917-450D-8D40-7322389FD950}" srcOrd="0" destOrd="0" presId="urn:microsoft.com/office/officeart/2005/8/layout/hProcess7#3"/>
    <dgm:cxn modelId="{B43A2F82-3A5F-485F-A669-99B2DB4CE819}" srcId="{4718C343-3D24-426A-956D-64C1F30E4AC1}" destId="{2CCDA8EE-C032-4CD9-BBD7-70405A939EF7}" srcOrd="0" destOrd="0" parTransId="{6B37D7EF-6207-492D-ACC0-440209F9AFE2}" sibTransId="{BC90C4BF-3712-401C-A2E8-57AC78CA803C}"/>
    <dgm:cxn modelId="{1886095D-E095-4D23-974D-F16C21631956}" type="presOf" srcId="{4718C343-3D24-426A-956D-64C1F30E4AC1}" destId="{410A0EFB-B330-41C6-9544-A5ABA2C3C76F}" srcOrd="1" destOrd="0" presId="urn:microsoft.com/office/officeart/2005/8/layout/hProcess7#3"/>
    <dgm:cxn modelId="{E4BFF422-5DC8-41E6-A140-72A804886F66}" type="presOf" srcId="{00F0921C-6AC1-41A3-86CA-40842D9CD9C8}" destId="{91DCBC67-6CEB-4427-A054-B44E2BD4FC70}" srcOrd="0" destOrd="0" presId="urn:microsoft.com/office/officeart/2005/8/layout/hProcess7#3"/>
    <dgm:cxn modelId="{30A2E9C2-6827-4C0F-926B-60AA23B342E4}" type="presOf" srcId="{F8BBEB5C-3669-4589-833B-AEA10E2027FD}" destId="{0BDC6EBA-75F2-4795-A3B2-555F397A768E}" srcOrd="0" destOrd="0" presId="urn:microsoft.com/office/officeart/2005/8/layout/hProcess7#3"/>
    <dgm:cxn modelId="{9680DCD9-30CB-4123-B7A6-03D697D8C369}" srcId="{F8BBEB5C-3669-4589-833B-AEA10E2027FD}" destId="{3ADE302C-73BA-4029-B2F1-783244462C8D}" srcOrd="0" destOrd="0" parTransId="{C08DD32F-C8D5-4BBA-A723-F61002516AFE}" sibTransId="{771CD585-6CEC-4FAF-A6B0-29B2E9C73E34}"/>
    <dgm:cxn modelId="{788B1D6F-A902-492D-9EEE-4495309D8BA8}" srcId="{00F0921C-6AC1-41A3-86CA-40842D9CD9C8}" destId="{4718C343-3D24-426A-956D-64C1F30E4AC1}" srcOrd="2" destOrd="0" parTransId="{89B7799F-555A-43D7-B723-F8AA03E9FDE8}" sibTransId="{83A5D70A-B04B-477D-BDA4-C3296708563F}"/>
    <dgm:cxn modelId="{33E91546-83D2-474E-8A34-E48DFEDEB5E4}" srcId="{792A32D8-E577-4355-A241-288D8FE694BA}" destId="{055CF8EF-832D-4435-9F80-B4B5F7CCC1AC}" srcOrd="0" destOrd="0" parTransId="{FD290011-789B-4E30-9482-58E708C29103}" sibTransId="{0F333264-D3C2-44B1-962E-84DF3E7C086C}"/>
    <dgm:cxn modelId="{3C171BB1-34FD-4FC3-8CA9-FF5F1D7D93BB}" type="presOf" srcId="{055CF8EF-832D-4435-9F80-B4B5F7CCC1AC}" destId="{B2D6E89C-7025-4C19-9F9A-AF417DE349CE}" srcOrd="0" destOrd="0" presId="urn:microsoft.com/office/officeart/2005/8/layout/hProcess7#3"/>
    <dgm:cxn modelId="{FB3067A8-4595-4050-8C49-59B35DB2C083}" srcId="{00F0921C-6AC1-41A3-86CA-40842D9CD9C8}" destId="{F8BBEB5C-3669-4589-833B-AEA10E2027FD}" srcOrd="1" destOrd="0" parTransId="{8F3687AF-9A35-4F26-ADF1-43BB3A09502A}" sibTransId="{305F4B40-06E7-4F6C-8EE7-8115F6D83EB4}"/>
    <dgm:cxn modelId="{568E07D9-704A-4E5D-9329-79B9C9F62416}" type="presParOf" srcId="{91DCBC67-6CEB-4427-A054-B44E2BD4FC70}" destId="{445A1B0A-C981-4115-B11D-F9322EB2488F}" srcOrd="0" destOrd="0" presId="urn:microsoft.com/office/officeart/2005/8/layout/hProcess7#3"/>
    <dgm:cxn modelId="{D6629C31-E9A0-468A-83A2-A3B6328C670B}" type="presParOf" srcId="{445A1B0A-C981-4115-B11D-F9322EB2488F}" destId="{DE390124-66BA-4092-9C0F-89D73AF6D390}" srcOrd="0" destOrd="0" presId="urn:microsoft.com/office/officeart/2005/8/layout/hProcess7#3"/>
    <dgm:cxn modelId="{6AA41F5C-FC03-456D-B015-5F0FF84D7E0A}" type="presParOf" srcId="{445A1B0A-C981-4115-B11D-F9322EB2488F}" destId="{B2879C72-AA36-48CA-A0A9-727689A8925C}" srcOrd="1" destOrd="0" presId="urn:microsoft.com/office/officeart/2005/8/layout/hProcess7#3"/>
    <dgm:cxn modelId="{906FE267-ED23-4252-9ED3-4EEBBF9E8515}" type="presParOf" srcId="{445A1B0A-C981-4115-B11D-F9322EB2488F}" destId="{B2D6E89C-7025-4C19-9F9A-AF417DE349CE}" srcOrd="2" destOrd="0" presId="urn:microsoft.com/office/officeart/2005/8/layout/hProcess7#3"/>
    <dgm:cxn modelId="{5B673DC6-9CD2-4103-A6A5-404572457196}" type="presParOf" srcId="{91DCBC67-6CEB-4427-A054-B44E2BD4FC70}" destId="{8048C6B7-8890-4A68-B4F9-521446DA2E00}" srcOrd="1" destOrd="0" presId="urn:microsoft.com/office/officeart/2005/8/layout/hProcess7#3"/>
    <dgm:cxn modelId="{42983436-FAC4-4ED7-B4E1-FC1A1F1CFB10}" type="presParOf" srcId="{91DCBC67-6CEB-4427-A054-B44E2BD4FC70}" destId="{66390FBD-46DE-475B-A5AB-B719D89E7676}" srcOrd="2" destOrd="0" presId="urn:microsoft.com/office/officeart/2005/8/layout/hProcess7#3"/>
    <dgm:cxn modelId="{F095E636-5AE7-453F-823B-BDF693A4286A}" type="presParOf" srcId="{66390FBD-46DE-475B-A5AB-B719D89E7676}" destId="{875CC90F-830A-4661-B998-6F660EABDBC8}" srcOrd="0" destOrd="0" presId="urn:microsoft.com/office/officeart/2005/8/layout/hProcess7#3"/>
    <dgm:cxn modelId="{B2443ABA-EC4B-44F1-97D1-79149231FFC4}" type="presParOf" srcId="{66390FBD-46DE-475B-A5AB-B719D89E7676}" destId="{9EB5BD99-D7C4-483C-AD44-C7BD8EC74E8E}" srcOrd="1" destOrd="0" presId="urn:microsoft.com/office/officeart/2005/8/layout/hProcess7#3"/>
    <dgm:cxn modelId="{015F3DC5-A50F-48AF-88DB-A469243C33B7}" type="presParOf" srcId="{66390FBD-46DE-475B-A5AB-B719D89E7676}" destId="{26648853-CBD3-48AF-AA4C-761BF6A35F7C}" srcOrd="2" destOrd="0" presId="urn:microsoft.com/office/officeart/2005/8/layout/hProcess7#3"/>
    <dgm:cxn modelId="{D9BE28E0-DCD0-4AA6-A710-D1CBF3EA4659}" type="presParOf" srcId="{91DCBC67-6CEB-4427-A054-B44E2BD4FC70}" destId="{C2274A7B-BC98-4B40-8C07-E62796ED4294}" srcOrd="3" destOrd="0" presId="urn:microsoft.com/office/officeart/2005/8/layout/hProcess7#3"/>
    <dgm:cxn modelId="{8F5192CC-EB83-4EE7-8CF0-8BEBAF52DEEF}" type="presParOf" srcId="{91DCBC67-6CEB-4427-A054-B44E2BD4FC70}" destId="{3CAC3E7A-92B0-4133-AC94-8818A713C78C}" srcOrd="4" destOrd="0" presId="urn:microsoft.com/office/officeart/2005/8/layout/hProcess7#3"/>
    <dgm:cxn modelId="{F0C979D0-EAB7-488D-B84D-793A015BE44B}" type="presParOf" srcId="{3CAC3E7A-92B0-4133-AC94-8818A713C78C}" destId="{0BDC6EBA-75F2-4795-A3B2-555F397A768E}" srcOrd="0" destOrd="0" presId="urn:microsoft.com/office/officeart/2005/8/layout/hProcess7#3"/>
    <dgm:cxn modelId="{A859B4E0-0FA1-410F-8A50-105EFB6F134A}" type="presParOf" srcId="{3CAC3E7A-92B0-4133-AC94-8818A713C78C}" destId="{BA8721D2-8605-4931-A2C4-8E6C78146A00}" srcOrd="1" destOrd="0" presId="urn:microsoft.com/office/officeart/2005/8/layout/hProcess7#3"/>
    <dgm:cxn modelId="{5002898B-3521-4D0B-8A9A-311D105DFA30}" type="presParOf" srcId="{3CAC3E7A-92B0-4133-AC94-8818A713C78C}" destId="{222CABEC-B917-450D-8D40-7322389FD950}" srcOrd="2" destOrd="0" presId="urn:microsoft.com/office/officeart/2005/8/layout/hProcess7#3"/>
    <dgm:cxn modelId="{C2553991-07EF-4644-870B-50036897F537}" type="presParOf" srcId="{91DCBC67-6CEB-4427-A054-B44E2BD4FC70}" destId="{B46ABF58-6F7C-498B-AB29-67A9ADFF7357}" srcOrd="5" destOrd="0" presId="urn:microsoft.com/office/officeart/2005/8/layout/hProcess7#3"/>
    <dgm:cxn modelId="{35C39CB2-7BC1-4B72-B51F-29C8D85AFA5D}" type="presParOf" srcId="{91DCBC67-6CEB-4427-A054-B44E2BD4FC70}" destId="{98CD95CB-BDE1-4AD7-AA3C-360AAADB98A4}" srcOrd="6" destOrd="0" presId="urn:microsoft.com/office/officeart/2005/8/layout/hProcess7#3"/>
    <dgm:cxn modelId="{A2D87BDF-4032-4088-9FC9-71338AD89E74}" type="presParOf" srcId="{98CD95CB-BDE1-4AD7-AA3C-360AAADB98A4}" destId="{54CF2613-CF2D-4866-94A9-BEA461BA25BF}" srcOrd="0" destOrd="0" presId="urn:microsoft.com/office/officeart/2005/8/layout/hProcess7#3"/>
    <dgm:cxn modelId="{E27D88F2-F70D-4585-A47D-65D491927020}" type="presParOf" srcId="{98CD95CB-BDE1-4AD7-AA3C-360AAADB98A4}" destId="{C33CCE08-2EB7-40FC-BFAF-F5747B585A77}" srcOrd="1" destOrd="0" presId="urn:microsoft.com/office/officeart/2005/8/layout/hProcess7#3"/>
    <dgm:cxn modelId="{A70866DD-BFB9-41CC-95A3-F80E01D37916}" type="presParOf" srcId="{98CD95CB-BDE1-4AD7-AA3C-360AAADB98A4}" destId="{3F998AAE-D935-4AB6-9CFB-A3567284AD58}" srcOrd="2" destOrd="0" presId="urn:microsoft.com/office/officeart/2005/8/layout/hProcess7#3"/>
    <dgm:cxn modelId="{0BBF2C19-1B2E-4481-B66A-A06A382B17F3}" type="presParOf" srcId="{91DCBC67-6CEB-4427-A054-B44E2BD4FC70}" destId="{C6FB093D-F22D-48AE-8C5D-9023E320C1AE}" srcOrd="7" destOrd="0" presId="urn:microsoft.com/office/officeart/2005/8/layout/hProcess7#3"/>
    <dgm:cxn modelId="{029AB9F1-77FB-48EC-8132-DF57CAB1780B}" type="presParOf" srcId="{91DCBC67-6CEB-4427-A054-B44E2BD4FC70}" destId="{A4217998-41A0-49A3-ADC0-5C634F207965}" srcOrd="8" destOrd="0" presId="urn:microsoft.com/office/officeart/2005/8/layout/hProcess7#3"/>
    <dgm:cxn modelId="{58337DB2-EA5B-4A96-A7D4-371FB1D8B6AB}" type="presParOf" srcId="{A4217998-41A0-49A3-ADC0-5C634F207965}" destId="{9F76DD04-D577-438E-84BE-A08A21730F2E}" srcOrd="0" destOrd="0" presId="urn:microsoft.com/office/officeart/2005/8/layout/hProcess7#3"/>
    <dgm:cxn modelId="{C377B4C9-1AD5-4A45-86A7-D2B2ABA868DA}" type="presParOf" srcId="{A4217998-41A0-49A3-ADC0-5C634F207965}" destId="{410A0EFB-B330-41C6-9544-A5ABA2C3C76F}" srcOrd="1" destOrd="0" presId="urn:microsoft.com/office/officeart/2005/8/layout/hProcess7#3"/>
    <dgm:cxn modelId="{B44B619E-86AC-4287-9AF5-08E2033DB324}" type="presParOf" srcId="{A4217998-41A0-49A3-ADC0-5C634F207965}" destId="{9E81E936-B888-41E0-B517-B0FA998C9106}" srcOrd="2" destOrd="0" presId="urn:microsoft.com/office/officeart/2005/8/layout/hProcess7#3"/>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4" loCatId="list" qsTypeId="urn:microsoft.com/office/officeart/2005/8/quickstyle/simple3#6" qsCatId="simple" csTypeId="urn:microsoft.com/office/officeart/2005/8/colors/accent1_2#7" csCatId="accent1" phldr="1"/>
      <dgm:spPr/>
      <dgm:t>
        <a:bodyPr/>
        <a:lstStyle/>
        <a:p>
          <a:endParaRPr lang="zh-CN" altLang="en-US"/>
        </a:p>
      </dgm:t>
    </dgm:pt>
    <dgm:pt modelId="{792A32D8-E577-4355-A241-288D8FE694BA}">
      <dgm:prSet phldrT="[文本]" custT="1"/>
      <dgm:spPr/>
      <dgm:t>
        <a:bodyPr vert="eaVert"/>
        <a:lstStyle/>
        <a:p>
          <a:endParaRPr lang="zh-CN" altLang="en-US" sz="3200" dirty="0">
            <a:latin typeface="宋体" panose="02010600030101010101" pitchFamily="2" charset="-122"/>
            <a:ea typeface="宋体" panose="02010600030101010101" pitchFamily="2" charset="-122"/>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应该</a:t>
          </a:r>
          <a:r>
            <a:rPr lang="zh-CN" altLang="en-US" sz="2400" dirty="0">
              <a:latin typeface="宋体" panose="02010600030101010101" pitchFamily="2" charset="-122"/>
              <a:ea typeface="宋体" panose="02010600030101010101" pitchFamily="2" charset="-122"/>
            </a:rPr>
            <a:t>对计算机软件有一个正确的认识。</a:t>
          </a: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endParaRPr lang="zh-CN" altLang="en-US" sz="2400" dirty="0">
            <a:latin typeface="宋体" panose="02010600030101010101" pitchFamily="2" charset="-122"/>
            <a:ea typeface="宋体" panose="02010600030101010101" pitchFamily="2" charset="-122"/>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充分认识</a:t>
          </a:r>
          <a:r>
            <a:rPr lang="zh-CN" altLang="en-US" sz="2000" dirty="0" smtClean="0">
              <a:latin typeface="宋体" panose="02010600030101010101" pitchFamily="2" charset="-122"/>
              <a:ea typeface="宋体" panose="02010600030101010101" pitchFamily="2" charset="-122"/>
            </a:rPr>
            <a:t>软件开发是</a:t>
          </a:r>
          <a:r>
            <a:rPr lang="zh-CN" altLang="en-US" sz="2000" dirty="0">
              <a:latin typeface="宋体" panose="02010600030101010101" pitchFamily="2" charset="-122"/>
              <a:ea typeface="宋体" panose="02010600030101010101" pitchFamily="2" charset="-122"/>
            </a:rPr>
            <a:t>各类人员协同配合，共同完成的工程项目。</a:t>
          </a: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endParaRPr lang="zh-CN" altLang="en-US" sz="2400" dirty="0">
            <a:latin typeface="宋体" panose="02010600030101010101" pitchFamily="2" charset="-122"/>
            <a:ea typeface="宋体" panose="02010600030101010101" pitchFamily="2" charset="-122"/>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400" dirty="0">
              <a:latin typeface="宋体" panose="02010600030101010101" pitchFamily="2" charset="-122"/>
              <a:ea typeface="宋体" panose="02010600030101010101" pitchFamily="2" charset="-122"/>
            </a:rPr>
            <a:t>推广使用在实践中总结出来的开发软件的成功的技术和方法，并且研究探索更好更有效的技术和方法。</a:t>
          </a: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59B922A5-87CD-4E2F-B562-B03AE1814C8D}">
      <dgm:prSet phldrT="[文本]" custT="1"/>
      <dgm:spPr>
        <a:effectLst/>
      </dgm:spPr>
      <dgm:t>
        <a:bodyPr vert="eaVert"/>
        <a:lstStyle/>
        <a:p>
          <a:endParaRPr lang="zh-CN" altLang="en-US" sz="2400" dirty="0">
            <a:latin typeface="宋体" panose="02010600030101010101" pitchFamily="2" charset="-122"/>
            <a:ea typeface="宋体" panose="02010600030101010101" pitchFamily="2" charset="-122"/>
          </a:endParaRPr>
        </a:p>
      </dgm:t>
    </dgm:pt>
    <dgm:pt modelId="{CA3E1696-3496-441D-8CD6-548387EDF914}" cxnId="{294C861C-4B72-4BC6-BA47-5A251CA211FF}" type="parTrans">
      <dgm:prSet/>
      <dgm:spPr/>
      <dgm:t>
        <a:bodyPr/>
        <a:lstStyle/>
        <a:p>
          <a:endParaRPr lang="zh-CN" altLang="en-US"/>
        </a:p>
      </dgm:t>
    </dgm:pt>
    <dgm:pt modelId="{9B761191-58B7-45E8-A237-3B09F175922C}" cxnId="{294C861C-4B72-4BC6-BA47-5A251CA211FF}" type="sibTrans">
      <dgm:prSet/>
      <dgm:spPr/>
      <dgm:t>
        <a:bodyPr/>
        <a:lstStyle/>
        <a:p>
          <a:endParaRPr lang="zh-CN" altLang="en-US"/>
        </a:p>
      </dgm:t>
    </dgm:pt>
    <dgm:pt modelId="{FC5952B6-0D42-44F1-971B-F679789A175F}">
      <dgm:prSet phldrT="[文本]" custT="1"/>
      <dgm:spPr>
        <a:effectLst/>
      </dgm:spPr>
      <dgm:t>
        <a:bodyPr/>
        <a:lstStyle/>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应该</a:t>
          </a:r>
          <a:r>
            <a:rPr lang="zh-CN" altLang="en-US" sz="2400" dirty="0">
              <a:latin typeface="宋体" panose="02010600030101010101" pitchFamily="2" charset="-122"/>
              <a:ea typeface="宋体" panose="02010600030101010101" pitchFamily="2" charset="-122"/>
            </a:rPr>
            <a:t>开发和使用更好的软件工具。</a:t>
          </a:r>
        </a:p>
      </dgm:t>
    </dgm:pt>
    <dgm:pt modelId="{C7323494-5545-4F43-A4A2-D2BA7EA547BC}" cxnId="{D361C6FC-DA9D-45DB-BFCE-0BD1F9B7C2D0}" type="parTrans">
      <dgm:prSet/>
      <dgm:spPr/>
      <dgm:t>
        <a:bodyPr/>
        <a:lstStyle/>
        <a:p>
          <a:endParaRPr lang="zh-CN" altLang="en-US"/>
        </a:p>
      </dgm:t>
    </dgm:pt>
    <dgm:pt modelId="{9C25DBFE-7F2B-4D79-9518-31CE007005C0}" cxnId="{D361C6FC-DA9D-45DB-BFCE-0BD1F9B7C2D0}"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pt>
    <dgm:pt modelId="{DE390124-66BA-4092-9C0F-89D73AF6D390}" type="pres">
      <dgm:prSet presAssocID="{792A32D8-E577-4355-A241-288D8FE694BA}" presName="bgRect" presStyleLbl="node1" presStyleIdx="0" presStyleCnt="4" custScaleX="105944"/>
      <dgm:spPr/>
      <dgm:t>
        <a:bodyPr/>
        <a:lstStyle/>
        <a:p>
          <a:endParaRPr lang="zh-CN" altLang="en-US"/>
        </a:p>
      </dgm:t>
    </dgm:pt>
    <dgm:pt modelId="{B2879C72-AA36-48CA-A0A9-727689A8925C}" type="pres">
      <dgm:prSet presAssocID="{792A32D8-E577-4355-A241-288D8FE694BA}" presName="parentNode" presStyleLbl="node1" presStyleIdx="0" presStyleCnt="4">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4">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pt>
    <dgm:pt modelId="{66390FBD-46DE-475B-A5AB-B719D89E7676}" type="pres">
      <dgm:prSet presAssocID="{96CA2196-417A-4321-844E-7ACE480B584C}" presName="vProcSp" presStyleCnt="0"/>
      <dgm:spPr/>
    </dgm:pt>
    <dgm:pt modelId="{875CC90F-830A-4661-B998-6F660EABDBC8}" type="pres">
      <dgm:prSet presAssocID="{96CA2196-417A-4321-844E-7ACE480B584C}" presName="vSp1" presStyleCnt="0"/>
      <dgm:spPr/>
    </dgm:pt>
    <dgm:pt modelId="{9EB5BD99-D7C4-483C-AD44-C7BD8EC74E8E}" type="pres">
      <dgm:prSet presAssocID="{96CA2196-417A-4321-844E-7ACE480B584C}" presName="simulatedConn" presStyleLbl="solidFgAcc1" presStyleIdx="0" presStyleCnt="3"/>
      <dgm:spPr/>
    </dgm:pt>
    <dgm:pt modelId="{26648853-CBD3-48AF-AA4C-761BF6A35F7C}" type="pres">
      <dgm:prSet presAssocID="{96CA2196-417A-4321-844E-7ACE480B584C}" presName="vSp2" presStyleCnt="0"/>
      <dgm:spPr/>
    </dgm:pt>
    <dgm:pt modelId="{C2274A7B-BC98-4B40-8C07-E62796ED4294}" type="pres">
      <dgm:prSet presAssocID="{96CA2196-417A-4321-844E-7ACE480B584C}" presName="sibTrans" presStyleCnt="0"/>
      <dgm:spPr/>
    </dgm:pt>
    <dgm:pt modelId="{3CAC3E7A-92B0-4133-AC94-8818A713C78C}" type="pres">
      <dgm:prSet presAssocID="{F8BBEB5C-3669-4589-833B-AEA10E2027FD}" presName="compositeNode" presStyleCnt="0">
        <dgm:presLayoutVars>
          <dgm:bulletEnabled val="1"/>
        </dgm:presLayoutVars>
      </dgm:prSet>
      <dgm:spPr/>
    </dgm:pt>
    <dgm:pt modelId="{0BDC6EBA-75F2-4795-A3B2-555F397A768E}" type="pres">
      <dgm:prSet presAssocID="{F8BBEB5C-3669-4589-833B-AEA10E2027FD}" presName="bgRect" presStyleLbl="node1" presStyleIdx="1" presStyleCnt="4" custScaleX="106266" custScaleY="100000"/>
      <dgm:spPr/>
      <dgm:t>
        <a:bodyPr/>
        <a:lstStyle/>
        <a:p>
          <a:endParaRPr lang="zh-CN" altLang="en-US"/>
        </a:p>
      </dgm:t>
    </dgm:pt>
    <dgm:pt modelId="{BA8721D2-8605-4931-A2C4-8E6C78146A00}" type="pres">
      <dgm:prSet presAssocID="{F8BBEB5C-3669-4589-833B-AEA10E2027FD}" presName="parentNode" presStyleLbl="node1" presStyleIdx="1" presStyleCnt="4">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4">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pt>
    <dgm:pt modelId="{98CD95CB-BDE1-4AD7-AA3C-360AAADB98A4}" type="pres">
      <dgm:prSet presAssocID="{305F4B40-06E7-4F6C-8EE7-8115F6D83EB4}" presName="vProcSp" presStyleCnt="0"/>
      <dgm:spPr/>
    </dgm:pt>
    <dgm:pt modelId="{54CF2613-CF2D-4866-94A9-BEA461BA25BF}" type="pres">
      <dgm:prSet presAssocID="{305F4B40-06E7-4F6C-8EE7-8115F6D83EB4}" presName="vSp1" presStyleCnt="0"/>
      <dgm:spPr/>
    </dgm:pt>
    <dgm:pt modelId="{C33CCE08-2EB7-40FC-BFAF-F5747B585A77}" type="pres">
      <dgm:prSet presAssocID="{305F4B40-06E7-4F6C-8EE7-8115F6D83EB4}" presName="simulatedConn" presStyleLbl="solidFgAcc1" presStyleIdx="1" presStyleCnt="3"/>
      <dgm:spPr/>
    </dgm:pt>
    <dgm:pt modelId="{3F998AAE-D935-4AB6-9CFB-A3567284AD58}" type="pres">
      <dgm:prSet presAssocID="{305F4B40-06E7-4F6C-8EE7-8115F6D83EB4}" presName="vSp2" presStyleCnt="0"/>
      <dgm:spPr/>
    </dgm:pt>
    <dgm:pt modelId="{C6FB093D-F22D-48AE-8C5D-9023E320C1AE}" type="pres">
      <dgm:prSet presAssocID="{305F4B40-06E7-4F6C-8EE7-8115F6D83EB4}" presName="sibTrans" presStyleCnt="0"/>
      <dgm:spPr/>
    </dgm:pt>
    <dgm:pt modelId="{A4217998-41A0-49A3-ADC0-5C634F207965}" type="pres">
      <dgm:prSet presAssocID="{4718C343-3D24-426A-956D-64C1F30E4AC1}" presName="compositeNode" presStyleCnt="0">
        <dgm:presLayoutVars>
          <dgm:bulletEnabled val="1"/>
        </dgm:presLayoutVars>
      </dgm:prSet>
      <dgm:spPr/>
    </dgm:pt>
    <dgm:pt modelId="{9F76DD04-D577-438E-84BE-A08A21730F2E}" type="pres">
      <dgm:prSet presAssocID="{4718C343-3D24-426A-956D-64C1F30E4AC1}" presName="bgRect" presStyleLbl="node1" presStyleIdx="2" presStyleCnt="4" custScaleX="189816"/>
      <dgm:spPr/>
      <dgm:t>
        <a:bodyPr/>
        <a:lstStyle/>
        <a:p>
          <a:endParaRPr lang="zh-CN" altLang="en-US"/>
        </a:p>
      </dgm:t>
    </dgm:pt>
    <dgm:pt modelId="{410A0EFB-B330-41C6-9544-A5ABA2C3C76F}" type="pres">
      <dgm:prSet presAssocID="{4718C343-3D24-426A-956D-64C1F30E4AC1}" presName="parentNode" presStyleLbl="node1" presStyleIdx="2" presStyleCnt="4">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4">
        <dgm:presLayoutVars>
          <dgm:bulletEnabled val="1"/>
        </dgm:presLayoutVars>
      </dgm:prSet>
      <dgm:spPr/>
      <dgm:t>
        <a:bodyPr/>
        <a:lstStyle/>
        <a:p>
          <a:endParaRPr lang="zh-CN" altLang="en-US"/>
        </a:p>
      </dgm:t>
    </dgm:pt>
    <dgm:pt modelId="{E772E836-0D02-412C-9CA7-DE859FBA8AEA}" type="pres">
      <dgm:prSet presAssocID="{83A5D70A-B04B-477D-BDA4-C3296708563F}" presName="hSp" presStyleCnt="0"/>
      <dgm:spPr/>
    </dgm:pt>
    <dgm:pt modelId="{F9585C54-8949-4922-AA6F-29D18B9C0328}" type="pres">
      <dgm:prSet presAssocID="{83A5D70A-B04B-477D-BDA4-C3296708563F}" presName="vProcSp" presStyleCnt="0"/>
      <dgm:spPr/>
    </dgm:pt>
    <dgm:pt modelId="{D09B32CD-F8C0-41EB-BD06-BCB0EEA58773}" type="pres">
      <dgm:prSet presAssocID="{83A5D70A-B04B-477D-BDA4-C3296708563F}" presName="vSp1" presStyleCnt="0"/>
      <dgm:spPr/>
    </dgm:pt>
    <dgm:pt modelId="{1FF3C5B2-7BA2-4621-BD67-F290000EDFF7}" type="pres">
      <dgm:prSet presAssocID="{83A5D70A-B04B-477D-BDA4-C3296708563F}" presName="simulatedConn" presStyleLbl="solidFgAcc1" presStyleIdx="2" presStyleCnt="3"/>
      <dgm:spPr/>
    </dgm:pt>
    <dgm:pt modelId="{88D7AB7E-E61F-4346-A85C-4015BC7B7B89}" type="pres">
      <dgm:prSet presAssocID="{83A5D70A-B04B-477D-BDA4-C3296708563F}" presName="vSp2" presStyleCnt="0"/>
      <dgm:spPr/>
    </dgm:pt>
    <dgm:pt modelId="{26A09E60-7A99-41A3-9008-766A2FC1B1B4}" type="pres">
      <dgm:prSet presAssocID="{83A5D70A-B04B-477D-BDA4-C3296708563F}" presName="sibTrans" presStyleCnt="0"/>
      <dgm:spPr/>
    </dgm:pt>
    <dgm:pt modelId="{E177898B-4D2C-4D73-BE18-2D85F680ACCE}" type="pres">
      <dgm:prSet presAssocID="{59B922A5-87CD-4E2F-B562-B03AE1814C8D}" presName="compositeNode" presStyleCnt="0">
        <dgm:presLayoutVars>
          <dgm:bulletEnabled val="1"/>
        </dgm:presLayoutVars>
      </dgm:prSet>
      <dgm:spPr/>
    </dgm:pt>
    <dgm:pt modelId="{6220EFA5-9A4F-4B9F-9DCD-CB4F94CF9AC2}" type="pres">
      <dgm:prSet presAssocID="{59B922A5-87CD-4E2F-B562-B03AE1814C8D}" presName="bgRect" presStyleLbl="node1" presStyleIdx="3" presStyleCnt="4" custLinFactNeighborX="2377" custLinFactNeighborY="494"/>
      <dgm:spPr/>
      <dgm:t>
        <a:bodyPr/>
        <a:lstStyle/>
        <a:p>
          <a:endParaRPr lang="zh-CN" altLang="en-US"/>
        </a:p>
      </dgm:t>
    </dgm:pt>
    <dgm:pt modelId="{D5729643-0F3E-4D6C-986A-566989C85176}" type="pres">
      <dgm:prSet presAssocID="{59B922A5-87CD-4E2F-B562-B03AE1814C8D}" presName="parentNode" presStyleLbl="node1" presStyleIdx="3" presStyleCnt="4">
        <dgm:presLayoutVars>
          <dgm:chMax val="0"/>
          <dgm:bulletEnabled val="1"/>
        </dgm:presLayoutVars>
      </dgm:prSet>
      <dgm:spPr/>
      <dgm:t>
        <a:bodyPr/>
        <a:lstStyle/>
        <a:p>
          <a:endParaRPr lang="zh-CN" altLang="en-US"/>
        </a:p>
      </dgm:t>
    </dgm:pt>
    <dgm:pt modelId="{3A100DB9-92B7-47D6-8B4D-52B98BA21D45}" type="pres">
      <dgm:prSet presAssocID="{59B922A5-87CD-4E2F-B562-B03AE1814C8D}" presName="childNode" presStyleLbl="node1" presStyleIdx="3" presStyleCnt="4">
        <dgm:presLayoutVars>
          <dgm:bulletEnabled val="1"/>
        </dgm:presLayoutVars>
      </dgm:prSet>
      <dgm:spPr/>
      <dgm:t>
        <a:bodyPr/>
        <a:lstStyle/>
        <a:p>
          <a:endParaRPr lang="zh-CN" altLang="en-US"/>
        </a:p>
      </dgm:t>
    </dgm:pt>
  </dgm:ptLst>
  <dgm:cxnLst>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DEEDC9D2-3238-4876-95F6-BAC1B2F54B56}" type="presOf" srcId="{59B922A5-87CD-4E2F-B562-B03AE1814C8D}" destId="{6220EFA5-9A4F-4B9F-9DCD-CB4F94CF9AC2}" srcOrd="0" destOrd="0" presId="urn:microsoft.com/office/officeart/2005/8/layout/hProcess7#4"/>
    <dgm:cxn modelId="{058B6ACF-4C92-47B5-9811-C9287930DDF9}" type="presOf" srcId="{792A32D8-E577-4355-A241-288D8FE694BA}" destId="{B2879C72-AA36-48CA-A0A9-727689A8925C}" srcOrd="1" destOrd="0" presId="urn:microsoft.com/office/officeart/2005/8/layout/hProcess7#4"/>
    <dgm:cxn modelId="{E144C1B3-EC7D-4222-AB5E-6EA9C41F11F3}" type="presOf" srcId="{4718C343-3D24-426A-956D-64C1F30E4AC1}" destId="{9F76DD04-D577-438E-84BE-A08A21730F2E}" srcOrd="0" destOrd="0" presId="urn:microsoft.com/office/officeart/2005/8/layout/hProcess7#4"/>
    <dgm:cxn modelId="{68522678-0A6C-4B14-9BA5-A78E274BF289}" type="presOf" srcId="{F8BBEB5C-3669-4589-833B-AEA10E2027FD}" destId="{0BDC6EBA-75F2-4795-A3B2-555F397A768E}" srcOrd="0" destOrd="0" presId="urn:microsoft.com/office/officeart/2005/8/layout/hProcess7#4"/>
    <dgm:cxn modelId="{33E91546-83D2-474E-8A34-E48DFEDEB5E4}" srcId="{792A32D8-E577-4355-A241-288D8FE694BA}" destId="{055CF8EF-832D-4435-9F80-B4B5F7CCC1AC}" srcOrd="0" destOrd="0" parTransId="{FD290011-789B-4E30-9482-58E708C29103}" sibTransId="{0F333264-D3C2-44B1-962E-84DF3E7C086C}"/>
    <dgm:cxn modelId="{675A1760-A629-490F-8989-071BA474DFAF}" type="presOf" srcId="{FC5952B6-0D42-44F1-971B-F679789A175F}" destId="{3A100DB9-92B7-47D6-8B4D-52B98BA21D45}" srcOrd="0" destOrd="0" presId="urn:microsoft.com/office/officeart/2005/8/layout/hProcess7#4"/>
    <dgm:cxn modelId="{9680DCD9-30CB-4123-B7A6-03D697D8C369}" srcId="{F8BBEB5C-3669-4589-833B-AEA10E2027FD}" destId="{3ADE302C-73BA-4029-B2F1-783244462C8D}" srcOrd="0" destOrd="0" parTransId="{C08DD32F-C8D5-4BBA-A723-F61002516AFE}" sibTransId="{771CD585-6CEC-4FAF-A6B0-29B2E9C73E34}"/>
    <dgm:cxn modelId="{294C861C-4B72-4BC6-BA47-5A251CA211FF}" srcId="{00F0921C-6AC1-41A3-86CA-40842D9CD9C8}" destId="{59B922A5-87CD-4E2F-B562-B03AE1814C8D}" srcOrd="3" destOrd="0" parTransId="{CA3E1696-3496-441D-8CD6-548387EDF914}" sibTransId="{9B761191-58B7-45E8-A237-3B09F175922C}"/>
    <dgm:cxn modelId="{D177DE0A-7336-44FA-AEB2-7BFF3FEA7360}" type="presOf" srcId="{59B922A5-87CD-4E2F-B562-B03AE1814C8D}" destId="{D5729643-0F3E-4D6C-986A-566989C85176}" srcOrd="1" destOrd="0" presId="urn:microsoft.com/office/officeart/2005/8/layout/hProcess7#4"/>
    <dgm:cxn modelId="{6453066F-D43E-4F34-97FA-25FFC58472A8}" type="presOf" srcId="{F8BBEB5C-3669-4589-833B-AEA10E2027FD}" destId="{BA8721D2-8605-4931-A2C4-8E6C78146A00}" srcOrd="1" destOrd="0" presId="urn:microsoft.com/office/officeart/2005/8/layout/hProcess7#4"/>
    <dgm:cxn modelId="{04515CDD-6487-44EA-9DD7-88E4013F3114}" type="presOf" srcId="{4718C343-3D24-426A-956D-64C1F30E4AC1}" destId="{410A0EFB-B330-41C6-9544-A5ABA2C3C76F}" srcOrd="1" destOrd="0" presId="urn:microsoft.com/office/officeart/2005/8/layout/hProcess7#4"/>
    <dgm:cxn modelId="{EBA45A08-AA51-4B0E-A584-61E8A059575E}" type="presOf" srcId="{00F0921C-6AC1-41A3-86CA-40842D9CD9C8}" destId="{91DCBC67-6CEB-4427-A054-B44E2BD4FC70}" srcOrd="0" destOrd="0" presId="urn:microsoft.com/office/officeart/2005/8/layout/hProcess7#4"/>
    <dgm:cxn modelId="{A9D1C1C6-C664-4577-88BC-D167C58C1BA8}" type="presOf" srcId="{2CCDA8EE-C032-4CD9-BBD7-70405A939EF7}" destId="{9E81E936-B888-41E0-B517-B0FA998C9106}" srcOrd="0" destOrd="0" presId="urn:microsoft.com/office/officeart/2005/8/layout/hProcess7#4"/>
    <dgm:cxn modelId="{B30D563F-0FF9-430F-8DD8-642BE85A28C4}" type="presOf" srcId="{3ADE302C-73BA-4029-B2F1-783244462C8D}" destId="{222CABEC-B917-450D-8D40-7322389FD950}" srcOrd="0" destOrd="0" presId="urn:microsoft.com/office/officeart/2005/8/layout/hProcess7#4"/>
    <dgm:cxn modelId="{D2571B9C-B4E1-46FC-A7C4-4EEEE7CF3E1F}" type="presOf" srcId="{792A32D8-E577-4355-A241-288D8FE694BA}" destId="{DE390124-66BA-4092-9C0F-89D73AF6D390}" srcOrd="0" destOrd="0" presId="urn:microsoft.com/office/officeart/2005/8/layout/hProcess7#4"/>
    <dgm:cxn modelId="{B43A2F82-3A5F-485F-A669-99B2DB4CE819}" srcId="{4718C343-3D24-426A-956D-64C1F30E4AC1}" destId="{2CCDA8EE-C032-4CD9-BBD7-70405A939EF7}" srcOrd="0" destOrd="0" parTransId="{6B37D7EF-6207-492D-ACC0-440209F9AFE2}" sibTransId="{BC90C4BF-3712-401C-A2E8-57AC78CA803C}"/>
    <dgm:cxn modelId="{D0BDCF6D-53A4-47CC-950B-933C395C9B61}" type="presOf" srcId="{055CF8EF-832D-4435-9F80-B4B5F7CCC1AC}" destId="{B2D6E89C-7025-4C19-9F9A-AF417DE349CE}" srcOrd="0" destOrd="0" presId="urn:microsoft.com/office/officeart/2005/8/layout/hProcess7#4"/>
    <dgm:cxn modelId="{FB3067A8-4595-4050-8C49-59B35DB2C083}" srcId="{00F0921C-6AC1-41A3-86CA-40842D9CD9C8}" destId="{F8BBEB5C-3669-4589-833B-AEA10E2027FD}" srcOrd="1" destOrd="0" parTransId="{8F3687AF-9A35-4F26-ADF1-43BB3A09502A}" sibTransId="{305F4B40-06E7-4F6C-8EE7-8115F6D83EB4}"/>
    <dgm:cxn modelId="{D361C6FC-DA9D-45DB-BFCE-0BD1F9B7C2D0}" srcId="{59B922A5-87CD-4E2F-B562-B03AE1814C8D}" destId="{FC5952B6-0D42-44F1-971B-F679789A175F}" srcOrd="0" destOrd="0" parTransId="{C7323494-5545-4F43-A4A2-D2BA7EA547BC}" sibTransId="{9C25DBFE-7F2B-4D79-9518-31CE007005C0}"/>
    <dgm:cxn modelId="{8DCDF913-BBAD-47C6-B447-82BA93E5CE8A}" type="presParOf" srcId="{91DCBC67-6CEB-4427-A054-B44E2BD4FC70}" destId="{445A1B0A-C981-4115-B11D-F9322EB2488F}" srcOrd="0" destOrd="0" presId="urn:microsoft.com/office/officeart/2005/8/layout/hProcess7#4"/>
    <dgm:cxn modelId="{0DC4E27B-2D97-4438-9F8A-7EF4A493481D}" type="presParOf" srcId="{445A1B0A-C981-4115-B11D-F9322EB2488F}" destId="{DE390124-66BA-4092-9C0F-89D73AF6D390}" srcOrd="0" destOrd="0" presId="urn:microsoft.com/office/officeart/2005/8/layout/hProcess7#4"/>
    <dgm:cxn modelId="{E4214327-D006-4B3B-B63D-37C49F5FFA8D}" type="presParOf" srcId="{445A1B0A-C981-4115-B11D-F9322EB2488F}" destId="{B2879C72-AA36-48CA-A0A9-727689A8925C}" srcOrd="1" destOrd="0" presId="urn:microsoft.com/office/officeart/2005/8/layout/hProcess7#4"/>
    <dgm:cxn modelId="{B5FAF072-79E7-4836-B06B-39DEE6FC459B}" type="presParOf" srcId="{445A1B0A-C981-4115-B11D-F9322EB2488F}" destId="{B2D6E89C-7025-4C19-9F9A-AF417DE349CE}" srcOrd="2" destOrd="0" presId="urn:microsoft.com/office/officeart/2005/8/layout/hProcess7#4"/>
    <dgm:cxn modelId="{F803738C-E5E9-4F5C-AA20-39B89510B87A}" type="presParOf" srcId="{91DCBC67-6CEB-4427-A054-B44E2BD4FC70}" destId="{8048C6B7-8890-4A68-B4F9-521446DA2E00}" srcOrd="1" destOrd="0" presId="urn:microsoft.com/office/officeart/2005/8/layout/hProcess7#4"/>
    <dgm:cxn modelId="{2062F5ED-3850-46D2-9156-EF9B309BA180}" type="presParOf" srcId="{91DCBC67-6CEB-4427-A054-B44E2BD4FC70}" destId="{66390FBD-46DE-475B-A5AB-B719D89E7676}" srcOrd="2" destOrd="0" presId="urn:microsoft.com/office/officeart/2005/8/layout/hProcess7#4"/>
    <dgm:cxn modelId="{E9D7E32B-B40D-4F6E-B0C2-E6C40C4AC5D1}" type="presParOf" srcId="{66390FBD-46DE-475B-A5AB-B719D89E7676}" destId="{875CC90F-830A-4661-B998-6F660EABDBC8}" srcOrd="0" destOrd="0" presId="urn:microsoft.com/office/officeart/2005/8/layout/hProcess7#4"/>
    <dgm:cxn modelId="{868A3025-4DD3-4C37-9B3E-0E9415EDE218}" type="presParOf" srcId="{66390FBD-46DE-475B-A5AB-B719D89E7676}" destId="{9EB5BD99-D7C4-483C-AD44-C7BD8EC74E8E}" srcOrd="1" destOrd="0" presId="urn:microsoft.com/office/officeart/2005/8/layout/hProcess7#4"/>
    <dgm:cxn modelId="{9CDD5796-28BA-4F33-A6A0-C4DB115490B4}" type="presParOf" srcId="{66390FBD-46DE-475B-A5AB-B719D89E7676}" destId="{26648853-CBD3-48AF-AA4C-761BF6A35F7C}" srcOrd="2" destOrd="0" presId="urn:microsoft.com/office/officeart/2005/8/layout/hProcess7#4"/>
    <dgm:cxn modelId="{8226F260-ABD8-42FB-AC10-23C000FB6B31}" type="presParOf" srcId="{91DCBC67-6CEB-4427-A054-B44E2BD4FC70}" destId="{C2274A7B-BC98-4B40-8C07-E62796ED4294}" srcOrd="3" destOrd="0" presId="urn:microsoft.com/office/officeart/2005/8/layout/hProcess7#4"/>
    <dgm:cxn modelId="{B0C17D7B-9456-442F-9098-1F006ED75F4C}" type="presParOf" srcId="{91DCBC67-6CEB-4427-A054-B44E2BD4FC70}" destId="{3CAC3E7A-92B0-4133-AC94-8818A713C78C}" srcOrd="4" destOrd="0" presId="urn:microsoft.com/office/officeart/2005/8/layout/hProcess7#4"/>
    <dgm:cxn modelId="{2D81A971-8251-4257-AE78-964BE0992AB4}" type="presParOf" srcId="{3CAC3E7A-92B0-4133-AC94-8818A713C78C}" destId="{0BDC6EBA-75F2-4795-A3B2-555F397A768E}" srcOrd="0" destOrd="0" presId="urn:microsoft.com/office/officeart/2005/8/layout/hProcess7#4"/>
    <dgm:cxn modelId="{75C7AC64-AD8E-4020-A109-1874EE0A1A41}" type="presParOf" srcId="{3CAC3E7A-92B0-4133-AC94-8818A713C78C}" destId="{BA8721D2-8605-4931-A2C4-8E6C78146A00}" srcOrd="1" destOrd="0" presId="urn:microsoft.com/office/officeart/2005/8/layout/hProcess7#4"/>
    <dgm:cxn modelId="{8CE95D62-96C9-429C-B4DC-B4832F8A7927}" type="presParOf" srcId="{3CAC3E7A-92B0-4133-AC94-8818A713C78C}" destId="{222CABEC-B917-450D-8D40-7322389FD950}" srcOrd="2" destOrd="0" presId="urn:microsoft.com/office/officeart/2005/8/layout/hProcess7#4"/>
    <dgm:cxn modelId="{5E088ACA-6AAF-430F-90B5-0F72DFD3CB08}" type="presParOf" srcId="{91DCBC67-6CEB-4427-A054-B44E2BD4FC70}" destId="{B46ABF58-6F7C-498B-AB29-67A9ADFF7357}" srcOrd="5" destOrd="0" presId="urn:microsoft.com/office/officeart/2005/8/layout/hProcess7#4"/>
    <dgm:cxn modelId="{F2157F5A-9EEC-4272-B5E7-74853091A7B9}" type="presParOf" srcId="{91DCBC67-6CEB-4427-A054-B44E2BD4FC70}" destId="{98CD95CB-BDE1-4AD7-AA3C-360AAADB98A4}" srcOrd="6" destOrd="0" presId="urn:microsoft.com/office/officeart/2005/8/layout/hProcess7#4"/>
    <dgm:cxn modelId="{039695D1-7A22-4333-918F-480A03BFFACE}" type="presParOf" srcId="{98CD95CB-BDE1-4AD7-AA3C-360AAADB98A4}" destId="{54CF2613-CF2D-4866-94A9-BEA461BA25BF}" srcOrd="0" destOrd="0" presId="urn:microsoft.com/office/officeart/2005/8/layout/hProcess7#4"/>
    <dgm:cxn modelId="{93F39D51-0FE1-4D3D-BCFE-CF4522620F4B}" type="presParOf" srcId="{98CD95CB-BDE1-4AD7-AA3C-360AAADB98A4}" destId="{C33CCE08-2EB7-40FC-BFAF-F5747B585A77}" srcOrd="1" destOrd="0" presId="urn:microsoft.com/office/officeart/2005/8/layout/hProcess7#4"/>
    <dgm:cxn modelId="{5D6417DD-F997-4BDD-874D-C48156BCF834}" type="presParOf" srcId="{98CD95CB-BDE1-4AD7-AA3C-360AAADB98A4}" destId="{3F998AAE-D935-4AB6-9CFB-A3567284AD58}" srcOrd="2" destOrd="0" presId="urn:microsoft.com/office/officeart/2005/8/layout/hProcess7#4"/>
    <dgm:cxn modelId="{246E94C9-DFFC-42E5-9F7D-3738E82C6E77}" type="presParOf" srcId="{91DCBC67-6CEB-4427-A054-B44E2BD4FC70}" destId="{C6FB093D-F22D-48AE-8C5D-9023E320C1AE}" srcOrd="7" destOrd="0" presId="urn:microsoft.com/office/officeart/2005/8/layout/hProcess7#4"/>
    <dgm:cxn modelId="{DCF4556A-A9E3-46E8-9F2A-E07E5EDCE799}" type="presParOf" srcId="{91DCBC67-6CEB-4427-A054-B44E2BD4FC70}" destId="{A4217998-41A0-49A3-ADC0-5C634F207965}" srcOrd="8" destOrd="0" presId="urn:microsoft.com/office/officeart/2005/8/layout/hProcess7#4"/>
    <dgm:cxn modelId="{5041E137-59A7-46F7-B149-BEC09F82F448}" type="presParOf" srcId="{A4217998-41A0-49A3-ADC0-5C634F207965}" destId="{9F76DD04-D577-438E-84BE-A08A21730F2E}" srcOrd="0" destOrd="0" presId="urn:microsoft.com/office/officeart/2005/8/layout/hProcess7#4"/>
    <dgm:cxn modelId="{BB3F58AF-F8A8-46A9-ADF2-A8FE72268AEE}" type="presParOf" srcId="{A4217998-41A0-49A3-ADC0-5C634F207965}" destId="{410A0EFB-B330-41C6-9544-A5ABA2C3C76F}" srcOrd="1" destOrd="0" presId="urn:microsoft.com/office/officeart/2005/8/layout/hProcess7#4"/>
    <dgm:cxn modelId="{2BC78CC5-4784-4416-AE93-A876AFA1E4C3}" type="presParOf" srcId="{A4217998-41A0-49A3-ADC0-5C634F207965}" destId="{9E81E936-B888-41E0-B517-B0FA998C9106}" srcOrd="2" destOrd="0" presId="urn:microsoft.com/office/officeart/2005/8/layout/hProcess7#4"/>
    <dgm:cxn modelId="{8EF4D473-674F-4F62-A582-5DDFFFA55028}" type="presParOf" srcId="{91DCBC67-6CEB-4427-A054-B44E2BD4FC70}" destId="{E772E836-0D02-412C-9CA7-DE859FBA8AEA}" srcOrd="9" destOrd="0" presId="urn:microsoft.com/office/officeart/2005/8/layout/hProcess7#4"/>
    <dgm:cxn modelId="{B817C7D9-4A19-4FA6-8197-30AA9E24E18C}" type="presParOf" srcId="{91DCBC67-6CEB-4427-A054-B44E2BD4FC70}" destId="{F9585C54-8949-4922-AA6F-29D18B9C0328}" srcOrd="10" destOrd="0" presId="urn:microsoft.com/office/officeart/2005/8/layout/hProcess7#4"/>
    <dgm:cxn modelId="{9B00491D-222C-422E-9F2A-FD2FDC28DAD8}" type="presParOf" srcId="{F9585C54-8949-4922-AA6F-29D18B9C0328}" destId="{D09B32CD-F8C0-41EB-BD06-BCB0EEA58773}" srcOrd="0" destOrd="0" presId="urn:microsoft.com/office/officeart/2005/8/layout/hProcess7#4"/>
    <dgm:cxn modelId="{C2E3D800-5087-49C1-9E24-5FB0006E2A0B}" type="presParOf" srcId="{F9585C54-8949-4922-AA6F-29D18B9C0328}" destId="{1FF3C5B2-7BA2-4621-BD67-F290000EDFF7}" srcOrd="1" destOrd="0" presId="urn:microsoft.com/office/officeart/2005/8/layout/hProcess7#4"/>
    <dgm:cxn modelId="{9C07A7E6-947D-4B23-9E12-C83C24E75FDB}" type="presParOf" srcId="{F9585C54-8949-4922-AA6F-29D18B9C0328}" destId="{88D7AB7E-E61F-4346-A85C-4015BC7B7B89}" srcOrd="2" destOrd="0" presId="urn:microsoft.com/office/officeart/2005/8/layout/hProcess7#4"/>
    <dgm:cxn modelId="{7935C595-EDCE-4D6E-9781-4710BBAD6A0E}" type="presParOf" srcId="{91DCBC67-6CEB-4427-A054-B44E2BD4FC70}" destId="{26A09E60-7A99-41A3-9008-766A2FC1B1B4}" srcOrd="11" destOrd="0" presId="urn:microsoft.com/office/officeart/2005/8/layout/hProcess7#4"/>
    <dgm:cxn modelId="{A8AF0146-109B-41B8-8363-FB5AB60975BA}" type="presParOf" srcId="{91DCBC67-6CEB-4427-A054-B44E2BD4FC70}" destId="{E177898B-4D2C-4D73-BE18-2D85F680ACCE}" srcOrd="12" destOrd="0" presId="urn:microsoft.com/office/officeart/2005/8/layout/hProcess7#4"/>
    <dgm:cxn modelId="{5FF0040C-E06D-43D3-B55C-64432A17733B}" type="presParOf" srcId="{E177898B-4D2C-4D73-BE18-2D85F680ACCE}" destId="{6220EFA5-9A4F-4B9F-9DCD-CB4F94CF9AC2}" srcOrd="0" destOrd="0" presId="urn:microsoft.com/office/officeart/2005/8/layout/hProcess7#4"/>
    <dgm:cxn modelId="{AB6058A5-5E09-4219-BDFE-E85AE25D9C16}" type="presParOf" srcId="{E177898B-4D2C-4D73-BE18-2D85F680ACCE}" destId="{D5729643-0F3E-4D6C-986A-566989C85176}" srcOrd="1" destOrd="0" presId="urn:microsoft.com/office/officeart/2005/8/layout/hProcess7#4"/>
    <dgm:cxn modelId="{CA40F39B-6B5B-41DC-8774-AD0A108653CB}" type="presParOf" srcId="{E177898B-4D2C-4D73-BE18-2D85F680ACCE}" destId="{3A100DB9-92B7-47D6-8B4D-52B98BA21D45}" srcOrd="2" destOrd="0" presId="urn:microsoft.com/office/officeart/2005/8/layout/hProcess7#4"/>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093E7D-72E2-469F-AD38-E195A6CB2294}" type="doc">
      <dgm:prSet loTypeId="urn:microsoft.com/office/officeart/2005/8/layout/list1#3" loCatId="list" qsTypeId="urn:microsoft.com/office/officeart/2005/8/quickstyle/simple3#7" qsCatId="simple" csTypeId="urn:microsoft.com/office/officeart/2005/8/colors/accent1_2#8" csCatId="accent1" phldr="1"/>
      <dgm:spPr/>
      <dgm:t>
        <a:bodyPr/>
        <a:lstStyle/>
        <a:p>
          <a:endParaRPr lang="zh-CN" altLang="en-US"/>
        </a:p>
      </dgm:t>
    </dgm:pt>
    <dgm:pt modelId="{0E77F695-092A-4633-9249-8CE5D5AA43DF}">
      <dgm:prSet phldrT="[文本]" custT="1"/>
      <dgm:spPr/>
      <dgm:t>
        <a:bodyPr/>
        <a:lstStyle/>
        <a:p>
          <a:pPr marL="0" lvl="0" indent="0" algn="l" defTabSz="889000">
            <a:lnSpc>
              <a:spcPct val="90000"/>
            </a:lnSpc>
            <a:spcBef>
              <a:spcPct val="0"/>
            </a:spcBef>
            <a:spcAft>
              <a:spcPct val="35000"/>
            </a:spcAft>
            <a:buNone/>
          </a:pPr>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软件工程</a:t>
          </a:r>
          <a:r>
            <a:rPr lang="zh-CN" altLang="en-US" sz="2400" b="1" dirty="0">
              <a:latin typeface="宋体" panose="02010600030101010101" pitchFamily="2" charset="-122"/>
              <a:ea typeface="宋体" panose="02010600030101010101" pitchFamily="2" charset="-122"/>
            </a:rPr>
            <a:t>的中心课题是控制复杂性</a:t>
          </a:r>
        </a:p>
      </dgm:t>
    </dgm:pt>
    <dgm:pt modelId="{C8AB02A5-257C-4A82-BD73-7B1E29257A9F}" cxnId="{DA0650BA-2450-4B74-A01F-336BFD9CADEC}" type="parTrans">
      <dgm:prSet/>
      <dgm:spPr/>
      <dgm:t>
        <a:bodyPr/>
        <a:lstStyle/>
        <a:p>
          <a:endParaRPr lang="zh-CN" altLang="en-US"/>
        </a:p>
      </dgm:t>
    </dgm:pt>
    <dgm:pt modelId="{4D934B84-7468-482B-8CAD-A5282EEAB222}" cxnId="{DA0650BA-2450-4B74-A01F-336BFD9CADEC}" type="sibTrans">
      <dgm:prSet/>
      <dgm:spPr/>
      <dgm:t>
        <a:bodyPr/>
        <a:lstStyle/>
        <a:p>
          <a:endParaRPr lang="zh-CN" altLang="en-US"/>
        </a:p>
      </dgm:t>
    </dgm:pt>
    <dgm:pt modelId="{2332ECA6-8F5E-4F3A-9A27-062ABEC60810}">
      <dgm:prSet phldrT="[文本]" custT="1"/>
      <dgm:spPr/>
      <dgm:t>
        <a:body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3.</a:t>
          </a:r>
          <a:r>
            <a:rPr lang="zh-CN" altLang="en-US" sz="2400" b="1" kern="1200" dirty="0" smtClean="0">
              <a:solidFill>
                <a:prstClr val="black"/>
              </a:solidFill>
              <a:latin typeface="宋体" panose="02010600030101010101" pitchFamily="2" charset="-122"/>
              <a:ea typeface="宋体" panose="02010600030101010101" pitchFamily="2" charset="-122"/>
              <a:cs typeface="+mn-cs"/>
            </a:rPr>
            <a:t>软件</a:t>
          </a:r>
          <a:r>
            <a:rPr lang="zh-CN" altLang="en-US" sz="2400" b="1" kern="1200" dirty="0">
              <a:solidFill>
                <a:prstClr val="black"/>
              </a:solidFill>
              <a:latin typeface="宋体" panose="02010600030101010101" pitchFamily="2" charset="-122"/>
              <a:ea typeface="宋体" panose="02010600030101010101" pitchFamily="2" charset="-122"/>
              <a:cs typeface="+mn-cs"/>
            </a:rPr>
            <a:t>经常变化</a:t>
          </a:r>
        </a:p>
      </dgm:t>
    </dgm:pt>
    <dgm:pt modelId="{3D834634-C1D9-444E-BF48-0790AE39DAA1}" cxnId="{A2ACAF0D-8C98-4E1D-83AF-4A63580D16EE}" type="parTrans">
      <dgm:prSet/>
      <dgm:spPr/>
      <dgm:t>
        <a:bodyPr/>
        <a:lstStyle/>
        <a:p>
          <a:endParaRPr lang="zh-CN" altLang="en-US"/>
        </a:p>
      </dgm:t>
    </dgm:pt>
    <dgm:pt modelId="{44786B1D-F429-4F75-85BC-D106C18B2E51}" cxnId="{A2ACAF0D-8C98-4E1D-83AF-4A63580D16EE}" type="sibTrans">
      <dgm:prSet/>
      <dgm:spPr/>
      <dgm:t>
        <a:bodyPr/>
        <a:lstStyle/>
        <a:p>
          <a:endParaRPr lang="zh-CN" altLang="en-US"/>
        </a:p>
      </dgm:t>
    </dgm:pt>
    <dgm:pt modelId="{FA65A191-E448-4681-A474-3055221B9BCC}">
      <dgm:prSet phldrT="[文本]" custT="1"/>
      <dgm:spPr/>
      <dgm:t>
        <a:body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6.</a:t>
          </a:r>
          <a:r>
            <a:rPr lang="zh-CN" altLang="en-US" sz="2400" b="1" kern="1200" dirty="0" smtClean="0">
              <a:solidFill>
                <a:prstClr val="black"/>
              </a:solidFill>
              <a:latin typeface="宋体" panose="02010600030101010101" pitchFamily="2" charset="-122"/>
              <a:ea typeface="宋体" panose="02010600030101010101" pitchFamily="2" charset="-122"/>
              <a:cs typeface="+mn-cs"/>
            </a:rPr>
            <a:t>必须</a:t>
          </a:r>
          <a:r>
            <a:rPr lang="zh-CN" altLang="en-US" sz="2400" b="1" kern="1200" dirty="0">
              <a:solidFill>
                <a:prstClr val="black"/>
              </a:solidFill>
              <a:latin typeface="宋体" panose="02010600030101010101" pitchFamily="2" charset="-122"/>
              <a:ea typeface="宋体" panose="02010600030101010101" pitchFamily="2" charset="-122"/>
              <a:cs typeface="+mn-cs"/>
            </a:rPr>
            <a:t>有效地支持它的用户</a:t>
          </a:r>
        </a:p>
      </dgm:t>
    </dgm:pt>
    <dgm:pt modelId="{FA26E1A8-3050-48DF-A913-503DB511467B}" cxnId="{009F0012-504A-4E7F-8A9D-C172805E78F2}" type="parTrans">
      <dgm:prSet/>
      <dgm:spPr/>
      <dgm:t>
        <a:bodyPr/>
        <a:lstStyle/>
        <a:p>
          <a:endParaRPr lang="zh-CN" altLang="en-US"/>
        </a:p>
      </dgm:t>
    </dgm:pt>
    <dgm:pt modelId="{E29D1E1C-712F-4359-8AFE-A46DEF5721AC}" cxnId="{009F0012-504A-4E7F-8A9D-C172805E78F2}" type="sibTrans">
      <dgm:prSet/>
      <dgm:spPr/>
      <dgm:t>
        <a:bodyPr/>
        <a:lstStyle/>
        <a:p>
          <a:endParaRPr lang="zh-CN" altLang="en-US"/>
        </a:p>
      </dgm:t>
    </dgm:pt>
    <dgm:pt modelId="{9A02DFF9-72F5-4DE8-9CFE-FA4439AE892C}">
      <dgm:prSet phldrT="[文本]" custT="1"/>
      <dgm:spPr/>
      <dgm:t>
        <a:body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4.</a:t>
          </a:r>
          <a:r>
            <a:rPr lang="zh-CN" altLang="en-US" sz="2400" b="1" kern="1200" dirty="0" smtClean="0">
              <a:solidFill>
                <a:prstClr val="black"/>
              </a:solidFill>
              <a:latin typeface="宋体" panose="02010600030101010101" pitchFamily="2" charset="-122"/>
              <a:ea typeface="宋体" panose="02010600030101010101" pitchFamily="2" charset="-122"/>
              <a:cs typeface="+mn-cs"/>
            </a:rPr>
            <a:t>开发</a:t>
          </a:r>
          <a:r>
            <a:rPr lang="zh-CN" altLang="en-US" sz="2400" b="1" kern="1200" dirty="0">
              <a:solidFill>
                <a:prstClr val="black"/>
              </a:solidFill>
              <a:latin typeface="宋体" panose="02010600030101010101" pitchFamily="2" charset="-122"/>
              <a:ea typeface="宋体" panose="02010600030101010101" pitchFamily="2" charset="-122"/>
              <a:cs typeface="+mn-cs"/>
            </a:rPr>
            <a:t>软件的效率非常重要</a:t>
          </a:r>
        </a:p>
      </dgm:t>
    </dgm:pt>
    <dgm:pt modelId="{2ABAC83E-72D4-4C1F-A5D8-BEF6BA7E3D91}" cxnId="{B51D27AD-1285-4322-A2EF-129B57F9F790}" type="parTrans">
      <dgm:prSet/>
      <dgm:spPr/>
      <dgm:t>
        <a:bodyPr/>
        <a:lstStyle/>
        <a:p>
          <a:endParaRPr lang="zh-CN" altLang="en-US"/>
        </a:p>
      </dgm:t>
    </dgm:pt>
    <dgm:pt modelId="{96AC31D9-5AF0-47F5-BD87-C0C74540F3A8}" cxnId="{B51D27AD-1285-4322-A2EF-129B57F9F790}" type="sibTrans">
      <dgm:prSet/>
      <dgm:spPr/>
      <dgm:t>
        <a:bodyPr/>
        <a:lstStyle/>
        <a:p>
          <a:endParaRPr lang="zh-CN" altLang="en-US"/>
        </a:p>
      </dgm:t>
    </dgm:pt>
    <dgm:pt modelId="{41E1A765-E429-4C13-A543-C0C33787D7B6}">
      <dgm:prSet phldrT="[文本]" custT="1"/>
      <dgm:spPr/>
      <dgm:t>
        <a:body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5.</a:t>
          </a:r>
          <a:r>
            <a:rPr lang="zh-CN" altLang="en-US" sz="2400" b="1" kern="1200" dirty="0" smtClean="0">
              <a:solidFill>
                <a:prstClr val="black"/>
              </a:solidFill>
              <a:latin typeface="宋体" panose="02010600030101010101" pitchFamily="2" charset="-122"/>
              <a:ea typeface="宋体" panose="02010600030101010101" pitchFamily="2" charset="-122"/>
              <a:cs typeface="+mn-cs"/>
            </a:rPr>
            <a:t>和谐</a:t>
          </a:r>
          <a:r>
            <a:rPr lang="zh-CN" altLang="en-US" sz="2400" b="1" kern="1200" dirty="0">
              <a:solidFill>
                <a:prstClr val="black"/>
              </a:solidFill>
              <a:latin typeface="宋体" panose="02010600030101010101" pitchFamily="2" charset="-122"/>
              <a:ea typeface="宋体" panose="02010600030101010101" pitchFamily="2" charset="-122"/>
              <a:cs typeface="+mn-cs"/>
            </a:rPr>
            <a:t>地合作是开发软件的关键</a:t>
          </a:r>
        </a:p>
      </dgm:t>
    </dgm:pt>
    <dgm:pt modelId="{0C313F76-B21A-482B-BF23-F0BB504E6CAC}" cxnId="{0BDF6925-B090-484B-BF75-AE64215355FB}" type="parTrans">
      <dgm:prSet/>
      <dgm:spPr/>
      <dgm:t>
        <a:bodyPr/>
        <a:lstStyle/>
        <a:p>
          <a:endParaRPr lang="zh-CN" altLang="en-US"/>
        </a:p>
      </dgm:t>
    </dgm:pt>
    <dgm:pt modelId="{CCA518DA-8ADA-408C-B241-3B21225F2CEA}" cxnId="{0BDF6925-B090-484B-BF75-AE64215355FB}" type="sibTrans">
      <dgm:prSet/>
      <dgm:spPr/>
      <dgm:t>
        <a:bodyPr/>
        <a:lstStyle/>
        <a:p>
          <a:endParaRPr lang="zh-CN" altLang="en-US"/>
        </a:p>
      </dgm:t>
    </dgm:pt>
    <dgm:pt modelId="{8855E401-21F6-49DE-965D-C4765BEF879F}">
      <dgm:prSet phldrT="[文本]" custT="1"/>
      <dgm:spPr/>
      <dgm:t>
        <a:body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7</a:t>
          </a:r>
          <a:r>
            <a:rPr lang="en-US" altLang="zh-CN" sz="2400" b="1" kern="1200" dirty="0" smtClean="0">
              <a:solidFill>
                <a:prstClr val="black"/>
              </a:solidFill>
              <a:latin typeface="宋体" panose="02010600030101010101" pitchFamily="2" charset="-122"/>
              <a:ea typeface="宋体" panose="02010600030101010101" pitchFamily="2" charset="-122"/>
              <a:cs typeface="+mn-cs"/>
            </a:rPr>
            <a:t>.</a:t>
          </a:r>
          <a:r>
            <a:rPr lang="zh-CN" altLang="en-US" sz="2400" b="1" kern="1200" dirty="0" smtClean="0">
              <a:solidFill>
                <a:prstClr val="black"/>
              </a:solidFill>
              <a:latin typeface="宋体" panose="02010600030101010101" pitchFamily="2" charset="-122"/>
              <a:ea typeface="宋体" panose="02010600030101010101" pitchFamily="2" charset="-122"/>
              <a:cs typeface="+mn-cs"/>
            </a:rPr>
            <a:t> 开发者的文化背景与软件应用领域不同</a:t>
          </a:r>
          <a:endParaRPr lang="zh-CN" altLang="en-US" sz="2400" b="1" kern="1200" dirty="0">
            <a:solidFill>
              <a:prstClr val="black"/>
            </a:solidFill>
            <a:latin typeface="宋体" panose="02010600030101010101" pitchFamily="2" charset="-122"/>
            <a:ea typeface="宋体" panose="02010600030101010101" pitchFamily="2" charset="-122"/>
            <a:cs typeface="+mn-cs"/>
          </a:endParaRPr>
        </a:p>
      </dgm:t>
    </dgm:pt>
    <dgm:pt modelId="{EAE2458E-CD23-48F2-97C0-AB7F302E068A}" cxnId="{77287110-690D-4CE0-BEE4-BF52327E02D0}" type="parTrans">
      <dgm:prSet/>
      <dgm:spPr/>
      <dgm:t>
        <a:bodyPr/>
        <a:lstStyle/>
        <a:p>
          <a:endParaRPr lang="zh-CN" altLang="en-US"/>
        </a:p>
      </dgm:t>
    </dgm:pt>
    <dgm:pt modelId="{69BDB185-547F-40E9-AA2C-AECB55B0FA45}" cxnId="{77287110-690D-4CE0-BEE4-BF52327E02D0}" type="sibTrans">
      <dgm:prSet/>
      <dgm:spPr/>
      <dgm:t>
        <a:bodyPr/>
        <a:lstStyle/>
        <a:p>
          <a:endParaRPr lang="zh-CN" altLang="en-US"/>
        </a:p>
      </dgm:t>
    </dgm:pt>
    <dgm:pt modelId="{893613D5-DE85-407F-B216-C92194E21B10}">
      <dgm:prSet phldrT="[文本]" custT="1"/>
      <dgm:spPr/>
      <dgm:t>
        <a:bodyPr/>
        <a:lstStyle/>
        <a:p>
          <a:r>
            <a:rPr lang="en-US" altLang="zh-CN" sz="2400" b="1" dirty="0" smtClean="0">
              <a:latin typeface="宋体" panose="02010600030101010101" pitchFamily="2" charset="-122"/>
              <a:ea typeface="宋体" panose="02010600030101010101" pitchFamily="2" charset="-122"/>
            </a:rPr>
            <a:t>1.</a:t>
          </a:r>
          <a:r>
            <a:rPr lang="zh-CN" altLang="en-US" sz="2400" b="1" dirty="0" smtClean="0">
              <a:latin typeface="宋体" panose="02010600030101010101" pitchFamily="2" charset="-122"/>
              <a:ea typeface="宋体" panose="02010600030101010101" pitchFamily="2" charset="-122"/>
            </a:rPr>
            <a:t>软件工程</a:t>
          </a:r>
          <a:r>
            <a:rPr lang="zh-CN" altLang="en-US" sz="2400" b="1" dirty="0">
              <a:latin typeface="宋体" panose="02010600030101010101" pitchFamily="2" charset="-122"/>
              <a:ea typeface="宋体" panose="02010600030101010101" pitchFamily="2" charset="-122"/>
            </a:rPr>
            <a:t>关注于大型程序的构造</a:t>
          </a:r>
        </a:p>
      </dgm:t>
    </dgm:pt>
    <dgm:pt modelId="{45A0ECF1-4573-45DA-9FA0-B181CC4CC582}" cxnId="{5C826EB7-54F4-4BFB-BB63-311091908095}" type="sibTrans">
      <dgm:prSet/>
      <dgm:spPr/>
      <dgm:t>
        <a:bodyPr/>
        <a:lstStyle/>
        <a:p>
          <a:endParaRPr lang="zh-CN" altLang="en-US"/>
        </a:p>
      </dgm:t>
    </dgm:pt>
    <dgm:pt modelId="{8896E1D1-25BD-43BD-8A8B-D6EE239520C9}" cxnId="{5C826EB7-54F4-4BFB-BB63-311091908095}" type="parTrans">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t>
        <a:bodyPr/>
        <a:lstStyle/>
        <a:p>
          <a:endParaRPr lang="zh-CN" altLang="en-US"/>
        </a:p>
      </dgm:t>
    </dgm:pt>
    <dgm:pt modelId="{A493F55B-06CE-47C3-A13F-9BAE78E53102}" type="pres">
      <dgm:prSet presAssocID="{893613D5-DE85-407F-B216-C92194E21B10}" presName="parentLin" presStyleCnt="0"/>
      <dgm:spPr/>
    </dgm:pt>
    <dgm:pt modelId="{787C6EE1-56A1-4212-B3AD-02A8D00C6834}" type="pres">
      <dgm:prSet presAssocID="{893613D5-DE85-407F-B216-C92194E21B10}" presName="parentLeftMargin" presStyleLbl="node1" presStyleIdx="0" presStyleCnt="7"/>
      <dgm:spPr/>
      <dgm:t>
        <a:bodyPr/>
        <a:lstStyle/>
        <a:p>
          <a:endParaRPr lang="zh-CN" altLang="en-US"/>
        </a:p>
      </dgm:t>
    </dgm:pt>
    <dgm:pt modelId="{7FBB601F-231A-4F93-AA47-F369C36A6E25}" type="pres">
      <dgm:prSet presAssocID="{893613D5-DE85-407F-B216-C92194E21B10}" presName="parentText" presStyleLbl="node1" presStyleIdx="0" presStyleCnt="7">
        <dgm:presLayoutVars>
          <dgm:chMax val="0"/>
          <dgm:bulletEnabled val="1"/>
        </dgm:presLayoutVars>
      </dgm:prSet>
      <dgm:spPr/>
      <dgm:t>
        <a:bodyPr/>
        <a:lstStyle/>
        <a:p>
          <a:endParaRPr lang="zh-CN" altLang="en-US"/>
        </a:p>
      </dgm:t>
    </dgm:pt>
    <dgm:pt modelId="{6A8D621E-5602-4760-996A-C20A89BFA18C}" type="pres">
      <dgm:prSet presAssocID="{893613D5-DE85-407F-B216-C92194E21B10}" presName="negativeSpace" presStyleCnt="0"/>
      <dgm:spPr/>
    </dgm:pt>
    <dgm:pt modelId="{8C311B6F-26F2-4023-AB98-895867431223}" type="pres">
      <dgm:prSet presAssocID="{893613D5-DE85-407F-B216-C92194E21B10}" presName="childText" presStyleLbl="conFgAcc1" presStyleIdx="0" presStyleCnt="7">
        <dgm:presLayoutVars>
          <dgm:bulletEnabled val="1"/>
        </dgm:presLayoutVars>
      </dgm:prSet>
      <dgm:spPr/>
    </dgm:pt>
    <dgm:pt modelId="{FD139902-3B73-4EF5-8FFE-E5EEC1525C49}" type="pres">
      <dgm:prSet presAssocID="{45A0ECF1-4573-45DA-9FA0-B181CC4CC582}" presName="spaceBetweenRectangles" presStyleCnt="0"/>
      <dgm:spPr/>
    </dgm:pt>
    <dgm:pt modelId="{AA116C8A-7F24-4797-94F4-4B0324267609}" type="pres">
      <dgm:prSet presAssocID="{0E77F695-092A-4633-9249-8CE5D5AA43DF}" presName="parentLin" presStyleCnt="0"/>
      <dgm:spPr/>
    </dgm:pt>
    <dgm:pt modelId="{5B16B0DA-6AED-41BF-BF51-607CF2DA3F79}" type="pres">
      <dgm:prSet presAssocID="{0E77F695-092A-4633-9249-8CE5D5AA43DF}" presName="parentLeftMargin" presStyleLbl="node1" presStyleIdx="0" presStyleCnt="7"/>
      <dgm:spPr/>
      <dgm:t>
        <a:bodyPr/>
        <a:lstStyle/>
        <a:p>
          <a:endParaRPr lang="zh-CN" altLang="en-US"/>
        </a:p>
      </dgm:t>
    </dgm:pt>
    <dgm:pt modelId="{0F5DC670-EAE8-4CC8-9BC9-F42CF6419799}" type="pres">
      <dgm:prSet presAssocID="{0E77F695-092A-4633-9249-8CE5D5AA43DF}" presName="parentText" presStyleLbl="node1" presStyleIdx="1" presStyleCnt="7">
        <dgm:presLayoutVars>
          <dgm:chMax val="0"/>
          <dgm:bulletEnabled val="1"/>
        </dgm:presLayoutVars>
      </dgm:prSet>
      <dgm:spPr/>
      <dgm:t>
        <a:bodyPr/>
        <a:lstStyle/>
        <a:p>
          <a:endParaRPr lang="zh-CN" altLang="en-US"/>
        </a:p>
      </dgm:t>
    </dgm:pt>
    <dgm:pt modelId="{02798272-13F2-477B-BEE5-8E0134720BF4}" type="pres">
      <dgm:prSet presAssocID="{0E77F695-092A-4633-9249-8CE5D5AA43DF}" presName="negativeSpace" presStyleCnt="0"/>
      <dgm:spPr/>
    </dgm:pt>
    <dgm:pt modelId="{B210E9C6-A884-4FE1-BCBA-498078D4C67A}" type="pres">
      <dgm:prSet presAssocID="{0E77F695-092A-4633-9249-8CE5D5AA43DF}" presName="childText" presStyleLbl="conFgAcc1" presStyleIdx="1" presStyleCnt="7">
        <dgm:presLayoutVars>
          <dgm:bulletEnabled val="1"/>
        </dgm:presLayoutVars>
      </dgm:prSet>
      <dgm:spPr/>
    </dgm:pt>
    <dgm:pt modelId="{3E67455A-6ABD-465E-A82E-4D3FF110C85D}" type="pres">
      <dgm:prSet presAssocID="{4D934B84-7468-482B-8CAD-A5282EEAB222}" presName="spaceBetweenRectangles" presStyleCnt="0"/>
      <dgm:spPr/>
    </dgm:pt>
    <dgm:pt modelId="{DBF23079-3277-4E78-8337-0D4E62AF5B78}" type="pres">
      <dgm:prSet presAssocID="{2332ECA6-8F5E-4F3A-9A27-062ABEC60810}" presName="parentLin" presStyleCnt="0"/>
      <dgm:spPr/>
    </dgm:pt>
    <dgm:pt modelId="{8043515F-EF42-418B-A71C-098D98124D11}" type="pres">
      <dgm:prSet presAssocID="{2332ECA6-8F5E-4F3A-9A27-062ABEC60810}" presName="parentLeftMargin" presStyleLbl="node1" presStyleIdx="1" presStyleCnt="7"/>
      <dgm:spPr/>
      <dgm:t>
        <a:bodyPr/>
        <a:lstStyle/>
        <a:p>
          <a:endParaRPr lang="zh-CN" altLang="en-US"/>
        </a:p>
      </dgm:t>
    </dgm:pt>
    <dgm:pt modelId="{D42E587D-3EA7-4843-AFA6-222C414348C5}" type="pres">
      <dgm:prSet presAssocID="{2332ECA6-8F5E-4F3A-9A27-062ABEC60810}" presName="parentText" presStyleLbl="node1" presStyleIdx="2" presStyleCnt="7" custLinFactNeighborX="9850" custLinFactNeighborY="-5130">
        <dgm:presLayoutVars>
          <dgm:chMax val="0"/>
          <dgm:bulletEnabled val="1"/>
        </dgm:presLayoutVars>
      </dgm:prSet>
      <dgm:spPr/>
      <dgm:t>
        <a:bodyPr/>
        <a:lstStyle/>
        <a:p>
          <a:endParaRPr lang="zh-CN" altLang="en-US"/>
        </a:p>
      </dgm:t>
    </dgm:pt>
    <dgm:pt modelId="{7E7150B7-0DF1-4A3E-BD9A-E5068C76B305}" type="pres">
      <dgm:prSet presAssocID="{2332ECA6-8F5E-4F3A-9A27-062ABEC60810}" presName="negativeSpace" presStyleCnt="0"/>
      <dgm:spPr/>
    </dgm:pt>
    <dgm:pt modelId="{8C56A8EE-F841-4692-8AC7-363875350A1C}" type="pres">
      <dgm:prSet presAssocID="{2332ECA6-8F5E-4F3A-9A27-062ABEC60810}" presName="childText" presStyleLbl="conFgAcc1" presStyleIdx="2" presStyleCnt="7">
        <dgm:presLayoutVars>
          <dgm:bulletEnabled val="1"/>
        </dgm:presLayoutVars>
      </dgm:prSet>
      <dgm:spPr/>
    </dgm:pt>
    <dgm:pt modelId="{839E7AB8-239F-4BEC-B9C3-74FFAFEA9D8D}" type="pres">
      <dgm:prSet presAssocID="{44786B1D-F429-4F75-85BC-D106C18B2E51}" presName="spaceBetweenRectangles" presStyleCnt="0"/>
      <dgm:spPr/>
    </dgm:pt>
    <dgm:pt modelId="{D4CAEC3A-BF49-4F56-8967-15CD2CBF619E}" type="pres">
      <dgm:prSet presAssocID="{9A02DFF9-72F5-4DE8-9CFE-FA4439AE892C}" presName="parentLin" presStyleCnt="0"/>
      <dgm:spPr/>
    </dgm:pt>
    <dgm:pt modelId="{2FC827A2-6066-4D98-8A25-C614FDED5E04}" type="pres">
      <dgm:prSet presAssocID="{9A02DFF9-72F5-4DE8-9CFE-FA4439AE892C}" presName="parentLeftMargin" presStyleLbl="node1" presStyleIdx="2" presStyleCnt="7"/>
      <dgm:spPr/>
      <dgm:t>
        <a:bodyPr/>
        <a:lstStyle/>
        <a:p>
          <a:endParaRPr lang="zh-CN" altLang="en-US"/>
        </a:p>
      </dgm:t>
    </dgm:pt>
    <dgm:pt modelId="{670749B7-8F70-4B19-AF42-E8B76911F258}" type="pres">
      <dgm:prSet presAssocID="{9A02DFF9-72F5-4DE8-9CFE-FA4439AE892C}" presName="parentText" presStyleLbl="node1" presStyleIdx="3" presStyleCnt="7">
        <dgm:presLayoutVars>
          <dgm:chMax val="0"/>
          <dgm:bulletEnabled val="1"/>
        </dgm:presLayoutVars>
      </dgm:prSet>
      <dgm:spPr/>
      <dgm:t>
        <a:bodyPr/>
        <a:lstStyle/>
        <a:p>
          <a:endParaRPr lang="zh-CN" altLang="en-US"/>
        </a:p>
      </dgm:t>
    </dgm:pt>
    <dgm:pt modelId="{A2993F0E-54BC-4208-9968-51777FACC9BA}" type="pres">
      <dgm:prSet presAssocID="{9A02DFF9-72F5-4DE8-9CFE-FA4439AE892C}" presName="negativeSpace" presStyleCnt="0"/>
      <dgm:spPr/>
    </dgm:pt>
    <dgm:pt modelId="{29ECCE60-0C8C-45A3-896A-0FCA6E731E2C}" type="pres">
      <dgm:prSet presAssocID="{9A02DFF9-72F5-4DE8-9CFE-FA4439AE892C}" presName="childText" presStyleLbl="conFgAcc1" presStyleIdx="3" presStyleCnt="7">
        <dgm:presLayoutVars>
          <dgm:bulletEnabled val="1"/>
        </dgm:presLayoutVars>
      </dgm:prSet>
      <dgm:spPr/>
    </dgm:pt>
    <dgm:pt modelId="{D3D4B502-78B4-45E9-BC42-0B4813534ED6}" type="pres">
      <dgm:prSet presAssocID="{96AC31D9-5AF0-47F5-BD87-C0C74540F3A8}" presName="spaceBetweenRectangles" presStyleCnt="0"/>
      <dgm:spPr/>
    </dgm:pt>
    <dgm:pt modelId="{1B3B9CCC-8EF5-4CBD-A6CD-70A8AB3CF8D7}" type="pres">
      <dgm:prSet presAssocID="{41E1A765-E429-4C13-A543-C0C33787D7B6}" presName="parentLin" presStyleCnt="0"/>
      <dgm:spPr/>
    </dgm:pt>
    <dgm:pt modelId="{DE25FAB9-6568-4ED8-8913-989975BDC555}" type="pres">
      <dgm:prSet presAssocID="{41E1A765-E429-4C13-A543-C0C33787D7B6}" presName="parentLeftMargin" presStyleLbl="node1" presStyleIdx="3" presStyleCnt="7"/>
      <dgm:spPr/>
      <dgm:t>
        <a:bodyPr/>
        <a:lstStyle/>
        <a:p>
          <a:endParaRPr lang="zh-CN" altLang="en-US"/>
        </a:p>
      </dgm:t>
    </dgm:pt>
    <dgm:pt modelId="{08D91DA3-0689-4947-AB01-6512F16DBA7D}" type="pres">
      <dgm:prSet presAssocID="{41E1A765-E429-4C13-A543-C0C33787D7B6}" presName="parentText" presStyleLbl="node1" presStyleIdx="4" presStyleCnt="7">
        <dgm:presLayoutVars>
          <dgm:chMax val="0"/>
          <dgm:bulletEnabled val="1"/>
        </dgm:presLayoutVars>
      </dgm:prSet>
      <dgm:spPr/>
      <dgm:t>
        <a:bodyPr/>
        <a:lstStyle/>
        <a:p>
          <a:endParaRPr lang="zh-CN" altLang="en-US"/>
        </a:p>
      </dgm:t>
    </dgm:pt>
    <dgm:pt modelId="{D022404A-C911-457B-B705-F3C776B3BB28}" type="pres">
      <dgm:prSet presAssocID="{41E1A765-E429-4C13-A543-C0C33787D7B6}" presName="negativeSpace" presStyleCnt="0"/>
      <dgm:spPr/>
    </dgm:pt>
    <dgm:pt modelId="{3A6E8B2B-698B-4684-9086-7322BA4B0410}" type="pres">
      <dgm:prSet presAssocID="{41E1A765-E429-4C13-A543-C0C33787D7B6}" presName="childText" presStyleLbl="conFgAcc1" presStyleIdx="4" presStyleCnt="7">
        <dgm:presLayoutVars>
          <dgm:bulletEnabled val="1"/>
        </dgm:presLayoutVars>
      </dgm:prSet>
      <dgm:spPr/>
    </dgm:pt>
    <dgm:pt modelId="{C34B7203-01FE-41C2-A1BE-A2C5A4D4ED1D}" type="pres">
      <dgm:prSet presAssocID="{CCA518DA-8ADA-408C-B241-3B21225F2CEA}" presName="spaceBetweenRectangles" presStyleCnt="0"/>
      <dgm:spPr/>
    </dgm:pt>
    <dgm:pt modelId="{D5D02BF7-E702-4CF0-B30B-85498CD3C089}" type="pres">
      <dgm:prSet presAssocID="{FA65A191-E448-4681-A474-3055221B9BCC}" presName="parentLin" presStyleCnt="0"/>
      <dgm:spPr/>
    </dgm:pt>
    <dgm:pt modelId="{2E9EA71B-B115-4435-A8B4-391264E4E4DB}" type="pres">
      <dgm:prSet presAssocID="{FA65A191-E448-4681-A474-3055221B9BCC}" presName="parentLeftMargin" presStyleLbl="node1" presStyleIdx="4" presStyleCnt="7"/>
      <dgm:spPr/>
      <dgm:t>
        <a:bodyPr/>
        <a:lstStyle/>
        <a:p>
          <a:endParaRPr lang="zh-CN" altLang="en-US"/>
        </a:p>
      </dgm:t>
    </dgm:pt>
    <dgm:pt modelId="{295E4C56-E244-49C1-AF95-CDBDB4A62C1E}" type="pres">
      <dgm:prSet presAssocID="{FA65A191-E448-4681-A474-3055221B9BCC}" presName="parentText" presStyleLbl="node1" presStyleIdx="5" presStyleCnt="7">
        <dgm:presLayoutVars>
          <dgm:chMax val="0"/>
          <dgm:bulletEnabled val="1"/>
        </dgm:presLayoutVars>
      </dgm:prSet>
      <dgm:spPr/>
      <dgm:t>
        <a:bodyPr/>
        <a:lstStyle/>
        <a:p>
          <a:endParaRPr lang="zh-CN" altLang="en-US"/>
        </a:p>
      </dgm:t>
    </dgm:pt>
    <dgm:pt modelId="{507C4024-C4DD-48E5-AD23-5D8420D6D034}" type="pres">
      <dgm:prSet presAssocID="{FA65A191-E448-4681-A474-3055221B9BCC}" presName="negativeSpace" presStyleCnt="0"/>
      <dgm:spPr/>
    </dgm:pt>
    <dgm:pt modelId="{93F7EC4B-BF0A-425B-8C02-BBA0C30F72A0}" type="pres">
      <dgm:prSet presAssocID="{FA65A191-E448-4681-A474-3055221B9BCC}" presName="childText" presStyleLbl="conFgAcc1" presStyleIdx="5" presStyleCnt="7">
        <dgm:presLayoutVars>
          <dgm:bulletEnabled val="1"/>
        </dgm:presLayoutVars>
      </dgm:prSet>
      <dgm:spPr/>
    </dgm:pt>
    <dgm:pt modelId="{D7022A97-4AA4-46C9-8B35-EFDF91A38A6A}" type="pres">
      <dgm:prSet presAssocID="{E29D1E1C-712F-4359-8AFE-A46DEF5721AC}" presName="spaceBetweenRectangles" presStyleCnt="0"/>
      <dgm:spPr/>
    </dgm:pt>
    <dgm:pt modelId="{A41E938B-218D-44CC-B69D-AE6B2A5E28FF}" type="pres">
      <dgm:prSet presAssocID="{8855E401-21F6-49DE-965D-C4765BEF879F}" presName="parentLin" presStyleCnt="0"/>
      <dgm:spPr/>
    </dgm:pt>
    <dgm:pt modelId="{814E8494-C557-4EDA-9600-7F488B4C9F27}" type="pres">
      <dgm:prSet presAssocID="{8855E401-21F6-49DE-965D-C4765BEF879F}" presName="parentLeftMargin" presStyleLbl="node1" presStyleIdx="5" presStyleCnt="7"/>
      <dgm:spPr/>
      <dgm:t>
        <a:bodyPr/>
        <a:lstStyle/>
        <a:p>
          <a:endParaRPr lang="zh-CN" altLang="en-US"/>
        </a:p>
      </dgm:t>
    </dgm:pt>
    <dgm:pt modelId="{3DD5D1FF-BDBA-4E3F-B591-AA3E8C8259A1}" type="pres">
      <dgm:prSet presAssocID="{8855E401-21F6-49DE-965D-C4765BEF879F}" presName="parentText" presStyleLbl="node1" presStyleIdx="6" presStyleCnt="7" custScaleX="139968">
        <dgm:presLayoutVars>
          <dgm:chMax val="0"/>
          <dgm:bulletEnabled val="1"/>
        </dgm:presLayoutVars>
      </dgm:prSet>
      <dgm:spPr/>
      <dgm:t>
        <a:bodyPr/>
        <a:lstStyle/>
        <a:p>
          <a:endParaRPr lang="zh-CN" altLang="en-US"/>
        </a:p>
      </dgm:t>
    </dgm:pt>
    <dgm:pt modelId="{F6F630B2-1F15-43A0-B214-FE5C14142B2D}" type="pres">
      <dgm:prSet presAssocID="{8855E401-21F6-49DE-965D-C4765BEF879F}" presName="negativeSpace" presStyleCnt="0"/>
      <dgm:spPr/>
    </dgm:pt>
    <dgm:pt modelId="{97DE0F63-DC63-46CC-9C0B-328313469902}" type="pres">
      <dgm:prSet presAssocID="{8855E401-21F6-49DE-965D-C4765BEF879F}" presName="childText" presStyleLbl="conFgAcc1" presStyleIdx="6" presStyleCnt="7">
        <dgm:presLayoutVars>
          <dgm:bulletEnabled val="1"/>
        </dgm:presLayoutVars>
      </dgm:prSet>
      <dgm:spPr/>
    </dgm:pt>
  </dgm:ptLst>
  <dgm:cxnLst>
    <dgm:cxn modelId="{5CB9DAD5-C1E3-4A75-99EF-470D2FF3A6BF}" type="presOf" srcId="{2332ECA6-8F5E-4F3A-9A27-062ABEC60810}" destId="{D42E587D-3EA7-4843-AFA6-222C414348C5}" srcOrd="1" destOrd="0" presId="urn:microsoft.com/office/officeart/2005/8/layout/list1#3"/>
    <dgm:cxn modelId="{364A9A24-F2A2-41CF-8FC0-86893557ECBF}" type="presOf" srcId="{893613D5-DE85-407F-B216-C92194E21B10}" destId="{787C6EE1-56A1-4212-B3AD-02A8D00C6834}" srcOrd="0" destOrd="0" presId="urn:microsoft.com/office/officeart/2005/8/layout/list1#3"/>
    <dgm:cxn modelId="{F72274FC-7F5F-4330-8051-5106D3284BA1}" type="presOf" srcId="{41E1A765-E429-4C13-A543-C0C33787D7B6}" destId="{DE25FAB9-6568-4ED8-8913-989975BDC555}" srcOrd="0" destOrd="0" presId="urn:microsoft.com/office/officeart/2005/8/layout/list1#3"/>
    <dgm:cxn modelId="{DE3167A0-64D6-461F-8E21-381FECF8506E}" type="presOf" srcId="{8855E401-21F6-49DE-965D-C4765BEF879F}" destId="{814E8494-C557-4EDA-9600-7F488B4C9F27}" srcOrd="0" destOrd="0" presId="urn:microsoft.com/office/officeart/2005/8/layout/list1#3"/>
    <dgm:cxn modelId="{61791620-E09D-42F6-B00C-AB1158710EA9}" type="presOf" srcId="{FA65A191-E448-4681-A474-3055221B9BCC}" destId="{295E4C56-E244-49C1-AF95-CDBDB4A62C1E}" srcOrd="1" destOrd="0" presId="urn:microsoft.com/office/officeart/2005/8/layout/list1#3"/>
    <dgm:cxn modelId="{B51D27AD-1285-4322-A2EF-129B57F9F790}" srcId="{A8093E7D-72E2-469F-AD38-E195A6CB2294}" destId="{9A02DFF9-72F5-4DE8-9CFE-FA4439AE892C}" srcOrd="3" destOrd="0" parTransId="{2ABAC83E-72D4-4C1F-A5D8-BEF6BA7E3D91}" sibTransId="{96AC31D9-5AF0-47F5-BD87-C0C74540F3A8}"/>
    <dgm:cxn modelId="{F0FD912E-C9F4-4A25-B0E6-36FF8462F822}" type="presOf" srcId="{9A02DFF9-72F5-4DE8-9CFE-FA4439AE892C}" destId="{2FC827A2-6066-4D98-8A25-C614FDED5E04}" srcOrd="0" destOrd="0" presId="urn:microsoft.com/office/officeart/2005/8/layout/list1#3"/>
    <dgm:cxn modelId="{BD053718-0D1C-462A-BCB0-9ADCF2AE3423}" type="presOf" srcId="{A8093E7D-72E2-469F-AD38-E195A6CB2294}" destId="{D235DD8F-B3B5-47B8-948C-D60CEF8DBF57}" srcOrd="0" destOrd="0" presId="urn:microsoft.com/office/officeart/2005/8/layout/list1#3"/>
    <dgm:cxn modelId="{423CB291-00FF-4A49-A679-AFF30C8A139D}" type="presOf" srcId="{FA65A191-E448-4681-A474-3055221B9BCC}" destId="{2E9EA71B-B115-4435-A8B4-391264E4E4DB}" srcOrd="0" destOrd="0" presId="urn:microsoft.com/office/officeart/2005/8/layout/list1#3"/>
    <dgm:cxn modelId="{3D1784B9-66C7-404E-A442-A468B1940DFE}" type="presOf" srcId="{0E77F695-092A-4633-9249-8CE5D5AA43DF}" destId="{5B16B0DA-6AED-41BF-BF51-607CF2DA3F79}" srcOrd="0" destOrd="0" presId="urn:microsoft.com/office/officeart/2005/8/layout/list1#3"/>
    <dgm:cxn modelId="{7236B444-A37D-4409-8B56-C253FC772141}" type="presOf" srcId="{41E1A765-E429-4C13-A543-C0C33787D7B6}" destId="{08D91DA3-0689-4947-AB01-6512F16DBA7D}" srcOrd="1" destOrd="0" presId="urn:microsoft.com/office/officeart/2005/8/layout/list1#3"/>
    <dgm:cxn modelId="{DA0650BA-2450-4B74-A01F-336BFD9CADEC}" srcId="{A8093E7D-72E2-469F-AD38-E195A6CB2294}" destId="{0E77F695-092A-4633-9249-8CE5D5AA43DF}" srcOrd="1" destOrd="0" parTransId="{C8AB02A5-257C-4A82-BD73-7B1E29257A9F}" sibTransId="{4D934B84-7468-482B-8CAD-A5282EEAB222}"/>
    <dgm:cxn modelId="{4074FAC9-A234-4A83-BBB7-FC7BAD6653BC}" type="presOf" srcId="{893613D5-DE85-407F-B216-C92194E21B10}" destId="{7FBB601F-231A-4F93-AA47-F369C36A6E25}" srcOrd="1" destOrd="0" presId="urn:microsoft.com/office/officeart/2005/8/layout/list1#3"/>
    <dgm:cxn modelId="{7FD534E7-9630-482C-9E65-91A2DD0D6B73}" type="presOf" srcId="{9A02DFF9-72F5-4DE8-9CFE-FA4439AE892C}" destId="{670749B7-8F70-4B19-AF42-E8B76911F258}" srcOrd="1" destOrd="0" presId="urn:microsoft.com/office/officeart/2005/8/layout/list1#3"/>
    <dgm:cxn modelId="{0BDF6925-B090-484B-BF75-AE64215355FB}" srcId="{A8093E7D-72E2-469F-AD38-E195A6CB2294}" destId="{41E1A765-E429-4C13-A543-C0C33787D7B6}" srcOrd="4" destOrd="0" parTransId="{0C313F76-B21A-482B-BF23-F0BB504E6CAC}" sibTransId="{CCA518DA-8ADA-408C-B241-3B21225F2CEA}"/>
    <dgm:cxn modelId="{77287110-690D-4CE0-BEE4-BF52327E02D0}" srcId="{A8093E7D-72E2-469F-AD38-E195A6CB2294}" destId="{8855E401-21F6-49DE-965D-C4765BEF879F}" srcOrd="6" destOrd="0" parTransId="{EAE2458E-CD23-48F2-97C0-AB7F302E068A}" sibTransId="{69BDB185-547F-40E9-AA2C-AECB55B0FA45}"/>
    <dgm:cxn modelId="{6338959B-E80E-4C7E-AC55-9BA9EC84DBFD}" type="presOf" srcId="{2332ECA6-8F5E-4F3A-9A27-062ABEC60810}" destId="{8043515F-EF42-418B-A71C-098D98124D11}" srcOrd="0" destOrd="0" presId="urn:microsoft.com/office/officeart/2005/8/layout/list1#3"/>
    <dgm:cxn modelId="{BC3B30B5-D090-499C-BA88-AD97F111BA7A}" type="presOf" srcId="{8855E401-21F6-49DE-965D-C4765BEF879F}" destId="{3DD5D1FF-BDBA-4E3F-B591-AA3E8C8259A1}" srcOrd="1" destOrd="0" presId="urn:microsoft.com/office/officeart/2005/8/layout/list1#3"/>
    <dgm:cxn modelId="{A2ACAF0D-8C98-4E1D-83AF-4A63580D16EE}" srcId="{A8093E7D-72E2-469F-AD38-E195A6CB2294}" destId="{2332ECA6-8F5E-4F3A-9A27-062ABEC60810}" srcOrd="2" destOrd="0" parTransId="{3D834634-C1D9-444E-BF48-0790AE39DAA1}" sibTransId="{44786B1D-F429-4F75-85BC-D106C18B2E51}"/>
    <dgm:cxn modelId="{5C826EB7-54F4-4BFB-BB63-311091908095}" srcId="{A8093E7D-72E2-469F-AD38-E195A6CB2294}" destId="{893613D5-DE85-407F-B216-C92194E21B10}" srcOrd="0" destOrd="0" parTransId="{8896E1D1-25BD-43BD-8A8B-D6EE239520C9}" sibTransId="{45A0ECF1-4573-45DA-9FA0-B181CC4CC582}"/>
    <dgm:cxn modelId="{B0D33F09-846B-4A79-B34E-AF7C18EF3EE9}" type="presOf" srcId="{0E77F695-092A-4633-9249-8CE5D5AA43DF}" destId="{0F5DC670-EAE8-4CC8-9BC9-F42CF6419799}" srcOrd="1" destOrd="0" presId="urn:microsoft.com/office/officeart/2005/8/layout/list1#3"/>
    <dgm:cxn modelId="{009F0012-504A-4E7F-8A9D-C172805E78F2}" srcId="{A8093E7D-72E2-469F-AD38-E195A6CB2294}" destId="{FA65A191-E448-4681-A474-3055221B9BCC}" srcOrd="5" destOrd="0" parTransId="{FA26E1A8-3050-48DF-A913-503DB511467B}" sibTransId="{E29D1E1C-712F-4359-8AFE-A46DEF5721AC}"/>
    <dgm:cxn modelId="{BA74A7C3-0BC9-4D56-A91A-4879BB6A999A}" type="presParOf" srcId="{D235DD8F-B3B5-47B8-948C-D60CEF8DBF57}" destId="{A493F55B-06CE-47C3-A13F-9BAE78E53102}" srcOrd="0" destOrd="0" presId="urn:microsoft.com/office/officeart/2005/8/layout/list1#3"/>
    <dgm:cxn modelId="{A601A474-ECAE-4BA7-BD11-D50A487209D2}" type="presParOf" srcId="{A493F55B-06CE-47C3-A13F-9BAE78E53102}" destId="{787C6EE1-56A1-4212-B3AD-02A8D00C6834}" srcOrd="0" destOrd="0" presId="urn:microsoft.com/office/officeart/2005/8/layout/list1#3"/>
    <dgm:cxn modelId="{42FC4E8F-5083-4FF6-9912-1E9600D954C4}" type="presParOf" srcId="{A493F55B-06CE-47C3-A13F-9BAE78E53102}" destId="{7FBB601F-231A-4F93-AA47-F369C36A6E25}" srcOrd="1" destOrd="0" presId="urn:microsoft.com/office/officeart/2005/8/layout/list1#3"/>
    <dgm:cxn modelId="{A37A731E-9F04-4391-82A0-92D98028FAC3}" type="presParOf" srcId="{D235DD8F-B3B5-47B8-948C-D60CEF8DBF57}" destId="{6A8D621E-5602-4760-996A-C20A89BFA18C}" srcOrd="1" destOrd="0" presId="urn:microsoft.com/office/officeart/2005/8/layout/list1#3"/>
    <dgm:cxn modelId="{FBBD97E5-9E5B-4DAB-B0EE-517555749C5D}" type="presParOf" srcId="{D235DD8F-B3B5-47B8-948C-D60CEF8DBF57}" destId="{8C311B6F-26F2-4023-AB98-895867431223}" srcOrd="2" destOrd="0" presId="urn:microsoft.com/office/officeart/2005/8/layout/list1#3"/>
    <dgm:cxn modelId="{3B297EDA-A973-4085-8E8B-9AFA0D2C52D4}" type="presParOf" srcId="{D235DD8F-B3B5-47B8-948C-D60CEF8DBF57}" destId="{FD139902-3B73-4EF5-8FFE-E5EEC1525C49}" srcOrd="3" destOrd="0" presId="urn:microsoft.com/office/officeart/2005/8/layout/list1#3"/>
    <dgm:cxn modelId="{A7C0BFCA-8076-40E9-AB2F-1288FAC9F008}" type="presParOf" srcId="{D235DD8F-B3B5-47B8-948C-D60CEF8DBF57}" destId="{AA116C8A-7F24-4797-94F4-4B0324267609}" srcOrd="4" destOrd="0" presId="urn:microsoft.com/office/officeart/2005/8/layout/list1#3"/>
    <dgm:cxn modelId="{8FDCD595-2C78-4D2F-A7B6-3E9C96C5BD55}" type="presParOf" srcId="{AA116C8A-7F24-4797-94F4-4B0324267609}" destId="{5B16B0DA-6AED-41BF-BF51-607CF2DA3F79}" srcOrd="0" destOrd="0" presId="urn:microsoft.com/office/officeart/2005/8/layout/list1#3"/>
    <dgm:cxn modelId="{4801CA93-CB0F-4082-A19B-98589483E148}" type="presParOf" srcId="{AA116C8A-7F24-4797-94F4-4B0324267609}" destId="{0F5DC670-EAE8-4CC8-9BC9-F42CF6419799}" srcOrd="1" destOrd="0" presId="urn:microsoft.com/office/officeart/2005/8/layout/list1#3"/>
    <dgm:cxn modelId="{4E688047-0174-4F95-AA81-A581757ED0DF}" type="presParOf" srcId="{D235DD8F-B3B5-47B8-948C-D60CEF8DBF57}" destId="{02798272-13F2-477B-BEE5-8E0134720BF4}" srcOrd="5" destOrd="0" presId="urn:microsoft.com/office/officeart/2005/8/layout/list1#3"/>
    <dgm:cxn modelId="{8D9BD22E-252F-46D7-AD42-B91C437F6508}" type="presParOf" srcId="{D235DD8F-B3B5-47B8-948C-D60CEF8DBF57}" destId="{B210E9C6-A884-4FE1-BCBA-498078D4C67A}" srcOrd="6" destOrd="0" presId="urn:microsoft.com/office/officeart/2005/8/layout/list1#3"/>
    <dgm:cxn modelId="{2DDB2D07-15D5-4C8C-AE82-28ABAF6D268F}" type="presParOf" srcId="{D235DD8F-B3B5-47B8-948C-D60CEF8DBF57}" destId="{3E67455A-6ABD-465E-A82E-4D3FF110C85D}" srcOrd="7" destOrd="0" presId="urn:microsoft.com/office/officeart/2005/8/layout/list1#3"/>
    <dgm:cxn modelId="{B9B78158-8D4D-41AA-8BDC-8503C1DA701D}" type="presParOf" srcId="{D235DD8F-B3B5-47B8-948C-D60CEF8DBF57}" destId="{DBF23079-3277-4E78-8337-0D4E62AF5B78}" srcOrd="8" destOrd="0" presId="urn:microsoft.com/office/officeart/2005/8/layout/list1#3"/>
    <dgm:cxn modelId="{55FA4FE8-8840-4071-AE03-F130E79AFC55}" type="presParOf" srcId="{DBF23079-3277-4E78-8337-0D4E62AF5B78}" destId="{8043515F-EF42-418B-A71C-098D98124D11}" srcOrd="0" destOrd="0" presId="urn:microsoft.com/office/officeart/2005/8/layout/list1#3"/>
    <dgm:cxn modelId="{12A28484-9D13-44D5-A82D-BADF81106BAD}" type="presParOf" srcId="{DBF23079-3277-4E78-8337-0D4E62AF5B78}" destId="{D42E587D-3EA7-4843-AFA6-222C414348C5}" srcOrd="1" destOrd="0" presId="urn:microsoft.com/office/officeart/2005/8/layout/list1#3"/>
    <dgm:cxn modelId="{E885E11A-B192-4DE6-BD68-3F16AED91A30}" type="presParOf" srcId="{D235DD8F-B3B5-47B8-948C-D60CEF8DBF57}" destId="{7E7150B7-0DF1-4A3E-BD9A-E5068C76B305}" srcOrd="9" destOrd="0" presId="urn:microsoft.com/office/officeart/2005/8/layout/list1#3"/>
    <dgm:cxn modelId="{F26976CF-4DC8-4308-AEC0-8FF265B392D9}" type="presParOf" srcId="{D235DD8F-B3B5-47B8-948C-D60CEF8DBF57}" destId="{8C56A8EE-F841-4692-8AC7-363875350A1C}" srcOrd="10" destOrd="0" presId="urn:microsoft.com/office/officeart/2005/8/layout/list1#3"/>
    <dgm:cxn modelId="{A17A7E80-55F1-4A75-A7B4-16AD30CC728C}" type="presParOf" srcId="{D235DD8F-B3B5-47B8-948C-D60CEF8DBF57}" destId="{839E7AB8-239F-4BEC-B9C3-74FFAFEA9D8D}" srcOrd="11" destOrd="0" presId="urn:microsoft.com/office/officeart/2005/8/layout/list1#3"/>
    <dgm:cxn modelId="{6CA4FC59-60D0-4DE8-AF89-68C1283563D2}" type="presParOf" srcId="{D235DD8F-B3B5-47B8-948C-D60CEF8DBF57}" destId="{D4CAEC3A-BF49-4F56-8967-15CD2CBF619E}" srcOrd="12" destOrd="0" presId="urn:microsoft.com/office/officeart/2005/8/layout/list1#3"/>
    <dgm:cxn modelId="{2E545536-FC01-422C-82AF-40FCF4925B41}" type="presParOf" srcId="{D4CAEC3A-BF49-4F56-8967-15CD2CBF619E}" destId="{2FC827A2-6066-4D98-8A25-C614FDED5E04}" srcOrd="0" destOrd="0" presId="urn:microsoft.com/office/officeart/2005/8/layout/list1#3"/>
    <dgm:cxn modelId="{05CF7E95-0FB4-4401-B511-489CCBFEE772}" type="presParOf" srcId="{D4CAEC3A-BF49-4F56-8967-15CD2CBF619E}" destId="{670749B7-8F70-4B19-AF42-E8B76911F258}" srcOrd="1" destOrd="0" presId="urn:microsoft.com/office/officeart/2005/8/layout/list1#3"/>
    <dgm:cxn modelId="{146FC480-5559-42AC-B4E9-9678FDFA01B2}" type="presParOf" srcId="{D235DD8F-B3B5-47B8-948C-D60CEF8DBF57}" destId="{A2993F0E-54BC-4208-9968-51777FACC9BA}" srcOrd="13" destOrd="0" presId="urn:microsoft.com/office/officeart/2005/8/layout/list1#3"/>
    <dgm:cxn modelId="{829449A9-3A28-46FF-847A-AB9F7F5CA41A}" type="presParOf" srcId="{D235DD8F-B3B5-47B8-948C-D60CEF8DBF57}" destId="{29ECCE60-0C8C-45A3-896A-0FCA6E731E2C}" srcOrd="14" destOrd="0" presId="urn:microsoft.com/office/officeart/2005/8/layout/list1#3"/>
    <dgm:cxn modelId="{2023A81D-8EBA-4062-B273-D7133200FD7F}" type="presParOf" srcId="{D235DD8F-B3B5-47B8-948C-D60CEF8DBF57}" destId="{D3D4B502-78B4-45E9-BC42-0B4813534ED6}" srcOrd="15" destOrd="0" presId="urn:microsoft.com/office/officeart/2005/8/layout/list1#3"/>
    <dgm:cxn modelId="{4B2AD5AC-29F3-486D-BDEB-4DCAA125C292}" type="presParOf" srcId="{D235DD8F-B3B5-47B8-948C-D60CEF8DBF57}" destId="{1B3B9CCC-8EF5-4CBD-A6CD-70A8AB3CF8D7}" srcOrd="16" destOrd="0" presId="urn:microsoft.com/office/officeart/2005/8/layout/list1#3"/>
    <dgm:cxn modelId="{34499210-B3D5-4C19-BCEE-A51F9B4E5F98}" type="presParOf" srcId="{1B3B9CCC-8EF5-4CBD-A6CD-70A8AB3CF8D7}" destId="{DE25FAB9-6568-4ED8-8913-989975BDC555}" srcOrd="0" destOrd="0" presId="urn:microsoft.com/office/officeart/2005/8/layout/list1#3"/>
    <dgm:cxn modelId="{960C65DA-B331-4DC2-A51F-7AE528F70454}" type="presParOf" srcId="{1B3B9CCC-8EF5-4CBD-A6CD-70A8AB3CF8D7}" destId="{08D91DA3-0689-4947-AB01-6512F16DBA7D}" srcOrd="1" destOrd="0" presId="urn:microsoft.com/office/officeart/2005/8/layout/list1#3"/>
    <dgm:cxn modelId="{5F02E6F9-B344-4530-B04B-213964CD9177}" type="presParOf" srcId="{D235DD8F-B3B5-47B8-948C-D60CEF8DBF57}" destId="{D022404A-C911-457B-B705-F3C776B3BB28}" srcOrd="17" destOrd="0" presId="urn:microsoft.com/office/officeart/2005/8/layout/list1#3"/>
    <dgm:cxn modelId="{D2618F12-6D13-4EA4-821C-28552837BC1C}" type="presParOf" srcId="{D235DD8F-B3B5-47B8-948C-D60CEF8DBF57}" destId="{3A6E8B2B-698B-4684-9086-7322BA4B0410}" srcOrd="18" destOrd="0" presId="urn:microsoft.com/office/officeart/2005/8/layout/list1#3"/>
    <dgm:cxn modelId="{C6715BCF-707E-46CF-A74D-5C910A735E80}" type="presParOf" srcId="{D235DD8F-B3B5-47B8-948C-D60CEF8DBF57}" destId="{C34B7203-01FE-41C2-A1BE-A2C5A4D4ED1D}" srcOrd="19" destOrd="0" presId="urn:microsoft.com/office/officeart/2005/8/layout/list1#3"/>
    <dgm:cxn modelId="{161DE7B2-6D34-4CBE-ACA2-080B9A0CA0BD}" type="presParOf" srcId="{D235DD8F-B3B5-47B8-948C-D60CEF8DBF57}" destId="{D5D02BF7-E702-4CF0-B30B-85498CD3C089}" srcOrd="20" destOrd="0" presId="urn:microsoft.com/office/officeart/2005/8/layout/list1#3"/>
    <dgm:cxn modelId="{0F1A723C-9B8F-479C-BD08-6CC9B26D36F2}" type="presParOf" srcId="{D5D02BF7-E702-4CF0-B30B-85498CD3C089}" destId="{2E9EA71B-B115-4435-A8B4-391264E4E4DB}" srcOrd="0" destOrd="0" presId="urn:microsoft.com/office/officeart/2005/8/layout/list1#3"/>
    <dgm:cxn modelId="{48E29EB7-F721-4507-93F2-9BA9FEEF8EAE}" type="presParOf" srcId="{D5D02BF7-E702-4CF0-B30B-85498CD3C089}" destId="{295E4C56-E244-49C1-AF95-CDBDB4A62C1E}" srcOrd="1" destOrd="0" presId="urn:microsoft.com/office/officeart/2005/8/layout/list1#3"/>
    <dgm:cxn modelId="{57D6560A-AEEF-4821-BD0C-4CC1E2F4B0E1}" type="presParOf" srcId="{D235DD8F-B3B5-47B8-948C-D60CEF8DBF57}" destId="{507C4024-C4DD-48E5-AD23-5D8420D6D034}" srcOrd="21" destOrd="0" presId="urn:microsoft.com/office/officeart/2005/8/layout/list1#3"/>
    <dgm:cxn modelId="{11084EB0-3CF5-4A02-8E52-F372F077956C}" type="presParOf" srcId="{D235DD8F-B3B5-47B8-948C-D60CEF8DBF57}" destId="{93F7EC4B-BF0A-425B-8C02-BBA0C30F72A0}" srcOrd="22" destOrd="0" presId="urn:microsoft.com/office/officeart/2005/8/layout/list1#3"/>
    <dgm:cxn modelId="{1FC45C19-12AF-4703-AEBE-7CE63C6440B8}" type="presParOf" srcId="{D235DD8F-B3B5-47B8-948C-D60CEF8DBF57}" destId="{D7022A97-4AA4-46C9-8B35-EFDF91A38A6A}" srcOrd="23" destOrd="0" presId="urn:microsoft.com/office/officeart/2005/8/layout/list1#3"/>
    <dgm:cxn modelId="{936C142B-24A3-41C5-9C34-B90C78E91C2D}" type="presParOf" srcId="{D235DD8F-B3B5-47B8-948C-D60CEF8DBF57}" destId="{A41E938B-218D-44CC-B69D-AE6B2A5E28FF}" srcOrd="24" destOrd="0" presId="urn:microsoft.com/office/officeart/2005/8/layout/list1#3"/>
    <dgm:cxn modelId="{3E8FFF1E-B0B5-40BF-BC67-BB75F512FB51}" type="presParOf" srcId="{A41E938B-218D-44CC-B69D-AE6B2A5E28FF}" destId="{814E8494-C557-4EDA-9600-7F488B4C9F27}" srcOrd="0" destOrd="0" presId="urn:microsoft.com/office/officeart/2005/8/layout/list1#3"/>
    <dgm:cxn modelId="{1DAD4B2B-89FE-4C43-8131-1A9E61D5A1AC}" type="presParOf" srcId="{A41E938B-218D-44CC-B69D-AE6B2A5E28FF}" destId="{3DD5D1FF-BDBA-4E3F-B591-AA3E8C8259A1}" srcOrd="1" destOrd="0" presId="urn:microsoft.com/office/officeart/2005/8/layout/list1#3"/>
    <dgm:cxn modelId="{BC2C769E-3930-4F12-89C7-74CB1EC28FEE}" type="presParOf" srcId="{D235DD8F-B3B5-47B8-948C-D60CEF8DBF57}" destId="{F6F630B2-1F15-43A0-B214-FE5C14142B2D}" srcOrd="25" destOrd="0" presId="urn:microsoft.com/office/officeart/2005/8/layout/list1#3"/>
    <dgm:cxn modelId="{C61C6001-E848-48FE-BDC4-B39EB68EC7C0}" type="presParOf" srcId="{D235DD8F-B3B5-47B8-948C-D60CEF8DBF57}" destId="{97DE0F63-DC63-46CC-9C0B-328313469902}" srcOrd="26" destOrd="0" presId="urn:microsoft.com/office/officeart/2005/8/layout/list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093E7D-72E2-469F-AD38-E195A6CB2294}" type="doc">
      <dgm:prSet loTypeId="urn:microsoft.com/office/officeart/2005/8/layout/list1#4" loCatId="list" qsTypeId="urn:microsoft.com/office/officeart/2005/8/quickstyle/simple3#8" qsCatId="simple" csTypeId="urn:microsoft.com/office/officeart/2005/8/colors/accent1_2#9" csCatId="accent1" phldr="1"/>
      <dgm:spPr/>
      <dgm:t>
        <a:bodyPr/>
        <a:lstStyle/>
        <a:p>
          <a:endParaRPr lang="zh-CN" altLang="en-US"/>
        </a:p>
      </dgm:t>
    </dgm:pt>
    <dgm:pt modelId="{893613D5-DE85-407F-B216-C92194E21B10}">
      <dgm:prSet phldrT="[文本]" custT="1"/>
      <dgm:spPr/>
      <dgm:t>
        <a:body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1.</a:t>
          </a:r>
          <a:r>
            <a:rPr lang="zh-CN" altLang="zh-CN" sz="2000" b="1" kern="1200" dirty="0" smtClean="0">
              <a:solidFill>
                <a:prstClr val="black"/>
              </a:solidFill>
              <a:latin typeface="宋体" panose="02010600030101010101" pitchFamily="2" charset="-122"/>
              <a:ea typeface="宋体" panose="02010600030101010101" pitchFamily="2" charset="-122"/>
              <a:cs typeface="+mn-cs"/>
            </a:rPr>
            <a:t>用</a:t>
          </a:r>
          <a:r>
            <a:rPr lang="zh-CN" altLang="zh-CN" sz="2000" b="1" kern="1200" dirty="0">
              <a:solidFill>
                <a:prstClr val="black"/>
              </a:solidFill>
              <a:latin typeface="宋体" panose="02010600030101010101" pitchFamily="2" charset="-122"/>
              <a:ea typeface="宋体" panose="02010600030101010101" pitchFamily="2" charset="-122"/>
              <a:cs typeface="+mn-cs"/>
            </a:rPr>
            <a:t>分阶段的生命周期计划严格管理</a:t>
          </a:r>
          <a:endParaRPr lang="zh-CN" altLang="en-US" sz="2000" b="1" kern="1200" dirty="0">
            <a:solidFill>
              <a:prstClr val="black"/>
            </a:solidFill>
            <a:latin typeface="宋体" panose="02010600030101010101" pitchFamily="2" charset="-122"/>
            <a:ea typeface="宋体" panose="02010600030101010101" pitchFamily="2" charset="-122"/>
            <a:cs typeface="+mn-cs"/>
          </a:endParaRPr>
        </a:p>
      </dgm:t>
    </dgm:pt>
    <dgm:pt modelId="{8896E1D1-25BD-43BD-8A8B-D6EE239520C9}" cxnId="{5C826EB7-54F4-4BFB-BB63-311091908095}" type="parTrans">
      <dgm:prSet/>
      <dgm:spPr/>
      <dgm:t>
        <a:bodyPr/>
        <a:lstStyle/>
        <a:p>
          <a:endParaRPr lang="zh-CN" altLang="en-US"/>
        </a:p>
      </dgm:t>
    </dgm:pt>
    <dgm:pt modelId="{45A0ECF1-4573-45DA-9FA0-B181CC4CC582}" cxnId="{5C826EB7-54F4-4BFB-BB63-311091908095}" type="sibTrans">
      <dgm:prSet/>
      <dgm:spPr/>
      <dgm:t>
        <a:bodyPr/>
        <a:lstStyle/>
        <a:p>
          <a:endParaRPr lang="zh-CN" altLang="en-US"/>
        </a:p>
      </dgm:t>
    </dgm:pt>
    <dgm:pt modelId="{C8B9C874-7D41-4BC4-98E8-F32A68ED976F}">
      <dgm:prSet custT="1"/>
      <dgm:spPr/>
      <dgm:t>
        <a:body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2.</a:t>
          </a:r>
          <a:r>
            <a:rPr lang="zh-CN" altLang="zh-CN" sz="2000" b="1" kern="1200" dirty="0" smtClean="0">
              <a:solidFill>
                <a:prstClr val="black"/>
              </a:solidFill>
              <a:latin typeface="宋体" panose="02010600030101010101" pitchFamily="2" charset="-122"/>
              <a:ea typeface="宋体" panose="02010600030101010101" pitchFamily="2" charset="-122"/>
              <a:cs typeface="+mn-cs"/>
            </a:rPr>
            <a:t>坚持</a:t>
          </a:r>
          <a:r>
            <a:rPr lang="zh-CN" altLang="zh-CN" sz="2000" b="1" kern="1200" dirty="0">
              <a:solidFill>
                <a:prstClr val="black"/>
              </a:solidFill>
              <a:latin typeface="宋体" panose="02010600030101010101" pitchFamily="2" charset="-122"/>
              <a:ea typeface="宋体" panose="02010600030101010101" pitchFamily="2" charset="-122"/>
              <a:cs typeface="+mn-cs"/>
            </a:rPr>
            <a:t>进行阶段评审</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955352F7-5202-460D-B214-DBED382966A9}" cxnId="{DDF66671-45E2-42BF-9871-379569914DAA}" type="parTrans">
      <dgm:prSet/>
      <dgm:spPr/>
      <dgm:t>
        <a:bodyPr/>
        <a:lstStyle/>
        <a:p>
          <a:endParaRPr lang="zh-CN" altLang="en-US"/>
        </a:p>
      </dgm:t>
    </dgm:pt>
    <dgm:pt modelId="{932DA253-0651-41A5-874E-38BA0E9E6394}" cxnId="{DDF66671-45E2-42BF-9871-379569914DAA}" type="sibTrans">
      <dgm:prSet/>
      <dgm:spPr/>
      <dgm:t>
        <a:bodyPr/>
        <a:lstStyle/>
        <a:p>
          <a:endParaRPr lang="zh-CN" altLang="en-US"/>
        </a:p>
      </dgm:t>
    </dgm:pt>
    <dgm:pt modelId="{3AFB3B09-40F8-4FE1-AA2D-D0F7BF1DDD0D}">
      <dgm:prSet custT="1"/>
      <dgm:spPr/>
      <dgm:t>
        <a:body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3.</a:t>
          </a:r>
          <a:r>
            <a:rPr lang="zh-CN" altLang="zh-CN" sz="2000" b="1" kern="1200" dirty="0" smtClean="0">
              <a:solidFill>
                <a:prstClr val="black"/>
              </a:solidFill>
              <a:latin typeface="宋体" panose="02010600030101010101" pitchFamily="2" charset="-122"/>
              <a:ea typeface="宋体" panose="02010600030101010101" pitchFamily="2" charset="-122"/>
              <a:cs typeface="+mn-cs"/>
            </a:rPr>
            <a:t>实行</a:t>
          </a:r>
          <a:r>
            <a:rPr lang="zh-CN" altLang="zh-CN" sz="2000" b="1" kern="1200" dirty="0">
              <a:solidFill>
                <a:prstClr val="black"/>
              </a:solidFill>
              <a:latin typeface="宋体" panose="02010600030101010101" pitchFamily="2" charset="-122"/>
              <a:ea typeface="宋体" panose="02010600030101010101" pitchFamily="2" charset="-122"/>
              <a:cs typeface="+mn-cs"/>
            </a:rPr>
            <a:t>严格的产品控制</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8CDD8211-160B-40B4-8196-39954AA3BC1B}" cxnId="{9CFF8018-26BD-43D8-B520-6DDBFEAC7DAB}" type="parTrans">
      <dgm:prSet/>
      <dgm:spPr/>
      <dgm:t>
        <a:bodyPr/>
        <a:lstStyle/>
        <a:p>
          <a:endParaRPr lang="zh-CN" altLang="en-US"/>
        </a:p>
      </dgm:t>
    </dgm:pt>
    <dgm:pt modelId="{38AFCB26-3D0E-4AD8-8FF8-671B783870B6}" cxnId="{9CFF8018-26BD-43D8-B520-6DDBFEAC7DAB}" type="sibTrans">
      <dgm:prSet/>
      <dgm:spPr/>
      <dgm:t>
        <a:bodyPr/>
        <a:lstStyle/>
        <a:p>
          <a:endParaRPr lang="zh-CN" altLang="en-US"/>
        </a:p>
      </dgm:t>
    </dgm:pt>
    <dgm:pt modelId="{DD45C5EC-0CF9-41B3-A39A-3C08069086FF}">
      <dgm:prSet custT="1"/>
      <dgm:spPr/>
      <dgm:t>
        <a:body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4.</a:t>
          </a:r>
          <a:r>
            <a:rPr lang="zh-CN" altLang="zh-CN" sz="2000" b="1" kern="1200" dirty="0" smtClean="0">
              <a:solidFill>
                <a:prstClr val="black"/>
              </a:solidFill>
              <a:latin typeface="宋体" panose="02010600030101010101" pitchFamily="2" charset="-122"/>
              <a:ea typeface="宋体" panose="02010600030101010101" pitchFamily="2" charset="-122"/>
              <a:cs typeface="+mn-cs"/>
            </a:rPr>
            <a:t>采用</a:t>
          </a:r>
          <a:r>
            <a:rPr lang="zh-CN" altLang="zh-CN" sz="2000" b="1" kern="1200" dirty="0">
              <a:solidFill>
                <a:prstClr val="black"/>
              </a:solidFill>
              <a:latin typeface="宋体" panose="02010600030101010101" pitchFamily="2" charset="-122"/>
              <a:ea typeface="宋体" panose="02010600030101010101" pitchFamily="2" charset="-122"/>
              <a:cs typeface="+mn-cs"/>
            </a:rPr>
            <a:t>现代程序设计技术</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6E63A58F-E7D7-41E8-BB67-ACE93E559F93}" cxnId="{22ACB9E7-54A3-428D-B2C3-4FD470308745}" type="parTrans">
      <dgm:prSet/>
      <dgm:spPr/>
      <dgm:t>
        <a:bodyPr/>
        <a:lstStyle/>
        <a:p>
          <a:endParaRPr lang="zh-CN" altLang="en-US"/>
        </a:p>
      </dgm:t>
    </dgm:pt>
    <dgm:pt modelId="{26D86662-4A94-4C44-808E-668423FEE33C}" cxnId="{22ACB9E7-54A3-428D-B2C3-4FD470308745}" type="sibTrans">
      <dgm:prSet/>
      <dgm:spPr/>
      <dgm:t>
        <a:bodyPr/>
        <a:lstStyle/>
        <a:p>
          <a:endParaRPr lang="zh-CN" altLang="en-US"/>
        </a:p>
      </dgm:t>
    </dgm:pt>
    <dgm:pt modelId="{68917575-150E-4C07-85DF-D30C4894D29B}">
      <dgm:prSet custT="1"/>
      <dgm:spPr/>
      <dgm:t>
        <a:body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5.</a:t>
          </a:r>
          <a:r>
            <a:rPr lang="zh-CN" altLang="zh-CN" sz="2000" b="1" kern="1200" dirty="0" smtClean="0">
              <a:solidFill>
                <a:prstClr val="black"/>
              </a:solidFill>
              <a:latin typeface="宋体" panose="02010600030101010101" pitchFamily="2" charset="-122"/>
              <a:ea typeface="宋体" panose="02010600030101010101" pitchFamily="2" charset="-122"/>
              <a:cs typeface="+mn-cs"/>
            </a:rPr>
            <a:t>结果</a:t>
          </a:r>
          <a:r>
            <a:rPr lang="zh-CN" altLang="zh-CN" sz="2000" b="1" kern="1200" dirty="0">
              <a:solidFill>
                <a:prstClr val="black"/>
              </a:solidFill>
              <a:latin typeface="宋体" panose="02010600030101010101" pitchFamily="2" charset="-122"/>
              <a:ea typeface="宋体" panose="02010600030101010101" pitchFamily="2" charset="-122"/>
              <a:cs typeface="+mn-cs"/>
            </a:rPr>
            <a:t>应能清楚地审查</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242F17C5-4014-45A4-BE4B-CED1C9E77F19}" cxnId="{27B87D01-B3CD-4B60-B242-DFE637BB60B1}" type="parTrans">
      <dgm:prSet/>
      <dgm:spPr/>
      <dgm:t>
        <a:bodyPr/>
        <a:lstStyle/>
        <a:p>
          <a:endParaRPr lang="zh-CN" altLang="en-US"/>
        </a:p>
      </dgm:t>
    </dgm:pt>
    <dgm:pt modelId="{3D2FE4DF-1F73-4452-B66A-C01D45A9AB32}" cxnId="{27B87D01-B3CD-4B60-B242-DFE637BB60B1}" type="sibTrans">
      <dgm:prSet/>
      <dgm:spPr/>
      <dgm:t>
        <a:bodyPr/>
        <a:lstStyle/>
        <a:p>
          <a:endParaRPr lang="zh-CN" altLang="en-US"/>
        </a:p>
      </dgm:t>
    </dgm:pt>
    <dgm:pt modelId="{F7203C07-6072-48CE-AC0E-48E6426F4EC0}">
      <dgm:prSet custT="1"/>
      <dgm:spPr/>
      <dgm:t>
        <a:body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6.</a:t>
          </a:r>
          <a:r>
            <a:rPr lang="zh-CN" altLang="zh-CN" sz="2000" b="1" kern="1200" dirty="0" smtClean="0">
              <a:solidFill>
                <a:prstClr val="black"/>
              </a:solidFill>
              <a:latin typeface="宋体" panose="02010600030101010101" pitchFamily="2" charset="-122"/>
              <a:ea typeface="宋体" panose="02010600030101010101" pitchFamily="2" charset="-122"/>
              <a:cs typeface="+mn-cs"/>
            </a:rPr>
            <a:t>开发</a:t>
          </a:r>
          <a:r>
            <a:rPr lang="zh-CN" altLang="zh-CN" sz="2000" b="1" kern="1200" dirty="0">
              <a:solidFill>
                <a:prstClr val="black"/>
              </a:solidFill>
              <a:latin typeface="宋体" panose="02010600030101010101" pitchFamily="2" charset="-122"/>
              <a:ea typeface="宋体" panose="02010600030101010101" pitchFamily="2" charset="-122"/>
              <a:cs typeface="+mn-cs"/>
            </a:rPr>
            <a:t>小组的人员应该少而精</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88FC3A42-C1C1-414F-A7A3-845D9CDFEE11}" cxnId="{A36FB33C-0E71-4199-96EC-F32205E6FD2E}" type="parTrans">
      <dgm:prSet/>
      <dgm:spPr/>
      <dgm:t>
        <a:bodyPr/>
        <a:lstStyle/>
        <a:p>
          <a:endParaRPr lang="zh-CN" altLang="en-US"/>
        </a:p>
      </dgm:t>
    </dgm:pt>
    <dgm:pt modelId="{8F4456AA-2BEE-4AEC-8A91-23C70E55E082}" cxnId="{A36FB33C-0E71-4199-96EC-F32205E6FD2E}" type="sibTrans">
      <dgm:prSet/>
      <dgm:spPr/>
      <dgm:t>
        <a:bodyPr/>
        <a:lstStyle/>
        <a:p>
          <a:endParaRPr lang="zh-CN" altLang="en-US"/>
        </a:p>
      </dgm:t>
    </dgm:pt>
    <dgm:pt modelId="{80C8E214-719F-4559-A64A-CC0F10CB0FEA}">
      <dgm:prSet custT="1"/>
      <dgm:spPr/>
      <dgm:t>
        <a:body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7.</a:t>
          </a:r>
          <a:r>
            <a:rPr lang="zh-CN" altLang="zh-CN" sz="2000" b="1" kern="1200" dirty="0" smtClean="0">
              <a:solidFill>
                <a:prstClr val="black"/>
              </a:solidFill>
              <a:latin typeface="宋体" panose="02010600030101010101" pitchFamily="2" charset="-122"/>
              <a:ea typeface="宋体" panose="02010600030101010101" pitchFamily="2" charset="-122"/>
              <a:cs typeface="+mn-cs"/>
            </a:rPr>
            <a:t>承认</a:t>
          </a:r>
          <a:r>
            <a:rPr lang="zh-CN" altLang="zh-CN" sz="2000" b="1" kern="1200" dirty="0">
              <a:solidFill>
                <a:prstClr val="black"/>
              </a:solidFill>
              <a:latin typeface="宋体" panose="02010600030101010101" pitchFamily="2" charset="-122"/>
              <a:ea typeface="宋体" panose="02010600030101010101" pitchFamily="2" charset="-122"/>
              <a:cs typeface="+mn-cs"/>
            </a:rPr>
            <a:t>不断改进软件工程实践的必要性</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C70EB0BD-E7ED-4097-9643-A95AA830DD40}" cxnId="{C746B5C9-936F-4DD4-A403-A131692C0AC5}" type="parTrans">
      <dgm:prSet/>
      <dgm:spPr/>
      <dgm:t>
        <a:bodyPr/>
        <a:lstStyle/>
        <a:p>
          <a:endParaRPr lang="zh-CN" altLang="en-US"/>
        </a:p>
      </dgm:t>
    </dgm:pt>
    <dgm:pt modelId="{528F0914-6E56-4547-BAFB-373CC03F1009}" cxnId="{C746B5C9-936F-4DD4-A403-A131692C0AC5}" type="sibTrans">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t>
        <a:bodyPr/>
        <a:lstStyle/>
        <a:p>
          <a:endParaRPr lang="zh-CN" altLang="en-US"/>
        </a:p>
      </dgm:t>
    </dgm:pt>
    <dgm:pt modelId="{A493F55B-06CE-47C3-A13F-9BAE78E53102}" type="pres">
      <dgm:prSet presAssocID="{893613D5-DE85-407F-B216-C92194E21B10}" presName="parentLin" presStyleCnt="0"/>
      <dgm:spPr/>
    </dgm:pt>
    <dgm:pt modelId="{787C6EE1-56A1-4212-B3AD-02A8D00C6834}" type="pres">
      <dgm:prSet presAssocID="{893613D5-DE85-407F-B216-C92194E21B10}" presName="parentLeftMargin" presStyleLbl="node1" presStyleIdx="0" presStyleCnt="7"/>
      <dgm:spPr/>
      <dgm:t>
        <a:bodyPr/>
        <a:lstStyle/>
        <a:p>
          <a:endParaRPr lang="zh-CN" altLang="en-US"/>
        </a:p>
      </dgm:t>
    </dgm:pt>
    <dgm:pt modelId="{7FBB601F-231A-4F93-AA47-F369C36A6E25}" type="pres">
      <dgm:prSet presAssocID="{893613D5-DE85-407F-B216-C92194E21B10}" presName="parentText" presStyleLbl="node1" presStyleIdx="0" presStyleCnt="7">
        <dgm:presLayoutVars>
          <dgm:chMax val="0"/>
          <dgm:bulletEnabled val="1"/>
        </dgm:presLayoutVars>
      </dgm:prSet>
      <dgm:spPr/>
      <dgm:t>
        <a:bodyPr/>
        <a:lstStyle/>
        <a:p>
          <a:endParaRPr lang="zh-CN" altLang="en-US"/>
        </a:p>
      </dgm:t>
    </dgm:pt>
    <dgm:pt modelId="{6A8D621E-5602-4760-996A-C20A89BFA18C}" type="pres">
      <dgm:prSet presAssocID="{893613D5-DE85-407F-B216-C92194E21B10}" presName="negativeSpace" presStyleCnt="0"/>
      <dgm:spPr/>
    </dgm:pt>
    <dgm:pt modelId="{8C311B6F-26F2-4023-AB98-895867431223}" type="pres">
      <dgm:prSet presAssocID="{893613D5-DE85-407F-B216-C92194E21B10}" presName="childText" presStyleLbl="conFgAcc1" presStyleIdx="0" presStyleCnt="7">
        <dgm:presLayoutVars>
          <dgm:bulletEnabled val="1"/>
        </dgm:presLayoutVars>
      </dgm:prSet>
      <dgm:spPr/>
    </dgm:pt>
    <dgm:pt modelId="{FD139902-3B73-4EF5-8FFE-E5EEC1525C49}" type="pres">
      <dgm:prSet presAssocID="{45A0ECF1-4573-45DA-9FA0-B181CC4CC582}" presName="spaceBetweenRectangles" presStyleCnt="0"/>
      <dgm:spPr/>
    </dgm:pt>
    <dgm:pt modelId="{9320613B-F3AB-4047-A492-18502706E490}" type="pres">
      <dgm:prSet presAssocID="{C8B9C874-7D41-4BC4-98E8-F32A68ED976F}" presName="parentLin" presStyleCnt="0"/>
      <dgm:spPr/>
    </dgm:pt>
    <dgm:pt modelId="{5A123B7F-97C5-4809-B87B-4819449E542B}" type="pres">
      <dgm:prSet presAssocID="{C8B9C874-7D41-4BC4-98E8-F32A68ED976F}" presName="parentLeftMargin" presStyleLbl="node1" presStyleIdx="0" presStyleCnt="7"/>
      <dgm:spPr/>
      <dgm:t>
        <a:bodyPr/>
        <a:lstStyle/>
        <a:p>
          <a:endParaRPr lang="zh-CN" altLang="en-US"/>
        </a:p>
      </dgm:t>
    </dgm:pt>
    <dgm:pt modelId="{83E5B62E-53D8-4201-A94B-807C6EEBD4A6}" type="pres">
      <dgm:prSet presAssocID="{C8B9C874-7D41-4BC4-98E8-F32A68ED976F}" presName="parentText" presStyleLbl="node1" presStyleIdx="1" presStyleCnt="7">
        <dgm:presLayoutVars>
          <dgm:chMax val="0"/>
          <dgm:bulletEnabled val="1"/>
        </dgm:presLayoutVars>
      </dgm:prSet>
      <dgm:spPr/>
      <dgm:t>
        <a:bodyPr/>
        <a:lstStyle/>
        <a:p>
          <a:endParaRPr lang="zh-CN" altLang="en-US"/>
        </a:p>
      </dgm:t>
    </dgm:pt>
    <dgm:pt modelId="{41611200-B33F-4161-AB55-D03633918186}" type="pres">
      <dgm:prSet presAssocID="{C8B9C874-7D41-4BC4-98E8-F32A68ED976F}" presName="negativeSpace" presStyleCnt="0"/>
      <dgm:spPr/>
    </dgm:pt>
    <dgm:pt modelId="{E591B38A-C324-4CCE-823C-467EB06F69ED}" type="pres">
      <dgm:prSet presAssocID="{C8B9C874-7D41-4BC4-98E8-F32A68ED976F}" presName="childText" presStyleLbl="conFgAcc1" presStyleIdx="1" presStyleCnt="7">
        <dgm:presLayoutVars>
          <dgm:bulletEnabled val="1"/>
        </dgm:presLayoutVars>
      </dgm:prSet>
      <dgm:spPr/>
    </dgm:pt>
    <dgm:pt modelId="{69C1D6EF-EF43-4FDC-A656-6559C53FC66E}" type="pres">
      <dgm:prSet presAssocID="{932DA253-0651-41A5-874E-38BA0E9E6394}" presName="spaceBetweenRectangles" presStyleCnt="0"/>
      <dgm:spPr/>
    </dgm:pt>
    <dgm:pt modelId="{2FA35146-7690-40EF-9D3C-8A8A19A0A221}" type="pres">
      <dgm:prSet presAssocID="{3AFB3B09-40F8-4FE1-AA2D-D0F7BF1DDD0D}" presName="parentLin" presStyleCnt="0"/>
      <dgm:spPr/>
    </dgm:pt>
    <dgm:pt modelId="{64C7198E-8559-40C4-AFB4-0266B648F30C}" type="pres">
      <dgm:prSet presAssocID="{3AFB3B09-40F8-4FE1-AA2D-D0F7BF1DDD0D}" presName="parentLeftMargin" presStyleLbl="node1" presStyleIdx="1" presStyleCnt="7"/>
      <dgm:spPr/>
      <dgm:t>
        <a:bodyPr/>
        <a:lstStyle/>
        <a:p>
          <a:endParaRPr lang="zh-CN" altLang="en-US"/>
        </a:p>
      </dgm:t>
    </dgm:pt>
    <dgm:pt modelId="{A9692D7E-66B7-447A-BEA8-2807723CBB68}" type="pres">
      <dgm:prSet presAssocID="{3AFB3B09-40F8-4FE1-AA2D-D0F7BF1DDD0D}" presName="parentText" presStyleLbl="node1" presStyleIdx="2" presStyleCnt="7">
        <dgm:presLayoutVars>
          <dgm:chMax val="0"/>
          <dgm:bulletEnabled val="1"/>
        </dgm:presLayoutVars>
      </dgm:prSet>
      <dgm:spPr/>
      <dgm:t>
        <a:bodyPr/>
        <a:lstStyle/>
        <a:p>
          <a:endParaRPr lang="zh-CN" altLang="en-US"/>
        </a:p>
      </dgm:t>
    </dgm:pt>
    <dgm:pt modelId="{C0EC3D5A-D33B-43B7-A089-77008B94B00C}" type="pres">
      <dgm:prSet presAssocID="{3AFB3B09-40F8-4FE1-AA2D-D0F7BF1DDD0D}" presName="negativeSpace" presStyleCnt="0"/>
      <dgm:spPr/>
    </dgm:pt>
    <dgm:pt modelId="{072C5C12-EE83-43CF-9762-83729545A7BA}" type="pres">
      <dgm:prSet presAssocID="{3AFB3B09-40F8-4FE1-AA2D-D0F7BF1DDD0D}" presName="childText" presStyleLbl="conFgAcc1" presStyleIdx="2" presStyleCnt="7">
        <dgm:presLayoutVars>
          <dgm:bulletEnabled val="1"/>
        </dgm:presLayoutVars>
      </dgm:prSet>
      <dgm:spPr/>
    </dgm:pt>
    <dgm:pt modelId="{44612FCB-B0DE-4E27-BAAE-FD9875298A3D}" type="pres">
      <dgm:prSet presAssocID="{38AFCB26-3D0E-4AD8-8FF8-671B783870B6}" presName="spaceBetweenRectangles" presStyleCnt="0"/>
      <dgm:spPr/>
    </dgm:pt>
    <dgm:pt modelId="{42750CA4-32AC-4266-837F-239F2D1E9D6D}" type="pres">
      <dgm:prSet presAssocID="{DD45C5EC-0CF9-41B3-A39A-3C08069086FF}" presName="parentLin" presStyleCnt="0"/>
      <dgm:spPr/>
    </dgm:pt>
    <dgm:pt modelId="{8EDB6617-41D6-497B-A869-5D4B7B2813AB}" type="pres">
      <dgm:prSet presAssocID="{DD45C5EC-0CF9-41B3-A39A-3C08069086FF}" presName="parentLeftMargin" presStyleLbl="node1" presStyleIdx="2" presStyleCnt="7"/>
      <dgm:spPr/>
      <dgm:t>
        <a:bodyPr/>
        <a:lstStyle/>
        <a:p>
          <a:endParaRPr lang="zh-CN" altLang="en-US"/>
        </a:p>
      </dgm:t>
    </dgm:pt>
    <dgm:pt modelId="{87E0C51F-F214-4C7E-AE1A-FDB1CD1022B2}" type="pres">
      <dgm:prSet presAssocID="{DD45C5EC-0CF9-41B3-A39A-3C08069086FF}" presName="parentText" presStyleLbl="node1" presStyleIdx="3" presStyleCnt="7">
        <dgm:presLayoutVars>
          <dgm:chMax val="0"/>
          <dgm:bulletEnabled val="1"/>
        </dgm:presLayoutVars>
      </dgm:prSet>
      <dgm:spPr/>
      <dgm:t>
        <a:bodyPr/>
        <a:lstStyle/>
        <a:p>
          <a:endParaRPr lang="zh-CN" altLang="en-US"/>
        </a:p>
      </dgm:t>
    </dgm:pt>
    <dgm:pt modelId="{56CC0A6D-F2C7-476B-9D96-9BABBF4B2619}" type="pres">
      <dgm:prSet presAssocID="{DD45C5EC-0CF9-41B3-A39A-3C08069086FF}" presName="negativeSpace" presStyleCnt="0"/>
      <dgm:spPr/>
    </dgm:pt>
    <dgm:pt modelId="{5F0E010F-3F59-4247-9065-FBBB6B5E2A52}" type="pres">
      <dgm:prSet presAssocID="{DD45C5EC-0CF9-41B3-A39A-3C08069086FF}" presName="childText" presStyleLbl="conFgAcc1" presStyleIdx="3" presStyleCnt="7">
        <dgm:presLayoutVars>
          <dgm:bulletEnabled val="1"/>
        </dgm:presLayoutVars>
      </dgm:prSet>
      <dgm:spPr/>
    </dgm:pt>
    <dgm:pt modelId="{94EB9087-E9DB-42E3-8728-EF0EE201B29D}" type="pres">
      <dgm:prSet presAssocID="{26D86662-4A94-4C44-808E-668423FEE33C}" presName="spaceBetweenRectangles" presStyleCnt="0"/>
      <dgm:spPr/>
    </dgm:pt>
    <dgm:pt modelId="{1ABAE8E0-F3E2-467D-ADDE-7047E0E6216A}" type="pres">
      <dgm:prSet presAssocID="{68917575-150E-4C07-85DF-D30C4894D29B}" presName="parentLin" presStyleCnt="0"/>
      <dgm:spPr/>
    </dgm:pt>
    <dgm:pt modelId="{749F0567-767D-4AE3-8293-1C785097D866}" type="pres">
      <dgm:prSet presAssocID="{68917575-150E-4C07-85DF-D30C4894D29B}" presName="parentLeftMargin" presStyleLbl="node1" presStyleIdx="3" presStyleCnt="7"/>
      <dgm:spPr/>
      <dgm:t>
        <a:bodyPr/>
        <a:lstStyle/>
        <a:p>
          <a:endParaRPr lang="zh-CN" altLang="en-US"/>
        </a:p>
      </dgm:t>
    </dgm:pt>
    <dgm:pt modelId="{5B0D6E38-B266-4723-9DF0-8865950FD46B}" type="pres">
      <dgm:prSet presAssocID="{68917575-150E-4C07-85DF-D30C4894D29B}" presName="parentText" presStyleLbl="node1" presStyleIdx="4" presStyleCnt="7">
        <dgm:presLayoutVars>
          <dgm:chMax val="0"/>
          <dgm:bulletEnabled val="1"/>
        </dgm:presLayoutVars>
      </dgm:prSet>
      <dgm:spPr/>
      <dgm:t>
        <a:bodyPr/>
        <a:lstStyle/>
        <a:p>
          <a:endParaRPr lang="zh-CN" altLang="en-US"/>
        </a:p>
      </dgm:t>
    </dgm:pt>
    <dgm:pt modelId="{641B40E2-3175-4356-A395-C658C0ACBCFC}" type="pres">
      <dgm:prSet presAssocID="{68917575-150E-4C07-85DF-D30C4894D29B}" presName="negativeSpace" presStyleCnt="0"/>
      <dgm:spPr/>
    </dgm:pt>
    <dgm:pt modelId="{44467D13-63C7-44A1-8D83-69FE39799831}" type="pres">
      <dgm:prSet presAssocID="{68917575-150E-4C07-85DF-D30C4894D29B}" presName="childText" presStyleLbl="conFgAcc1" presStyleIdx="4" presStyleCnt="7">
        <dgm:presLayoutVars>
          <dgm:bulletEnabled val="1"/>
        </dgm:presLayoutVars>
      </dgm:prSet>
      <dgm:spPr/>
    </dgm:pt>
    <dgm:pt modelId="{8EB84663-08C7-44FC-AFC4-A1DDD63279AF}" type="pres">
      <dgm:prSet presAssocID="{3D2FE4DF-1F73-4452-B66A-C01D45A9AB32}" presName="spaceBetweenRectangles" presStyleCnt="0"/>
      <dgm:spPr/>
    </dgm:pt>
    <dgm:pt modelId="{50160590-5CED-4EDA-AF2D-778FB8FDB238}" type="pres">
      <dgm:prSet presAssocID="{F7203C07-6072-48CE-AC0E-48E6426F4EC0}" presName="parentLin" presStyleCnt="0"/>
      <dgm:spPr/>
    </dgm:pt>
    <dgm:pt modelId="{8F5192BD-EDBD-4ED5-91AE-DA9178F3985A}" type="pres">
      <dgm:prSet presAssocID="{F7203C07-6072-48CE-AC0E-48E6426F4EC0}" presName="parentLeftMargin" presStyleLbl="node1" presStyleIdx="4" presStyleCnt="7"/>
      <dgm:spPr/>
      <dgm:t>
        <a:bodyPr/>
        <a:lstStyle/>
        <a:p>
          <a:endParaRPr lang="zh-CN" altLang="en-US"/>
        </a:p>
      </dgm:t>
    </dgm:pt>
    <dgm:pt modelId="{AE07AE78-BEFB-47E6-A454-43683A31D937}" type="pres">
      <dgm:prSet presAssocID="{F7203C07-6072-48CE-AC0E-48E6426F4EC0}" presName="parentText" presStyleLbl="node1" presStyleIdx="5" presStyleCnt="7">
        <dgm:presLayoutVars>
          <dgm:chMax val="0"/>
          <dgm:bulletEnabled val="1"/>
        </dgm:presLayoutVars>
      </dgm:prSet>
      <dgm:spPr/>
      <dgm:t>
        <a:bodyPr/>
        <a:lstStyle/>
        <a:p>
          <a:endParaRPr lang="zh-CN" altLang="en-US"/>
        </a:p>
      </dgm:t>
    </dgm:pt>
    <dgm:pt modelId="{4690BBAB-E541-413E-8D91-789FC3AEAEBA}" type="pres">
      <dgm:prSet presAssocID="{F7203C07-6072-48CE-AC0E-48E6426F4EC0}" presName="negativeSpace" presStyleCnt="0"/>
      <dgm:spPr/>
    </dgm:pt>
    <dgm:pt modelId="{1CC84B8F-BA53-4563-AE33-4883E285DD1A}" type="pres">
      <dgm:prSet presAssocID="{F7203C07-6072-48CE-AC0E-48E6426F4EC0}" presName="childText" presStyleLbl="conFgAcc1" presStyleIdx="5" presStyleCnt="7">
        <dgm:presLayoutVars>
          <dgm:bulletEnabled val="1"/>
        </dgm:presLayoutVars>
      </dgm:prSet>
      <dgm:spPr/>
    </dgm:pt>
    <dgm:pt modelId="{DD0BCCFC-19FB-43B6-9B6C-E8E512E205EF}" type="pres">
      <dgm:prSet presAssocID="{8F4456AA-2BEE-4AEC-8A91-23C70E55E082}" presName="spaceBetweenRectangles" presStyleCnt="0"/>
      <dgm:spPr/>
    </dgm:pt>
    <dgm:pt modelId="{7354C0E7-8C5C-4560-9A13-51AB8A749DAB}" type="pres">
      <dgm:prSet presAssocID="{80C8E214-719F-4559-A64A-CC0F10CB0FEA}" presName="parentLin" presStyleCnt="0"/>
      <dgm:spPr/>
    </dgm:pt>
    <dgm:pt modelId="{8D7B4417-5154-4FD9-B7D2-6A14C0EFC2F8}" type="pres">
      <dgm:prSet presAssocID="{80C8E214-719F-4559-A64A-CC0F10CB0FEA}" presName="parentLeftMargin" presStyleLbl="node1" presStyleIdx="5" presStyleCnt="7"/>
      <dgm:spPr/>
      <dgm:t>
        <a:bodyPr/>
        <a:lstStyle/>
        <a:p>
          <a:endParaRPr lang="zh-CN" altLang="en-US"/>
        </a:p>
      </dgm:t>
    </dgm:pt>
    <dgm:pt modelId="{47E7E1FB-B24F-43FF-977F-5231D8E03EC8}" type="pres">
      <dgm:prSet presAssocID="{80C8E214-719F-4559-A64A-CC0F10CB0FEA}" presName="parentText" presStyleLbl="node1" presStyleIdx="6" presStyleCnt="7">
        <dgm:presLayoutVars>
          <dgm:chMax val="0"/>
          <dgm:bulletEnabled val="1"/>
        </dgm:presLayoutVars>
      </dgm:prSet>
      <dgm:spPr/>
      <dgm:t>
        <a:bodyPr/>
        <a:lstStyle/>
        <a:p>
          <a:endParaRPr lang="zh-CN" altLang="en-US"/>
        </a:p>
      </dgm:t>
    </dgm:pt>
    <dgm:pt modelId="{4EA665D5-D454-436A-A9EA-2E4070E6A45E}" type="pres">
      <dgm:prSet presAssocID="{80C8E214-719F-4559-A64A-CC0F10CB0FEA}" presName="negativeSpace" presStyleCnt="0"/>
      <dgm:spPr/>
    </dgm:pt>
    <dgm:pt modelId="{68B7EC07-D4A1-422D-8A17-9DC0D254D348}" type="pres">
      <dgm:prSet presAssocID="{80C8E214-719F-4559-A64A-CC0F10CB0FEA}" presName="childText" presStyleLbl="conFgAcc1" presStyleIdx="6" presStyleCnt="7">
        <dgm:presLayoutVars>
          <dgm:bulletEnabled val="1"/>
        </dgm:presLayoutVars>
      </dgm:prSet>
      <dgm:spPr/>
    </dgm:pt>
  </dgm:ptLst>
  <dgm:cxnLst>
    <dgm:cxn modelId="{E3A9BFC5-E8BD-47D3-8B82-E1146098057C}" type="presOf" srcId="{F7203C07-6072-48CE-AC0E-48E6426F4EC0}" destId="{AE07AE78-BEFB-47E6-A454-43683A31D937}" srcOrd="1" destOrd="0" presId="urn:microsoft.com/office/officeart/2005/8/layout/list1#4"/>
    <dgm:cxn modelId="{9CFF8018-26BD-43D8-B520-6DDBFEAC7DAB}" srcId="{A8093E7D-72E2-469F-AD38-E195A6CB2294}" destId="{3AFB3B09-40F8-4FE1-AA2D-D0F7BF1DDD0D}" srcOrd="2" destOrd="0" parTransId="{8CDD8211-160B-40B4-8196-39954AA3BC1B}" sibTransId="{38AFCB26-3D0E-4AD8-8FF8-671B783870B6}"/>
    <dgm:cxn modelId="{F5815357-4635-44F5-B695-17E022EE97F6}" type="presOf" srcId="{68917575-150E-4C07-85DF-D30C4894D29B}" destId="{749F0567-767D-4AE3-8293-1C785097D866}" srcOrd="0" destOrd="0" presId="urn:microsoft.com/office/officeart/2005/8/layout/list1#4"/>
    <dgm:cxn modelId="{A36FB33C-0E71-4199-96EC-F32205E6FD2E}" srcId="{A8093E7D-72E2-469F-AD38-E195A6CB2294}" destId="{F7203C07-6072-48CE-AC0E-48E6426F4EC0}" srcOrd="5" destOrd="0" parTransId="{88FC3A42-C1C1-414F-A7A3-845D9CDFEE11}" sibTransId="{8F4456AA-2BEE-4AEC-8A91-23C70E55E082}"/>
    <dgm:cxn modelId="{13073F97-0523-41A4-84B0-F7A6ACAAA2CE}" type="presOf" srcId="{F7203C07-6072-48CE-AC0E-48E6426F4EC0}" destId="{8F5192BD-EDBD-4ED5-91AE-DA9178F3985A}" srcOrd="0" destOrd="0" presId="urn:microsoft.com/office/officeart/2005/8/layout/list1#4"/>
    <dgm:cxn modelId="{541C45B6-0CD2-4F0C-B86B-74E37AD4683C}" type="presOf" srcId="{C8B9C874-7D41-4BC4-98E8-F32A68ED976F}" destId="{83E5B62E-53D8-4201-A94B-807C6EEBD4A6}" srcOrd="1" destOrd="0" presId="urn:microsoft.com/office/officeart/2005/8/layout/list1#4"/>
    <dgm:cxn modelId="{A6691A1F-4814-4089-A5B0-5CF1E60882C7}" type="presOf" srcId="{68917575-150E-4C07-85DF-D30C4894D29B}" destId="{5B0D6E38-B266-4723-9DF0-8865950FD46B}" srcOrd="1" destOrd="0" presId="urn:microsoft.com/office/officeart/2005/8/layout/list1#4"/>
    <dgm:cxn modelId="{42E8C59C-F148-420E-B962-60EA6943D13A}" type="presOf" srcId="{893613D5-DE85-407F-B216-C92194E21B10}" destId="{787C6EE1-56A1-4212-B3AD-02A8D00C6834}" srcOrd="0" destOrd="0" presId="urn:microsoft.com/office/officeart/2005/8/layout/list1#4"/>
    <dgm:cxn modelId="{8E884E5A-58DA-46D2-843D-0726E6E2681F}" type="presOf" srcId="{A8093E7D-72E2-469F-AD38-E195A6CB2294}" destId="{D235DD8F-B3B5-47B8-948C-D60CEF8DBF57}" srcOrd="0" destOrd="0" presId="urn:microsoft.com/office/officeart/2005/8/layout/list1#4"/>
    <dgm:cxn modelId="{BC80D93E-5861-4B59-9F06-D3F0454C5BED}" type="presOf" srcId="{3AFB3B09-40F8-4FE1-AA2D-D0F7BF1DDD0D}" destId="{64C7198E-8559-40C4-AFB4-0266B648F30C}" srcOrd="0" destOrd="0" presId="urn:microsoft.com/office/officeart/2005/8/layout/list1#4"/>
    <dgm:cxn modelId="{DDF66671-45E2-42BF-9871-379569914DAA}" srcId="{A8093E7D-72E2-469F-AD38-E195A6CB2294}" destId="{C8B9C874-7D41-4BC4-98E8-F32A68ED976F}" srcOrd="1" destOrd="0" parTransId="{955352F7-5202-460D-B214-DBED382966A9}" sibTransId="{932DA253-0651-41A5-874E-38BA0E9E6394}"/>
    <dgm:cxn modelId="{22ACB9E7-54A3-428D-B2C3-4FD470308745}" srcId="{A8093E7D-72E2-469F-AD38-E195A6CB2294}" destId="{DD45C5EC-0CF9-41B3-A39A-3C08069086FF}" srcOrd="3" destOrd="0" parTransId="{6E63A58F-E7D7-41E8-BB67-ACE93E559F93}" sibTransId="{26D86662-4A94-4C44-808E-668423FEE33C}"/>
    <dgm:cxn modelId="{27B87D01-B3CD-4B60-B242-DFE637BB60B1}" srcId="{A8093E7D-72E2-469F-AD38-E195A6CB2294}" destId="{68917575-150E-4C07-85DF-D30C4894D29B}" srcOrd="4" destOrd="0" parTransId="{242F17C5-4014-45A4-BE4B-CED1C9E77F19}" sibTransId="{3D2FE4DF-1F73-4452-B66A-C01D45A9AB32}"/>
    <dgm:cxn modelId="{706E2EF8-C4EE-4EEF-BB36-C5D1921913F5}" type="presOf" srcId="{80C8E214-719F-4559-A64A-CC0F10CB0FEA}" destId="{47E7E1FB-B24F-43FF-977F-5231D8E03EC8}" srcOrd="1" destOrd="0" presId="urn:microsoft.com/office/officeart/2005/8/layout/list1#4"/>
    <dgm:cxn modelId="{1A2FD486-80D5-4EE0-8EE1-DEF3B4115F42}" type="presOf" srcId="{DD45C5EC-0CF9-41B3-A39A-3C08069086FF}" destId="{8EDB6617-41D6-497B-A869-5D4B7B2813AB}" srcOrd="0" destOrd="0" presId="urn:microsoft.com/office/officeart/2005/8/layout/list1#4"/>
    <dgm:cxn modelId="{34BC17A6-D55A-46FA-94D3-A0BADDDB15E2}" type="presOf" srcId="{C8B9C874-7D41-4BC4-98E8-F32A68ED976F}" destId="{5A123B7F-97C5-4809-B87B-4819449E542B}" srcOrd="0" destOrd="0" presId="urn:microsoft.com/office/officeart/2005/8/layout/list1#4"/>
    <dgm:cxn modelId="{37EC1174-D75F-4AB7-BF65-9334370625CF}" type="presOf" srcId="{DD45C5EC-0CF9-41B3-A39A-3C08069086FF}" destId="{87E0C51F-F214-4C7E-AE1A-FDB1CD1022B2}" srcOrd="1" destOrd="0" presId="urn:microsoft.com/office/officeart/2005/8/layout/list1#4"/>
    <dgm:cxn modelId="{5C826EB7-54F4-4BFB-BB63-311091908095}" srcId="{A8093E7D-72E2-469F-AD38-E195A6CB2294}" destId="{893613D5-DE85-407F-B216-C92194E21B10}" srcOrd="0" destOrd="0" parTransId="{8896E1D1-25BD-43BD-8A8B-D6EE239520C9}" sibTransId="{45A0ECF1-4573-45DA-9FA0-B181CC4CC582}"/>
    <dgm:cxn modelId="{89CFA1C0-175E-4A6C-9434-8B30405658D8}" type="presOf" srcId="{80C8E214-719F-4559-A64A-CC0F10CB0FEA}" destId="{8D7B4417-5154-4FD9-B7D2-6A14C0EFC2F8}" srcOrd="0" destOrd="0" presId="urn:microsoft.com/office/officeart/2005/8/layout/list1#4"/>
    <dgm:cxn modelId="{5E186BA3-A444-4C7F-85E3-8227DE5FCB42}" type="presOf" srcId="{3AFB3B09-40F8-4FE1-AA2D-D0F7BF1DDD0D}" destId="{A9692D7E-66B7-447A-BEA8-2807723CBB68}" srcOrd="1" destOrd="0" presId="urn:microsoft.com/office/officeart/2005/8/layout/list1#4"/>
    <dgm:cxn modelId="{C746B5C9-936F-4DD4-A403-A131692C0AC5}" srcId="{A8093E7D-72E2-469F-AD38-E195A6CB2294}" destId="{80C8E214-719F-4559-A64A-CC0F10CB0FEA}" srcOrd="6" destOrd="0" parTransId="{C70EB0BD-E7ED-4097-9643-A95AA830DD40}" sibTransId="{528F0914-6E56-4547-BAFB-373CC03F1009}"/>
    <dgm:cxn modelId="{72573431-A42B-4705-9865-BFDDD21FB2A7}" type="presOf" srcId="{893613D5-DE85-407F-B216-C92194E21B10}" destId="{7FBB601F-231A-4F93-AA47-F369C36A6E25}" srcOrd="1" destOrd="0" presId="urn:microsoft.com/office/officeart/2005/8/layout/list1#4"/>
    <dgm:cxn modelId="{1F99EFB1-6BB6-473B-A155-12D5A703D6ED}" type="presParOf" srcId="{D235DD8F-B3B5-47B8-948C-D60CEF8DBF57}" destId="{A493F55B-06CE-47C3-A13F-9BAE78E53102}" srcOrd="0" destOrd="0" presId="urn:microsoft.com/office/officeart/2005/8/layout/list1#4"/>
    <dgm:cxn modelId="{AB4AC260-0F83-49F0-BCF5-7CE33C2A134F}" type="presParOf" srcId="{A493F55B-06CE-47C3-A13F-9BAE78E53102}" destId="{787C6EE1-56A1-4212-B3AD-02A8D00C6834}" srcOrd="0" destOrd="0" presId="urn:microsoft.com/office/officeart/2005/8/layout/list1#4"/>
    <dgm:cxn modelId="{F3B7B341-438E-4274-980F-DC2D0B28B625}" type="presParOf" srcId="{A493F55B-06CE-47C3-A13F-9BAE78E53102}" destId="{7FBB601F-231A-4F93-AA47-F369C36A6E25}" srcOrd="1" destOrd="0" presId="urn:microsoft.com/office/officeart/2005/8/layout/list1#4"/>
    <dgm:cxn modelId="{85F9242E-E841-4B42-A32E-6AFCC0CCAAFB}" type="presParOf" srcId="{D235DD8F-B3B5-47B8-948C-D60CEF8DBF57}" destId="{6A8D621E-5602-4760-996A-C20A89BFA18C}" srcOrd="1" destOrd="0" presId="urn:microsoft.com/office/officeart/2005/8/layout/list1#4"/>
    <dgm:cxn modelId="{454FE496-5042-4D94-8318-557BF6E8B390}" type="presParOf" srcId="{D235DD8F-B3B5-47B8-948C-D60CEF8DBF57}" destId="{8C311B6F-26F2-4023-AB98-895867431223}" srcOrd="2" destOrd="0" presId="urn:microsoft.com/office/officeart/2005/8/layout/list1#4"/>
    <dgm:cxn modelId="{0DBD9C59-5944-4C65-8FDE-611ADC6FBB9C}" type="presParOf" srcId="{D235DD8F-B3B5-47B8-948C-D60CEF8DBF57}" destId="{FD139902-3B73-4EF5-8FFE-E5EEC1525C49}" srcOrd="3" destOrd="0" presId="urn:microsoft.com/office/officeart/2005/8/layout/list1#4"/>
    <dgm:cxn modelId="{B1A2BFD2-05F0-4668-9A1A-C84805AAC9D5}" type="presParOf" srcId="{D235DD8F-B3B5-47B8-948C-D60CEF8DBF57}" destId="{9320613B-F3AB-4047-A492-18502706E490}" srcOrd="4" destOrd="0" presId="urn:microsoft.com/office/officeart/2005/8/layout/list1#4"/>
    <dgm:cxn modelId="{9B047C2E-5BAD-4B3A-8852-1F83B7C427F2}" type="presParOf" srcId="{9320613B-F3AB-4047-A492-18502706E490}" destId="{5A123B7F-97C5-4809-B87B-4819449E542B}" srcOrd="0" destOrd="0" presId="urn:microsoft.com/office/officeart/2005/8/layout/list1#4"/>
    <dgm:cxn modelId="{C8797289-313B-4D6A-95FA-D7C8030050D6}" type="presParOf" srcId="{9320613B-F3AB-4047-A492-18502706E490}" destId="{83E5B62E-53D8-4201-A94B-807C6EEBD4A6}" srcOrd="1" destOrd="0" presId="urn:microsoft.com/office/officeart/2005/8/layout/list1#4"/>
    <dgm:cxn modelId="{016FA46E-E54B-438D-AF6B-888596EEDE7A}" type="presParOf" srcId="{D235DD8F-B3B5-47B8-948C-D60CEF8DBF57}" destId="{41611200-B33F-4161-AB55-D03633918186}" srcOrd="5" destOrd="0" presId="urn:microsoft.com/office/officeart/2005/8/layout/list1#4"/>
    <dgm:cxn modelId="{785AFB4A-5A21-463F-B9B1-ACF18A8156FB}" type="presParOf" srcId="{D235DD8F-B3B5-47B8-948C-D60CEF8DBF57}" destId="{E591B38A-C324-4CCE-823C-467EB06F69ED}" srcOrd="6" destOrd="0" presId="urn:microsoft.com/office/officeart/2005/8/layout/list1#4"/>
    <dgm:cxn modelId="{F42B30F3-FF05-4409-9CB7-82EA615F5568}" type="presParOf" srcId="{D235DD8F-B3B5-47B8-948C-D60CEF8DBF57}" destId="{69C1D6EF-EF43-4FDC-A656-6559C53FC66E}" srcOrd="7" destOrd="0" presId="urn:microsoft.com/office/officeart/2005/8/layout/list1#4"/>
    <dgm:cxn modelId="{B4B4D460-0D74-41D9-B071-D2CB723CB8E6}" type="presParOf" srcId="{D235DD8F-B3B5-47B8-948C-D60CEF8DBF57}" destId="{2FA35146-7690-40EF-9D3C-8A8A19A0A221}" srcOrd="8" destOrd="0" presId="urn:microsoft.com/office/officeart/2005/8/layout/list1#4"/>
    <dgm:cxn modelId="{CAA3FD91-0635-4226-8E3A-3D4B2EC503E9}" type="presParOf" srcId="{2FA35146-7690-40EF-9D3C-8A8A19A0A221}" destId="{64C7198E-8559-40C4-AFB4-0266B648F30C}" srcOrd="0" destOrd="0" presId="urn:microsoft.com/office/officeart/2005/8/layout/list1#4"/>
    <dgm:cxn modelId="{1D699B27-BE0C-4CB7-BDD9-52D26E1CCA97}" type="presParOf" srcId="{2FA35146-7690-40EF-9D3C-8A8A19A0A221}" destId="{A9692D7E-66B7-447A-BEA8-2807723CBB68}" srcOrd="1" destOrd="0" presId="urn:microsoft.com/office/officeart/2005/8/layout/list1#4"/>
    <dgm:cxn modelId="{21FACE63-5E8C-47DD-BA37-E27EFA4ED7D7}" type="presParOf" srcId="{D235DD8F-B3B5-47B8-948C-D60CEF8DBF57}" destId="{C0EC3D5A-D33B-43B7-A089-77008B94B00C}" srcOrd="9" destOrd="0" presId="urn:microsoft.com/office/officeart/2005/8/layout/list1#4"/>
    <dgm:cxn modelId="{0740E018-1285-466D-901A-1067A04E8A1A}" type="presParOf" srcId="{D235DD8F-B3B5-47B8-948C-D60CEF8DBF57}" destId="{072C5C12-EE83-43CF-9762-83729545A7BA}" srcOrd="10" destOrd="0" presId="urn:microsoft.com/office/officeart/2005/8/layout/list1#4"/>
    <dgm:cxn modelId="{249B094E-E15F-4634-A32D-9AD0C616AA5F}" type="presParOf" srcId="{D235DD8F-B3B5-47B8-948C-D60CEF8DBF57}" destId="{44612FCB-B0DE-4E27-BAAE-FD9875298A3D}" srcOrd="11" destOrd="0" presId="urn:microsoft.com/office/officeart/2005/8/layout/list1#4"/>
    <dgm:cxn modelId="{C1886F43-1DC0-445E-A660-9F26CF3A7223}" type="presParOf" srcId="{D235DD8F-B3B5-47B8-948C-D60CEF8DBF57}" destId="{42750CA4-32AC-4266-837F-239F2D1E9D6D}" srcOrd="12" destOrd="0" presId="urn:microsoft.com/office/officeart/2005/8/layout/list1#4"/>
    <dgm:cxn modelId="{6F043102-201C-429C-8BEE-BBFD501673C5}" type="presParOf" srcId="{42750CA4-32AC-4266-837F-239F2D1E9D6D}" destId="{8EDB6617-41D6-497B-A869-5D4B7B2813AB}" srcOrd="0" destOrd="0" presId="urn:microsoft.com/office/officeart/2005/8/layout/list1#4"/>
    <dgm:cxn modelId="{5DFF9DC7-6C79-41CD-BE49-D2038BABCE85}" type="presParOf" srcId="{42750CA4-32AC-4266-837F-239F2D1E9D6D}" destId="{87E0C51F-F214-4C7E-AE1A-FDB1CD1022B2}" srcOrd="1" destOrd="0" presId="urn:microsoft.com/office/officeart/2005/8/layout/list1#4"/>
    <dgm:cxn modelId="{5CCF5E38-9E9F-4038-94BB-65CA27163E46}" type="presParOf" srcId="{D235DD8F-B3B5-47B8-948C-D60CEF8DBF57}" destId="{56CC0A6D-F2C7-476B-9D96-9BABBF4B2619}" srcOrd="13" destOrd="0" presId="urn:microsoft.com/office/officeart/2005/8/layout/list1#4"/>
    <dgm:cxn modelId="{D4BDC2E3-5FB1-4019-82D1-1A5D9B0CF376}" type="presParOf" srcId="{D235DD8F-B3B5-47B8-948C-D60CEF8DBF57}" destId="{5F0E010F-3F59-4247-9065-FBBB6B5E2A52}" srcOrd="14" destOrd="0" presId="urn:microsoft.com/office/officeart/2005/8/layout/list1#4"/>
    <dgm:cxn modelId="{F68D44C3-6841-45E4-9C9D-D4E3EBED0643}" type="presParOf" srcId="{D235DD8F-B3B5-47B8-948C-D60CEF8DBF57}" destId="{94EB9087-E9DB-42E3-8728-EF0EE201B29D}" srcOrd="15" destOrd="0" presId="urn:microsoft.com/office/officeart/2005/8/layout/list1#4"/>
    <dgm:cxn modelId="{8E534AF5-8285-43B9-9538-8DAD8AAD79B3}" type="presParOf" srcId="{D235DD8F-B3B5-47B8-948C-D60CEF8DBF57}" destId="{1ABAE8E0-F3E2-467D-ADDE-7047E0E6216A}" srcOrd="16" destOrd="0" presId="urn:microsoft.com/office/officeart/2005/8/layout/list1#4"/>
    <dgm:cxn modelId="{58B5E8E9-045E-4059-8807-E7B7805D54BF}" type="presParOf" srcId="{1ABAE8E0-F3E2-467D-ADDE-7047E0E6216A}" destId="{749F0567-767D-4AE3-8293-1C785097D866}" srcOrd="0" destOrd="0" presId="urn:microsoft.com/office/officeart/2005/8/layout/list1#4"/>
    <dgm:cxn modelId="{2D904D70-7FEF-4327-A831-7926752B01B6}" type="presParOf" srcId="{1ABAE8E0-F3E2-467D-ADDE-7047E0E6216A}" destId="{5B0D6E38-B266-4723-9DF0-8865950FD46B}" srcOrd="1" destOrd="0" presId="urn:microsoft.com/office/officeart/2005/8/layout/list1#4"/>
    <dgm:cxn modelId="{5B60FF02-5B05-4FC6-8F59-B945733F6F32}" type="presParOf" srcId="{D235DD8F-B3B5-47B8-948C-D60CEF8DBF57}" destId="{641B40E2-3175-4356-A395-C658C0ACBCFC}" srcOrd="17" destOrd="0" presId="urn:microsoft.com/office/officeart/2005/8/layout/list1#4"/>
    <dgm:cxn modelId="{D72C3D2A-7791-4996-BD63-208EEAB713A0}" type="presParOf" srcId="{D235DD8F-B3B5-47B8-948C-D60CEF8DBF57}" destId="{44467D13-63C7-44A1-8D83-69FE39799831}" srcOrd="18" destOrd="0" presId="urn:microsoft.com/office/officeart/2005/8/layout/list1#4"/>
    <dgm:cxn modelId="{71E71F8D-6D9B-465C-AF36-0A7C366F0D97}" type="presParOf" srcId="{D235DD8F-B3B5-47B8-948C-D60CEF8DBF57}" destId="{8EB84663-08C7-44FC-AFC4-A1DDD63279AF}" srcOrd="19" destOrd="0" presId="urn:microsoft.com/office/officeart/2005/8/layout/list1#4"/>
    <dgm:cxn modelId="{5BA0F90C-F5F3-403D-82AA-36F79F081C63}" type="presParOf" srcId="{D235DD8F-B3B5-47B8-948C-D60CEF8DBF57}" destId="{50160590-5CED-4EDA-AF2D-778FB8FDB238}" srcOrd="20" destOrd="0" presId="urn:microsoft.com/office/officeart/2005/8/layout/list1#4"/>
    <dgm:cxn modelId="{3076EBD3-4FF0-48ED-833F-B377693405D1}" type="presParOf" srcId="{50160590-5CED-4EDA-AF2D-778FB8FDB238}" destId="{8F5192BD-EDBD-4ED5-91AE-DA9178F3985A}" srcOrd="0" destOrd="0" presId="urn:microsoft.com/office/officeart/2005/8/layout/list1#4"/>
    <dgm:cxn modelId="{23B053F2-9409-4211-8949-07F92026469A}" type="presParOf" srcId="{50160590-5CED-4EDA-AF2D-778FB8FDB238}" destId="{AE07AE78-BEFB-47E6-A454-43683A31D937}" srcOrd="1" destOrd="0" presId="urn:microsoft.com/office/officeart/2005/8/layout/list1#4"/>
    <dgm:cxn modelId="{F42B0ABE-4207-4504-9BE0-401C44C8039D}" type="presParOf" srcId="{D235DD8F-B3B5-47B8-948C-D60CEF8DBF57}" destId="{4690BBAB-E541-413E-8D91-789FC3AEAEBA}" srcOrd="21" destOrd="0" presId="urn:microsoft.com/office/officeart/2005/8/layout/list1#4"/>
    <dgm:cxn modelId="{DDEE8D57-D84C-44D7-BCB3-13864104084D}" type="presParOf" srcId="{D235DD8F-B3B5-47B8-948C-D60CEF8DBF57}" destId="{1CC84B8F-BA53-4563-AE33-4883E285DD1A}" srcOrd="22" destOrd="0" presId="urn:microsoft.com/office/officeart/2005/8/layout/list1#4"/>
    <dgm:cxn modelId="{D73F79C2-226B-47EA-AB55-03BCCF84D61C}" type="presParOf" srcId="{D235DD8F-B3B5-47B8-948C-D60CEF8DBF57}" destId="{DD0BCCFC-19FB-43B6-9B6C-E8E512E205EF}" srcOrd="23" destOrd="0" presId="urn:microsoft.com/office/officeart/2005/8/layout/list1#4"/>
    <dgm:cxn modelId="{9DA6AC48-00C1-4A23-B7E2-A3937F74707F}" type="presParOf" srcId="{D235DD8F-B3B5-47B8-948C-D60CEF8DBF57}" destId="{7354C0E7-8C5C-4560-9A13-51AB8A749DAB}" srcOrd="24" destOrd="0" presId="urn:microsoft.com/office/officeart/2005/8/layout/list1#4"/>
    <dgm:cxn modelId="{3919D63D-4ABD-4767-B926-FA0E1F9ED358}" type="presParOf" srcId="{7354C0E7-8C5C-4560-9A13-51AB8A749DAB}" destId="{8D7B4417-5154-4FD9-B7D2-6A14C0EFC2F8}" srcOrd="0" destOrd="0" presId="urn:microsoft.com/office/officeart/2005/8/layout/list1#4"/>
    <dgm:cxn modelId="{844C5DE4-C508-4D77-9BCC-814E021FEA83}" type="presParOf" srcId="{7354C0E7-8C5C-4560-9A13-51AB8A749DAB}" destId="{47E7E1FB-B24F-43FF-977F-5231D8E03EC8}" srcOrd="1" destOrd="0" presId="urn:microsoft.com/office/officeart/2005/8/layout/list1#4"/>
    <dgm:cxn modelId="{CD56717B-E659-4ED3-B38D-B0862C350F9C}" type="presParOf" srcId="{D235DD8F-B3B5-47B8-948C-D60CEF8DBF57}" destId="{4EA665D5-D454-436A-A9EA-2E4070E6A45E}" srcOrd="25" destOrd="0" presId="urn:microsoft.com/office/officeart/2005/8/layout/list1#4"/>
    <dgm:cxn modelId="{2662126C-B43D-4F57-953F-C6E0B94E4021}" type="presParOf" srcId="{D235DD8F-B3B5-47B8-948C-D60CEF8DBF57}" destId="{68B7EC07-D4A1-422D-8A17-9DC0D254D348}" srcOrd="26" destOrd="0" presId="urn:microsoft.com/office/officeart/2005/8/layout/list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62D309-E3B7-44FF-A475-4F943E9350FF}" type="doc">
      <dgm:prSet loTypeId="urn:microsoft.com/office/officeart/2005/8/layout/vList2#1" loCatId="list" qsTypeId="urn:microsoft.com/office/officeart/2005/8/quickstyle/simple3" qsCatId="simple" csTypeId="urn:microsoft.com/office/officeart/2005/8/colors/accent1_2#10" csCatId="accent1" phldr="1"/>
      <dgm:spPr/>
      <dgm:t>
        <a:bodyPr/>
        <a:lstStyle/>
        <a:p>
          <a:endParaRPr lang="zh-CN" altLang="en-US"/>
        </a:p>
      </dgm:t>
    </dgm:pt>
    <dgm:pt modelId="{AB3C0BD1-7CA3-466B-AB55-CFDB2E238BB8}">
      <dgm:prSet phldrT="[文本]"/>
      <dgm:spPr/>
      <dgm:t>
        <a:bodyPr/>
        <a:lstStyle/>
        <a:p>
          <a:r>
            <a:rPr lang="en-US" altLang="zh-CN" dirty="0" smtClean="0">
              <a:latin typeface="宋体" panose="02010600030101010101" pitchFamily="2" charset="-122"/>
              <a:ea typeface="宋体" panose="02010600030101010101" pitchFamily="2" charset="-122"/>
            </a:rPr>
            <a:t>1.</a:t>
          </a:r>
          <a:r>
            <a:rPr lang="zh-CN" altLang="zh-CN" dirty="0" smtClean="0">
              <a:latin typeface="宋体" panose="02010600030101010101" pitchFamily="2" charset="-122"/>
              <a:ea typeface="宋体" panose="02010600030101010101" pitchFamily="2" charset="-122"/>
            </a:rPr>
            <a:t>传统</a:t>
          </a:r>
          <a:r>
            <a:rPr lang="zh-CN" altLang="zh-CN" dirty="0">
              <a:latin typeface="宋体" panose="02010600030101010101" pitchFamily="2" charset="-122"/>
              <a:ea typeface="宋体" panose="02010600030101010101" pitchFamily="2" charset="-122"/>
            </a:rPr>
            <a:t>方法学</a:t>
          </a:r>
          <a:endParaRPr lang="zh-CN" altLang="en-US" dirty="0">
            <a:latin typeface="宋体" panose="02010600030101010101" pitchFamily="2" charset="-122"/>
            <a:ea typeface="宋体" panose="02010600030101010101" pitchFamily="2" charset="-122"/>
          </a:endParaRPr>
        </a:p>
      </dgm:t>
    </dgm:pt>
    <dgm:pt modelId="{916B3B82-E3F4-4045-9E03-F89964B335D4}" cxnId="{A4CBFF17-7424-4C43-B56A-60564E4ECEAC}" type="parTrans">
      <dgm:prSet/>
      <dgm:spPr/>
      <dgm:t>
        <a:bodyPr/>
        <a:lstStyle/>
        <a:p>
          <a:endParaRPr lang="zh-CN" altLang="en-US"/>
        </a:p>
      </dgm:t>
    </dgm:pt>
    <dgm:pt modelId="{8518DF50-3813-4F5F-B704-B9ACF241334B}" cxnId="{A4CBFF17-7424-4C43-B56A-60564E4ECEAC}" type="sibTrans">
      <dgm:prSet/>
      <dgm:spPr/>
      <dgm:t>
        <a:bodyPr/>
        <a:lstStyle/>
        <a:p>
          <a:endParaRPr lang="zh-CN" altLang="en-US"/>
        </a:p>
      </dgm:t>
    </dgm:pt>
    <dgm:pt modelId="{4692102E-E9C3-40E3-8452-3E4EF6456CF9}">
      <dgm:prSet phldrT="[文本]" phldr="0" custT="0"/>
      <dgm:spPr/>
      <dgm:t>
        <a:bodyPr vert="horz" wrap="square"/>
        <a:lstStyle/>
        <a:p>
          <a:pPr>
            <a:lnSpc>
              <a:spcPct val="100000"/>
            </a:lnSpc>
            <a:spcBef>
              <a:spcPct val="0"/>
            </a:spcBef>
            <a:spcAft>
              <a:spcPct val="20000"/>
            </a:spcAft>
          </a:pPr>
          <a:r>
            <a:rPr lang="zh-CN" altLang="zh-CN" dirty="0" smtClean="0">
              <a:latin typeface="宋体" panose="02010600030101010101" pitchFamily="2" charset="-122"/>
              <a:ea typeface="宋体" panose="02010600030101010101" pitchFamily="2" charset="-122"/>
            </a:rPr>
            <a:t>生命周期</a:t>
          </a:r>
          <a:r>
            <a:rPr lang="zh-CN" altLang="zh-CN" dirty="0">
              <a:latin typeface="宋体" panose="02010600030101010101" pitchFamily="2" charset="-122"/>
              <a:ea typeface="宋体" panose="02010600030101010101" pitchFamily="2" charset="-122"/>
            </a:rPr>
            <a:t>方法学或结构化范</a:t>
          </a:r>
          <a:r>
            <a:rPr lang="zh-CN" altLang="zh-CN" dirty="0" smtClean="0">
              <a:latin typeface="宋体" panose="02010600030101010101" pitchFamily="2" charset="-122"/>
              <a:ea typeface="宋体" panose="02010600030101010101" pitchFamily="2" charset="-122"/>
            </a:rPr>
            <a:t>型</a:t>
          </a:r>
          <a:endParaRPr lang="zh-CN" altLang="en-US" dirty="0">
            <a:latin typeface="宋体" panose="02010600030101010101" pitchFamily="2" charset="-122"/>
            <a:ea typeface="宋体" panose="02010600030101010101" pitchFamily="2" charset="-122"/>
          </a:endParaRPr>
        </a:p>
      </dgm:t>
    </dgm:pt>
    <dgm:pt modelId="{24666280-A46A-41E4-865F-69FE24FBD0C9}" cxnId="{BBF499DC-1CD8-45C3-AE10-50E9DAABEDF2}" type="parTrans">
      <dgm:prSet/>
      <dgm:spPr/>
      <dgm:t>
        <a:bodyPr/>
        <a:lstStyle/>
        <a:p>
          <a:endParaRPr lang="zh-CN" altLang="en-US"/>
        </a:p>
      </dgm:t>
    </dgm:pt>
    <dgm:pt modelId="{C1FA5432-1997-4324-A803-3DB14CEDF74A}" cxnId="{BBF499DC-1CD8-45C3-AE10-50E9DAABEDF2}" type="sibTrans">
      <dgm:prSet/>
      <dgm:spPr/>
      <dgm:t>
        <a:bodyPr/>
        <a:lstStyle/>
        <a:p>
          <a:endParaRPr lang="zh-CN" altLang="en-US"/>
        </a:p>
      </dgm:t>
    </dgm:pt>
    <dgm:pt modelId="{D054FB72-2C0D-4F45-B4CC-E03C26A77731}">
      <dgm:prSet phldrT="[文本]"/>
      <dgm:spPr/>
      <dgm:t>
        <a:bodyPr/>
        <a:lstStyle/>
        <a:p>
          <a:r>
            <a:rPr lang="en-US" altLang="zh-CN" dirty="0" smtClean="0">
              <a:latin typeface="宋体" panose="02010600030101010101" pitchFamily="2" charset="-122"/>
              <a:ea typeface="宋体" panose="02010600030101010101" pitchFamily="2" charset="-122"/>
            </a:rPr>
            <a:t>2.</a:t>
          </a:r>
          <a:r>
            <a:rPr lang="zh-CN" altLang="zh-CN" dirty="0" smtClean="0">
              <a:latin typeface="宋体" panose="02010600030101010101" pitchFamily="2" charset="-122"/>
              <a:ea typeface="宋体" panose="02010600030101010101" pitchFamily="2" charset="-122"/>
            </a:rPr>
            <a:t>面向对象</a:t>
          </a:r>
          <a:r>
            <a:rPr lang="zh-CN" altLang="zh-CN" dirty="0">
              <a:latin typeface="宋体" panose="02010600030101010101" pitchFamily="2" charset="-122"/>
              <a:ea typeface="宋体" panose="02010600030101010101" pitchFamily="2" charset="-122"/>
            </a:rPr>
            <a:t>方法学</a:t>
          </a:r>
          <a:endParaRPr lang="zh-CN" altLang="en-US" dirty="0">
            <a:latin typeface="宋体" panose="02010600030101010101" pitchFamily="2" charset="-122"/>
            <a:ea typeface="宋体" panose="02010600030101010101" pitchFamily="2" charset="-122"/>
          </a:endParaRPr>
        </a:p>
      </dgm:t>
    </dgm:pt>
    <dgm:pt modelId="{768FA77F-6749-4930-97FE-10727F551A2B}" cxnId="{8CA20A25-96A3-41BE-9F8B-3D8FF26B3908}" type="parTrans">
      <dgm:prSet/>
      <dgm:spPr/>
      <dgm:t>
        <a:bodyPr/>
        <a:lstStyle/>
        <a:p>
          <a:endParaRPr lang="zh-CN" altLang="en-US"/>
        </a:p>
      </dgm:t>
    </dgm:pt>
    <dgm:pt modelId="{063DF563-1CBF-480B-9019-CF6C75072810}" cxnId="{8CA20A25-96A3-41BE-9F8B-3D8FF26B3908}" type="sibTrans">
      <dgm:prSet/>
      <dgm:spPr/>
      <dgm:t>
        <a:bodyPr/>
        <a:lstStyle/>
        <a:p>
          <a:endParaRPr lang="zh-CN" altLang="en-US"/>
        </a:p>
      </dgm:t>
    </dgm:pt>
    <dgm:pt modelId="{A5F3D3C1-D918-497B-9BA3-ECDDAC5A22D2}">
      <dgm:prSet phldrT="[文本]" phldr="0" custT="0"/>
      <dgm:spPr/>
      <dgm:t>
        <a:bodyPr vert="horz" wrap="square"/>
        <a:lstStyle/>
        <a:p>
          <a:pPr>
            <a:lnSpc>
              <a:spcPct val="100000"/>
            </a:lnSpc>
            <a:spcBef>
              <a:spcPct val="0"/>
            </a:spcBef>
            <a:spcAft>
              <a:spcPct val="20000"/>
            </a:spcAft>
          </a:pPr>
          <a:r>
            <a:rPr lang="zh-CN" altLang="zh-CN" dirty="0" smtClean="0">
              <a:latin typeface="宋体" panose="02010600030101010101" pitchFamily="2" charset="-122"/>
              <a:ea typeface="宋体" panose="02010600030101010101" pitchFamily="2" charset="-122"/>
            </a:rPr>
            <a:t>把</a:t>
          </a:r>
          <a:r>
            <a:rPr lang="zh-CN" altLang="zh-CN" dirty="0">
              <a:latin typeface="宋体" panose="02010600030101010101" pitchFamily="2" charset="-122"/>
              <a:ea typeface="宋体" panose="02010600030101010101" pitchFamily="2" charset="-122"/>
            </a:rPr>
            <a:t>数据和行为看成是同等重要的，把数据和对数据的操作紧密地结合</a:t>
          </a:r>
          <a:r>
            <a:rPr lang="zh-CN" altLang="zh-CN" dirty="0" smtClean="0">
              <a:latin typeface="宋体" panose="02010600030101010101" pitchFamily="2" charset="-122"/>
              <a:ea typeface="宋体" panose="02010600030101010101" pitchFamily="2" charset="-122"/>
            </a:rPr>
            <a:t>起来</a:t>
          </a:r>
          <a:endParaRPr lang="zh-CN" altLang="en-US" dirty="0"/>
        </a:p>
      </dgm:t>
    </dgm:pt>
    <dgm:pt modelId="{09120D8E-79C6-48D8-8580-3BF9F4E01384}" cxnId="{85A6B61B-1B18-4E2D-B7CE-3C566F609EE7}" type="parTrans">
      <dgm:prSet/>
      <dgm:spPr/>
      <dgm:t>
        <a:bodyPr/>
        <a:lstStyle/>
        <a:p>
          <a:endParaRPr lang="zh-CN" altLang="en-US"/>
        </a:p>
      </dgm:t>
    </dgm:pt>
    <dgm:pt modelId="{B09D7980-48DF-40AF-9D21-19F430E1F316}" cxnId="{85A6B61B-1B18-4E2D-B7CE-3C566F609EE7}" type="sibTrans">
      <dgm:prSet/>
      <dgm:spPr/>
      <dgm:t>
        <a:bodyPr/>
        <a:lstStyle/>
        <a:p>
          <a:endParaRPr lang="zh-CN" altLang="en-US"/>
        </a:p>
      </dgm:t>
    </dgm:pt>
    <dgm:pt modelId="{D3E8A2CE-BE58-4A7A-AFE5-B8CD37323E71}" type="pres">
      <dgm:prSet presAssocID="{9062D309-E3B7-44FF-A475-4F943E9350FF}" presName="linear" presStyleCnt="0">
        <dgm:presLayoutVars>
          <dgm:animLvl val="lvl"/>
          <dgm:resizeHandles val="exact"/>
        </dgm:presLayoutVars>
      </dgm:prSet>
      <dgm:spPr/>
      <dgm:t>
        <a:bodyPr/>
        <a:lstStyle/>
        <a:p>
          <a:endParaRPr lang="zh-CN" altLang="en-US"/>
        </a:p>
      </dgm:t>
    </dgm:pt>
    <dgm:pt modelId="{65796A4A-BCDF-4839-9DFA-3D4EE0022FF8}" type="pres">
      <dgm:prSet presAssocID="{AB3C0BD1-7CA3-466B-AB55-CFDB2E238BB8}" presName="parentText" presStyleLbl="node1" presStyleIdx="0" presStyleCnt="2">
        <dgm:presLayoutVars>
          <dgm:chMax val="0"/>
          <dgm:bulletEnabled val="1"/>
        </dgm:presLayoutVars>
      </dgm:prSet>
      <dgm:spPr/>
      <dgm:t>
        <a:bodyPr/>
        <a:lstStyle/>
        <a:p>
          <a:endParaRPr lang="zh-CN" altLang="en-US"/>
        </a:p>
      </dgm:t>
    </dgm:pt>
    <dgm:pt modelId="{EF600C03-46F9-4AF7-8D26-63447DCB4797}" type="pres">
      <dgm:prSet presAssocID="{AB3C0BD1-7CA3-466B-AB55-CFDB2E238BB8}" presName="childText" presStyleLbl="revTx" presStyleIdx="0" presStyleCnt="2">
        <dgm:presLayoutVars>
          <dgm:bulletEnabled val="1"/>
        </dgm:presLayoutVars>
      </dgm:prSet>
      <dgm:spPr/>
      <dgm:t>
        <a:bodyPr/>
        <a:lstStyle/>
        <a:p>
          <a:endParaRPr lang="zh-CN" altLang="en-US"/>
        </a:p>
      </dgm:t>
    </dgm:pt>
    <dgm:pt modelId="{CB6D4485-A1C9-41D3-8B20-DB047F031869}" type="pres">
      <dgm:prSet presAssocID="{D054FB72-2C0D-4F45-B4CC-E03C26A77731}" presName="parentText" presStyleLbl="node1" presStyleIdx="1" presStyleCnt="2">
        <dgm:presLayoutVars>
          <dgm:chMax val="0"/>
          <dgm:bulletEnabled val="1"/>
        </dgm:presLayoutVars>
      </dgm:prSet>
      <dgm:spPr/>
      <dgm:t>
        <a:bodyPr/>
        <a:lstStyle/>
        <a:p>
          <a:endParaRPr lang="zh-CN" altLang="en-US"/>
        </a:p>
      </dgm:t>
    </dgm:pt>
    <dgm:pt modelId="{FD900B4C-91BF-43E7-B611-9CCF8EDF3E04}" type="pres">
      <dgm:prSet presAssocID="{D054FB72-2C0D-4F45-B4CC-E03C26A77731}" presName="childText" presStyleLbl="revTx" presStyleIdx="1" presStyleCnt="2">
        <dgm:presLayoutVars>
          <dgm:bulletEnabled val="1"/>
        </dgm:presLayoutVars>
      </dgm:prSet>
      <dgm:spPr/>
      <dgm:t>
        <a:bodyPr/>
        <a:lstStyle/>
        <a:p>
          <a:endParaRPr lang="zh-CN" altLang="en-US"/>
        </a:p>
      </dgm:t>
    </dgm:pt>
  </dgm:ptLst>
  <dgm:cxnLst>
    <dgm:cxn modelId="{9CA641FA-DA79-4CDD-A013-F4E9B6E361EF}" type="presOf" srcId="{D054FB72-2C0D-4F45-B4CC-E03C26A77731}" destId="{CB6D4485-A1C9-41D3-8B20-DB047F031869}" srcOrd="0" destOrd="0" presId="urn:microsoft.com/office/officeart/2005/8/layout/vList2#1"/>
    <dgm:cxn modelId="{34F5C9A6-BB91-49E9-A311-6E53F59BB052}" type="presOf" srcId="{AB3C0BD1-7CA3-466B-AB55-CFDB2E238BB8}" destId="{65796A4A-BCDF-4839-9DFA-3D4EE0022FF8}" srcOrd="0" destOrd="0" presId="urn:microsoft.com/office/officeart/2005/8/layout/vList2#1"/>
    <dgm:cxn modelId="{F5FD0077-5EE3-42EE-93EF-0795EACA8E38}" type="presOf" srcId="{4692102E-E9C3-40E3-8452-3E4EF6456CF9}" destId="{EF600C03-46F9-4AF7-8D26-63447DCB4797}" srcOrd="0" destOrd="0" presId="urn:microsoft.com/office/officeart/2005/8/layout/vList2#1"/>
    <dgm:cxn modelId="{85A6B61B-1B18-4E2D-B7CE-3C566F609EE7}" srcId="{D054FB72-2C0D-4F45-B4CC-E03C26A77731}" destId="{A5F3D3C1-D918-497B-9BA3-ECDDAC5A22D2}" srcOrd="0" destOrd="0" parTransId="{09120D8E-79C6-48D8-8580-3BF9F4E01384}" sibTransId="{B09D7980-48DF-40AF-9D21-19F430E1F316}"/>
    <dgm:cxn modelId="{1A0E2981-6AB8-4FCC-9BE5-AFF2547F451E}" type="presOf" srcId="{9062D309-E3B7-44FF-A475-4F943E9350FF}" destId="{D3E8A2CE-BE58-4A7A-AFE5-B8CD37323E71}" srcOrd="0" destOrd="0" presId="urn:microsoft.com/office/officeart/2005/8/layout/vList2#1"/>
    <dgm:cxn modelId="{EABA3B1B-B186-4110-9A17-5E7A059FA698}" type="presOf" srcId="{A5F3D3C1-D918-497B-9BA3-ECDDAC5A22D2}" destId="{FD900B4C-91BF-43E7-B611-9CCF8EDF3E04}" srcOrd="0" destOrd="0" presId="urn:microsoft.com/office/officeart/2005/8/layout/vList2#1"/>
    <dgm:cxn modelId="{BBF499DC-1CD8-45C3-AE10-50E9DAABEDF2}" srcId="{AB3C0BD1-7CA3-466B-AB55-CFDB2E238BB8}" destId="{4692102E-E9C3-40E3-8452-3E4EF6456CF9}" srcOrd="0" destOrd="0" parTransId="{24666280-A46A-41E4-865F-69FE24FBD0C9}" sibTransId="{C1FA5432-1997-4324-A803-3DB14CEDF74A}"/>
    <dgm:cxn modelId="{8CA20A25-96A3-41BE-9F8B-3D8FF26B3908}" srcId="{9062D309-E3B7-44FF-A475-4F943E9350FF}" destId="{D054FB72-2C0D-4F45-B4CC-E03C26A77731}" srcOrd="1" destOrd="0" parTransId="{768FA77F-6749-4930-97FE-10727F551A2B}" sibTransId="{063DF563-1CBF-480B-9019-CF6C75072810}"/>
    <dgm:cxn modelId="{A4CBFF17-7424-4C43-B56A-60564E4ECEAC}" srcId="{9062D309-E3B7-44FF-A475-4F943E9350FF}" destId="{AB3C0BD1-7CA3-466B-AB55-CFDB2E238BB8}" srcOrd="0" destOrd="0" parTransId="{916B3B82-E3F4-4045-9E03-F89964B335D4}" sibTransId="{8518DF50-3813-4F5F-B704-B9ACF241334B}"/>
    <dgm:cxn modelId="{B5D46085-A80B-4615-8BEF-80297885EF36}" type="presParOf" srcId="{D3E8A2CE-BE58-4A7A-AFE5-B8CD37323E71}" destId="{65796A4A-BCDF-4839-9DFA-3D4EE0022FF8}" srcOrd="0" destOrd="0" presId="urn:microsoft.com/office/officeart/2005/8/layout/vList2#1"/>
    <dgm:cxn modelId="{E69F6502-9599-4475-BF2D-0FB67533A0C9}" type="presParOf" srcId="{D3E8A2CE-BE58-4A7A-AFE5-B8CD37323E71}" destId="{EF600C03-46F9-4AF7-8D26-63447DCB4797}" srcOrd="1" destOrd="0" presId="urn:microsoft.com/office/officeart/2005/8/layout/vList2#1"/>
    <dgm:cxn modelId="{6AF06F36-C823-45FB-B2B5-7A4EE5D8973D}" type="presParOf" srcId="{D3E8A2CE-BE58-4A7A-AFE5-B8CD37323E71}" destId="{CB6D4485-A1C9-41D3-8B20-DB047F031869}" srcOrd="2" destOrd="0" presId="urn:microsoft.com/office/officeart/2005/8/layout/vList2#1"/>
    <dgm:cxn modelId="{67236A29-2F3B-4EAF-AD8B-359020F9A6C1}" type="presParOf" srcId="{D3E8A2CE-BE58-4A7A-AFE5-B8CD37323E71}" destId="{FD900B4C-91BF-43E7-B611-9CCF8EDF3E04}" srcOrd="3"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49073" cy="3960440"/>
        <a:chOff x="0" y="0"/>
        <a:chExt cx="8549073" cy="3960440"/>
      </a:xfrm>
    </dsp:grpSpPr>
    <dsp:sp modelId="{5558C8FC-704F-4441-B7BD-5EBB89300CE5}">
      <dsp:nvSpPr>
        <dsp:cNvPr id="5" name="矩形 4"/>
        <dsp:cNvSpPr/>
      </dsp:nvSpPr>
      <dsp:spPr bwMode="white">
        <a:xfrm>
          <a:off x="0" y="368500"/>
          <a:ext cx="8549073" cy="554400"/>
        </a:xfrm>
        <a:prstGeom prst="rect">
          <a:avLst/>
        </a:prstGeom>
      </dsp:spPr>
      <dsp:style>
        <a:lnRef idx="1">
          <a:schemeClr val="accent1"/>
        </a:lnRef>
        <a:fillRef idx="1">
          <a:schemeClr val="lt1">
            <a:alpha val="90000"/>
          </a:schemeClr>
        </a:fillRef>
        <a:effectRef idx="0">
          <a:scrgbClr r="0" g="0" b="0"/>
        </a:effectRef>
        <a:fontRef idx="minor"/>
      </dsp:style>
      <dsp:txBody>
        <a:bodyPr lIns="663503" tIns="458216" rIns="663503"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68500"/>
        <a:ext cx="8549073" cy="554400"/>
      </dsp:txXfrm>
    </dsp:sp>
    <dsp:sp modelId="{E0CFBAE4-9421-462D-8250-A27F9BB873E6}">
      <dsp:nvSpPr>
        <dsp:cNvPr id="4" name="圆角矩形 3"/>
        <dsp:cNvSpPr/>
      </dsp:nvSpPr>
      <dsp:spPr bwMode="white">
        <a:xfrm>
          <a:off x="427454" y="43780"/>
          <a:ext cx="7424485"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6194" tIns="0" rIns="226194"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sz="2400" kern="1200" dirty="0" smtClean="0">
              <a:solidFill>
                <a:prstClr val="black"/>
              </a:solidFill>
              <a:latin typeface="宋体" panose="02010600030101010101" pitchFamily="2" charset="-122"/>
              <a:ea typeface="宋体" panose="02010600030101010101" pitchFamily="2" charset="-122"/>
              <a:cs typeface="+mn-cs"/>
            </a:rPr>
            <a:t>1.</a:t>
          </a:r>
          <a:r>
            <a:rPr lang="zh-CN" altLang="en-US" sz="2400" kern="1200" dirty="0" smtClean="0">
              <a:solidFill>
                <a:prstClr val="black"/>
              </a:solidFill>
              <a:latin typeface="宋体" panose="02010600030101010101" pitchFamily="2" charset="-122"/>
              <a:ea typeface="宋体" panose="02010600030101010101" pitchFamily="2" charset="-122"/>
              <a:cs typeface="+mn-cs"/>
            </a:rPr>
            <a:t>对</a:t>
          </a:r>
          <a:r>
            <a:rPr lang="zh-CN" altLang="en-US" sz="2400" kern="1200" dirty="0">
              <a:solidFill>
                <a:prstClr val="black"/>
              </a:solidFill>
              <a:latin typeface="宋体" panose="02010600030101010101" pitchFamily="2" charset="-122"/>
              <a:ea typeface="宋体" panose="02010600030101010101" pitchFamily="2" charset="-122"/>
              <a:cs typeface="+mn-cs"/>
            </a:rPr>
            <a:t>软件开发成本和进度的估计常常很不准确</a:t>
          </a:r>
        </a:p>
      </dsp:txBody>
      <dsp:txXfrm>
        <a:off x="427454" y="43780"/>
        <a:ext cx="7424485" cy="649440"/>
      </dsp:txXfrm>
    </dsp:sp>
    <dsp:sp modelId="{B0E230F4-1F45-4F9C-AB7D-FC0384404D5A}">
      <dsp:nvSpPr>
        <dsp:cNvPr id="8" name="矩形 7"/>
        <dsp:cNvSpPr/>
      </dsp:nvSpPr>
      <dsp:spPr bwMode="white">
        <a:xfrm>
          <a:off x="0" y="1366420"/>
          <a:ext cx="8549073" cy="554400"/>
        </a:xfrm>
        <a:prstGeom prst="rect">
          <a:avLst/>
        </a:prstGeom>
      </dsp:spPr>
      <dsp:style>
        <a:lnRef idx="1">
          <a:schemeClr val="accent1"/>
        </a:lnRef>
        <a:fillRef idx="1">
          <a:schemeClr val="lt1">
            <a:alpha val="90000"/>
          </a:schemeClr>
        </a:fillRef>
        <a:effectRef idx="0">
          <a:scrgbClr r="0" g="0" b="0"/>
        </a:effectRef>
        <a:fontRef idx="minor"/>
      </dsp:style>
      <dsp:txBody>
        <a:bodyPr lIns="663503" tIns="458216" rIns="663503"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6420"/>
        <a:ext cx="8549073" cy="554400"/>
      </dsp:txXfrm>
    </dsp:sp>
    <dsp:sp modelId="{D39189AE-0C38-46AE-A684-0BEE329957FA}">
      <dsp:nvSpPr>
        <dsp:cNvPr id="7" name="圆角矩形 6"/>
        <dsp:cNvSpPr/>
      </dsp:nvSpPr>
      <dsp:spPr bwMode="white">
        <a:xfrm>
          <a:off x="427454" y="1041700"/>
          <a:ext cx="7424485"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6194" tIns="0" rIns="226194"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用户</a:t>
          </a:r>
          <a:r>
            <a:rPr lang="zh-CN" altLang="en-US" sz="2400" dirty="0">
              <a:latin typeface="宋体" panose="02010600030101010101" pitchFamily="2" charset="-122"/>
              <a:ea typeface="宋体" panose="02010600030101010101" pitchFamily="2" charset="-122"/>
            </a:rPr>
            <a:t>对“已完成的”软件系统不满意的现象经常发生</a:t>
          </a:r>
        </a:p>
      </dsp:txBody>
      <dsp:txXfrm>
        <a:off x="427454" y="1041700"/>
        <a:ext cx="7424485" cy="649440"/>
      </dsp:txXfrm>
    </dsp:sp>
    <dsp:sp modelId="{CE64095E-A236-4F11-A7D2-977890227C81}">
      <dsp:nvSpPr>
        <dsp:cNvPr id="11" name="矩形 10"/>
        <dsp:cNvSpPr/>
      </dsp:nvSpPr>
      <dsp:spPr bwMode="white">
        <a:xfrm>
          <a:off x="0" y="2364340"/>
          <a:ext cx="8549073" cy="554400"/>
        </a:xfrm>
        <a:prstGeom prst="rect">
          <a:avLst/>
        </a:prstGeom>
      </dsp:spPr>
      <dsp:style>
        <a:lnRef idx="1">
          <a:schemeClr val="accent1"/>
        </a:lnRef>
        <a:fillRef idx="1">
          <a:schemeClr val="lt1">
            <a:alpha val="90000"/>
          </a:schemeClr>
        </a:fillRef>
        <a:effectRef idx="0">
          <a:scrgbClr r="0" g="0" b="0"/>
        </a:effectRef>
        <a:fontRef idx="minor"/>
      </dsp:style>
      <dsp:txBody>
        <a:bodyPr lIns="663503" tIns="458216" rIns="663503"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64340"/>
        <a:ext cx="8549073" cy="554400"/>
      </dsp:txXfrm>
    </dsp:sp>
    <dsp:sp modelId="{3A6D7583-40A7-4852-97B9-95B99996E88F}">
      <dsp:nvSpPr>
        <dsp:cNvPr id="10" name="圆角矩形 9"/>
        <dsp:cNvSpPr/>
      </dsp:nvSpPr>
      <dsp:spPr bwMode="white">
        <a:xfrm>
          <a:off x="427454" y="2039620"/>
          <a:ext cx="7424485"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6194" tIns="0" rIns="226194"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软件产品质量</a:t>
          </a:r>
          <a:r>
            <a:rPr lang="zh-CN" altLang="en-US" sz="2400" dirty="0">
              <a:latin typeface="宋体" panose="02010600030101010101" pitchFamily="2" charset="-122"/>
              <a:ea typeface="宋体" panose="02010600030101010101" pitchFamily="2" charset="-122"/>
            </a:rPr>
            <a:t>往往</a:t>
          </a:r>
          <a:r>
            <a:rPr lang="zh-CN" altLang="en-US" sz="2400" dirty="0" smtClean="0">
              <a:latin typeface="宋体" panose="02010600030101010101" pitchFamily="2" charset="-122"/>
              <a:ea typeface="宋体" panose="02010600030101010101" pitchFamily="2" charset="-122"/>
            </a:rPr>
            <a:t>靠不住</a:t>
          </a:r>
          <a:endParaRPr lang="zh-CN" altLang="en-US" sz="2400" dirty="0">
            <a:latin typeface="宋体" panose="02010600030101010101" pitchFamily="2" charset="-122"/>
            <a:ea typeface="宋体" panose="02010600030101010101" pitchFamily="2" charset="-122"/>
          </a:endParaRPr>
        </a:p>
      </dsp:txBody>
      <dsp:txXfrm>
        <a:off x="427454" y="2039620"/>
        <a:ext cx="7424485" cy="649440"/>
      </dsp:txXfrm>
    </dsp:sp>
    <dsp:sp modelId="{1E51E182-29A9-4502-AA11-F0848619CBB3}">
      <dsp:nvSpPr>
        <dsp:cNvPr id="14" name="矩形 13"/>
        <dsp:cNvSpPr/>
      </dsp:nvSpPr>
      <dsp:spPr bwMode="white">
        <a:xfrm>
          <a:off x="0" y="3362260"/>
          <a:ext cx="8549073" cy="554400"/>
        </a:xfrm>
        <a:prstGeom prst="rect">
          <a:avLst/>
        </a:prstGeom>
      </dsp:spPr>
      <dsp:style>
        <a:lnRef idx="1">
          <a:schemeClr val="accent1"/>
        </a:lnRef>
        <a:fillRef idx="1">
          <a:schemeClr val="lt1">
            <a:alpha val="90000"/>
          </a:schemeClr>
        </a:fillRef>
        <a:effectRef idx="0">
          <a:scrgbClr r="0" g="0" b="0"/>
        </a:effectRef>
        <a:fontRef idx="minor"/>
      </dsp:style>
      <dsp:txBody>
        <a:bodyPr lIns="663503" tIns="458216" rIns="663503"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62260"/>
        <a:ext cx="8549073" cy="554400"/>
      </dsp:txXfrm>
    </dsp:sp>
    <dsp:sp modelId="{A57F17BC-3B83-4108-AA21-4DAD8AD4E0B9}">
      <dsp:nvSpPr>
        <dsp:cNvPr id="13" name="圆角矩形 12"/>
        <dsp:cNvSpPr/>
      </dsp:nvSpPr>
      <dsp:spPr bwMode="white">
        <a:xfrm>
          <a:off x="427454" y="3037540"/>
          <a:ext cx="7424485"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6194" tIns="0" rIns="226194"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软件</a:t>
          </a:r>
          <a:r>
            <a:rPr lang="zh-CN" altLang="en-US" sz="2400" dirty="0">
              <a:latin typeface="宋体" panose="02010600030101010101" pitchFamily="2" charset="-122"/>
              <a:ea typeface="宋体" panose="02010600030101010101" pitchFamily="2" charset="-122"/>
            </a:rPr>
            <a:t>常常是不可维护</a:t>
          </a:r>
          <a:r>
            <a:rPr lang="zh-CN" altLang="en-US" sz="2400" dirty="0" smtClean="0">
              <a:latin typeface="宋体" panose="02010600030101010101" pitchFamily="2" charset="-122"/>
              <a:ea typeface="宋体" panose="02010600030101010101" pitchFamily="2" charset="-122"/>
            </a:rPr>
            <a:t>的 </a:t>
          </a:r>
          <a:endParaRPr lang="zh-CN" altLang="en-US" sz="2400" dirty="0">
            <a:latin typeface="宋体" panose="02010600030101010101" pitchFamily="2" charset="-122"/>
            <a:ea typeface="宋体" panose="02010600030101010101" pitchFamily="2" charset="-122"/>
          </a:endParaRPr>
        </a:p>
      </dsp:txBody>
      <dsp:txXfrm>
        <a:off x="427454" y="3037540"/>
        <a:ext cx="7424485" cy="649440"/>
      </dsp:txXfrm>
    </dsp:sp>
    <dsp:sp modelId="{C27CE345-AE09-4256-A785-543BD2EE55EF}">
      <dsp:nvSpPr>
        <dsp:cNvPr id="3" name="矩形 2" hidden="1"/>
        <dsp:cNvSpPr/>
      </dsp:nvSpPr>
      <dsp:spPr>
        <a:xfrm>
          <a:off x="0" y="43780"/>
          <a:ext cx="427454" cy="649440"/>
        </a:xfrm>
        <a:prstGeom prst="rect">
          <a:avLst/>
        </a:prstGeom>
      </dsp:spPr>
      <dsp:txXfrm>
        <a:off x="0" y="43780"/>
        <a:ext cx="427454" cy="649440"/>
      </dsp:txXfrm>
    </dsp:sp>
    <dsp:sp modelId="{052B0A19-3A53-494E-A7EC-AF9FEDE287AD}">
      <dsp:nvSpPr>
        <dsp:cNvPr id="6" name="矩形 5" hidden="1"/>
        <dsp:cNvSpPr/>
      </dsp:nvSpPr>
      <dsp:spPr>
        <a:xfrm>
          <a:off x="0" y="1041700"/>
          <a:ext cx="427454" cy="649440"/>
        </a:xfrm>
        <a:prstGeom prst="rect">
          <a:avLst/>
        </a:prstGeom>
      </dsp:spPr>
      <dsp:txXfrm>
        <a:off x="0" y="1041700"/>
        <a:ext cx="427454" cy="649440"/>
      </dsp:txXfrm>
    </dsp:sp>
    <dsp:sp modelId="{74578AEB-A40D-4EE5-AE79-EE533834575D}">
      <dsp:nvSpPr>
        <dsp:cNvPr id="9" name="矩形 8" hidden="1"/>
        <dsp:cNvSpPr/>
      </dsp:nvSpPr>
      <dsp:spPr>
        <a:xfrm>
          <a:off x="0" y="2039620"/>
          <a:ext cx="427454" cy="649440"/>
        </a:xfrm>
        <a:prstGeom prst="rect">
          <a:avLst/>
        </a:prstGeom>
      </dsp:spPr>
      <dsp:txXfrm>
        <a:off x="0" y="2039620"/>
        <a:ext cx="427454" cy="649440"/>
      </dsp:txXfrm>
    </dsp:sp>
    <dsp:sp modelId="{C9016F22-23F6-4809-A12B-EBE7FE87BCE0}">
      <dsp:nvSpPr>
        <dsp:cNvPr id="12" name="矩形 11" hidden="1"/>
        <dsp:cNvSpPr/>
      </dsp:nvSpPr>
      <dsp:spPr>
        <a:xfrm>
          <a:off x="0" y="3037540"/>
          <a:ext cx="427454" cy="649440"/>
        </a:xfrm>
        <a:prstGeom prst="rect">
          <a:avLst/>
        </a:prstGeom>
      </dsp:spPr>
      <dsp:txXfrm>
        <a:off x="0" y="3037540"/>
        <a:ext cx="427454" cy="6494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4936" cy="3816424"/>
        <a:chOff x="0" y="0"/>
        <a:chExt cx="8424936" cy="3816424"/>
      </a:xfrm>
    </dsp:grpSpPr>
    <dsp:sp modelId="{739CF035-599C-45C8-8986-60F7E368AC33}">
      <dsp:nvSpPr>
        <dsp:cNvPr id="3" name="矩形 2"/>
        <dsp:cNvSpPr/>
      </dsp:nvSpPr>
      <dsp:spPr bwMode="white">
        <a:xfrm>
          <a:off x="0" y="47707"/>
          <a:ext cx="2568578" cy="720000"/>
        </a:xfrm>
        <a:prstGeom prst="rect">
          <a:avLst/>
        </a:prstGeom>
      </dsp:spPr>
      <dsp:style>
        <a:lnRef idx="2">
          <a:schemeClr val="accent1"/>
        </a:lnRef>
        <a:fillRef idx="1">
          <a:schemeClr val="accent1"/>
        </a:fillRef>
        <a:effectRef idx="0">
          <a:scrgbClr r="0" g="0" b="0"/>
        </a:effectRef>
        <a:fontRef idx="minor">
          <a:schemeClr val="lt1"/>
        </a:fontRef>
      </dsp:style>
      <dsp:txBody>
        <a:bodyPr lIns="177800" tIns="101600" rIns="177800" bIns="1016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宋体" panose="02010600030101010101" pitchFamily="2" charset="-122"/>
              <a:ea typeface="宋体" panose="02010600030101010101" pitchFamily="2" charset="-122"/>
            </a:rPr>
            <a:t>方法</a:t>
          </a:r>
        </a:p>
      </dsp:txBody>
      <dsp:txXfrm>
        <a:off x="0" y="47707"/>
        <a:ext cx="2568578" cy="720000"/>
      </dsp:txXfrm>
    </dsp:sp>
    <dsp:sp modelId="{D5BFFFDA-9B79-440E-80BD-DD5AEA07FC2C}">
      <dsp:nvSpPr>
        <dsp:cNvPr id="4" name="矩形 3"/>
        <dsp:cNvSpPr/>
      </dsp:nvSpPr>
      <dsp:spPr bwMode="white">
        <a:xfrm>
          <a:off x="0" y="767707"/>
          <a:ext cx="2568578" cy="300101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33350" tIns="133350" rIns="177800" bIns="200025"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zh-CN" altLang="zh-CN" dirty="0">
              <a:solidFill>
                <a:schemeClr val="dk1"/>
              </a:solidFill>
              <a:latin typeface="宋体" panose="02010600030101010101" pitchFamily="2" charset="-122"/>
              <a:ea typeface="宋体" panose="02010600030101010101" pitchFamily="2" charset="-122"/>
            </a:rPr>
            <a:t>完成</a:t>
          </a:r>
          <a:r>
            <a:rPr lang="zh-CN" altLang="zh-CN" dirty="0" smtClean="0">
              <a:solidFill>
                <a:schemeClr val="dk1"/>
              </a:solidFill>
              <a:latin typeface="宋体" panose="02010600030101010101" pitchFamily="2" charset="-122"/>
              <a:ea typeface="宋体" panose="02010600030101010101" pitchFamily="2" charset="-122"/>
            </a:rPr>
            <a:t>软件开发各项</a:t>
          </a:r>
          <a:r>
            <a:rPr lang="zh-CN" altLang="zh-CN" dirty="0">
              <a:solidFill>
                <a:schemeClr val="dk1"/>
              </a:solidFill>
              <a:latin typeface="宋体" panose="02010600030101010101" pitchFamily="2" charset="-122"/>
              <a:ea typeface="宋体" panose="02010600030101010101" pitchFamily="2" charset="-122"/>
            </a:rPr>
            <a:t>任务的技术方法，回答“怎样做”的问题</a:t>
          </a:r>
          <a:endParaRPr lang="zh-CN" altLang="en-US" dirty="0">
            <a:solidFill>
              <a:schemeClr val="dk1"/>
            </a:solidFill>
            <a:latin typeface="宋体" panose="02010600030101010101" pitchFamily="2" charset="-122"/>
            <a:ea typeface="宋体" panose="02010600030101010101" pitchFamily="2" charset="-122"/>
          </a:endParaRPr>
        </a:p>
      </dsp:txBody>
      <dsp:txXfrm>
        <a:off x="0" y="767707"/>
        <a:ext cx="2568578" cy="3001010"/>
      </dsp:txXfrm>
    </dsp:sp>
    <dsp:sp modelId="{95BD6C65-6973-46B3-9860-D657AAA3E7A0}">
      <dsp:nvSpPr>
        <dsp:cNvPr id="5" name="矩形 4"/>
        <dsp:cNvSpPr/>
      </dsp:nvSpPr>
      <dsp:spPr bwMode="white">
        <a:xfrm>
          <a:off x="2928179" y="47707"/>
          <a:ext cx="2568578" cy="720000"/>
        </a:xfrm>
        <a:prstGeom prst="rect">
          <a:avLst/>
        </a:prstGeom>
      </dsp:spPr>
      <dsp:style>
        <a:lnRef idx="2">
          <a:schemeClr val="accent1"/>
        </a:lnRef>
        <a:fillRef idx="1">
          <a:schemeClr val="accent1"/>
        </a:fillRef>
        <a:effectRef idx="0">
          <a:scrgbClr r="0" g="0" b="0"/>
        </a:effectRef>
        <a:fontRef idx="minor">
          <a:schemeClr val="lt1"/>
        </a:fontRef>
      </dsp:style>
      <dsp:txBody>
        <a:bodyPr lIns="177800" tIns="101600" rIns="177800" bIns="1016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宋体" panose="02010600030101010101" pitchFamily="2" charset="-122"/>
              <a:ea typeface="宋体" panose="02010600030101010101" pitchFamily="2" charset="-122"/>
            </a:rPr>
            <a:t>工具</a:t>
          </a:r>
        </a:p>
      </dsp:txBody>
      <dsp:txXfrm>
        <a:off x="2928179" y="47707"/>
        <a:ext cx="2568578" cy="720000"/>
      </dsp:txXfrm>
    </dsp:sp>
    <dsp:sp modelId="{A6047E0F-13B4-4819-A0CC-FF1EDB8F5B72}">
      <dsp:nvSpPr>
        <dsp:cNvPr id="6" name="矩形 5"/>
        <dsp:cNvSpPr/>
      </dsp:nvSpPr>
      <dsp:spPr bwMode="white">
        <a:xfrm>
          <a:off x="2928179" y="767707"/>
          <a:ext cx="2568578" cy="300101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33350" tIns="133350" rIns="177800" bIns="200025"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zh-CN" altLang="zh-CN" dirty="0">
              <a:solidFill>
                <a:schemeClr val="dk1"/>
              </a:solidFill>
              <a:latin typeface="宋体" panose="02010600030101010101" pitchFamily="2" charset="-122"/>
              <a:ea typeface="宋体" panose="02010600030101010101" pitchFamily="2" charset="-122"/>
            </a:rPr>
            <a:t>为运用方法而提供的自动的或半自动的软件工程支撑环境</a:t>
          </a:r>
          <a:endParaRPr lang="zh-CN" altLang="en-US" dirty="0">
            <a:solidFill>
              <a:schemeClr val="dk1"/>
            </a:solidFill>
            <a:latin typeface="宋体" panose="02010600030101010101" pitchFamily="2" charset="-122"/>
            <a:ea typeface="宋体" panose="02010600030101010101" pitchFamily="2" charset="-122"/>
          </a:endParaRPr>
        </a:p>
      </dsp:txBody>
      <dsp:txXfrm>
        <a:off x="2928179" y="767707"/>
        <a:ext cx="2568578" cy="3001010"/>
      </dsp:txXfrm>
    </dsp:sp>
    <dsp:sp modelId="{DCA93226-2829-47A1-979D-9520F415F71F}">
      <dsp:nvSpPr>
        <dsp:cNvPr id="7" name="矩形 6"/>
        <dsp:cNvSpPr/>
      </dsp:nvSpPr>
      <dsp:spPr bwMode="white">
        <a:xfrm>
          <a:off x="5856358" y="47707"/>
          <a:ext cx="2568578" cy="720000"/>
        </a:xfrm>
        <a:prstGeom prst="rect">
          <a:avLst/>
        </a:prstGeom>
      </dsp:spPr>
      <dsp:style>
        <a:lnRef idx="2">
          <a:schemeClr val="accent1"/>
        </a:lnRef>
        <a:fillRef idx="1">
          <a:schemeClr val="accent1"/>
        </a:fillRef>
        <a:effectRef idx="0">
          <a:scrgbClr r="0" g="0" b="0"/>
        </a:effectRef>
        <a:fontRef idx="minor">
          <a:schemeClr val="lt1"/>
        </a:fontRef>
      </dsp:style>
      <dsp:txBody>
        <a:bodyPr lIns="177800" tIns="101600" rIns="177800" bIns="1016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宋体" panose="02010600030101010101" pitchFamily="2" charset="-122"/>
              <a:ea typeface="宋体" panose="02010600030101010101" pitchFamily="2" charset="-122"/>
            </a:rPr>
            <a:t>过程</a:t>
          </a:r>
        </a:p>
      </dsp:txBody>
      <dsp:txXfrm>
        <a:off x="5856358" y="47707"/>
        <a:ext cx="2568578" cy="720000"/>
      </dsp:txXfrm>
    </dsp:sp>
    <dsp:sp modelId="{B490F346-16EA-4A2A-B9B1-FF771DF50C31}">
      <dsp:nvSpPr>
        <dsp:cNvPr id="8" name="矩形 7"/>
        <dsp:cNvSpPr/>
      </dsp:nvSpPr>
      <dsp:spPr bwMode="white">
        <a:xfrm>
          <a:off x="5856358" y="767707"/>
          <a:ext cx="2568578" cy="300101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33350" tIns="133350" rIns="177800" bIns="200025"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zh-CN" altLang="zh-CN" dirty="0" smtClean="0">
              <a:solidFill>
                <a:schemeClr val="dk1"/>
              </a:solidFill>
              <a:latin typeface="宋体" panose="02010600030101010101" pitchFamily="2" charset="-122"/>
              <a:ea typeface="宋体" panose="02010600030101010101" pitchFamily="2" charset="-122"/>
            </a:rPr>
            <a:t>为获得高质量软件</a:t>
          </a:r>
          <a:r>
            <a:rPr lang="zh-CN" altLang="zh-CN" dirty="0">
              <a:solidFill>
                <a:schemeClr val="dk1"/>
              </a:solidFill>
              <a:latin typeface="宋体" panose="02010600030101010101" pitchFamily="2" charset="-122"/>
              <a:ea typeface="宋体" panose="02010600030101010101" pitchFamily="2" charset="-122"/>
            </a:rPr>
            <a:t>所需要完成的一系列任务的框架，它规定了完成各项任务的工作步骤</a:t>
          </a:r>
          <a:endParaRPr lang="zh-CN" altLang="en-US" dirty="0">
            <a:solidFill>
              <a:schemeClr val="dk1"/>
            </a:solidFill>
            <a:latin typeface="宋体" panose="02010600030101010101" pitchFamily="2" charset="-122"/>
            <a:ea typeface="宋体" panose="02010600030101010101" pitchFamily="2" charset="-122"/>
          </a:endParaRPr>
        </a:p>
      </dsp:txBody>
      <dsp:txXfrm>
        <a:off x="5856358" y="767707"/>
        <a:ext cx="2568578" cy="30010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091294" cy="4846649"/>
        <a:chOff x="0" y="0"/>
        <a:chExt cx="9091294" cy="4846649"/>
      </a:xfrm>
    </dsp:grpSpPr>
    <dsp:sp modelId="{B45FBBE9-3585-441D-A623-249458CD702F}">
      <dsp:nvSpPr>
        <dsp:cNvPr id="5" name="矩形 4"/>
        <dsp:cNvSpPr/>
      </dsp:nvSpPr>
      <dsp:spPr bwMode="white">
        <a:xfrm>
          <a:off x="0" y="445305"/>
          <a:ext cx="9091294" cy="680400"/>
        </a:xfrm>
        <a:prstGeom prst="rect">
          <a:avLst/>
        </a:prstGeom>
      </dsp:spPr>
      <dsp:style>
        <a:lnRef idx="1">
          <a:schemeClr val="accent1"/>
        </a:lnRef>
        <a:fillRef idx="1">
          <a:schemeClr val="lt1">
            <a:alpha val="90000"/>
          </a:schemeClr>
        </a:fillRef>
        <a:effectRef idx="0">
          <a:scrgbClr r="0" g="0" b="0"/>
        </a:effectRef>
        <a:fontRef idx="minor"/>
      </dsp:style>
      <dsp:txBody>
        <a:bodyPr lIns="705585" tIns="562355" rIns="705585"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endParaRPr altLang="en-US">
            <a:solidFill>
              <a:schemeClr val="dk1"/>
            </a:solidFill>
          </a:endParaRPr>
        </a:p>
      </dsp:txBody>
      <dsp:txXfrm>
        <a:off x="0" y="445305"/>
        <a:ext cx="9091294" cy="680400"/>
      </dsp:txXfrm>
    </dsp:sp>
    <dsp:sp modelId="{123861F5-998E-4474-9631-53EB8998C936}">
      <dsp:nvSpPr>
        <dsp:cNvPr id="4" name="圆角矩形 3"/>
        <dsp:cNvSpPr/>
      </dsp:nvSpPr>
      <dsp:spPr bwMode="white">
        <a:xfrm>
          <a:off x="454565" y="46785"/>
          <a:ext cx="6363906"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540" tIns="0" rIns="240540"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zh-CN" sz="2400" b="1" dirty="0">
              <a:latin typeface="宋体" panose="02010600030101010101" pitchFamily="2" charset="-122"/>
              <a:ea typeface="宋体" panose="02010600030101010101" pitchFamily="2" charset="-122"/>
            </a:rPr>
            <a:t>把</a:t>
          </a:r>
          <a:r>
            <a:rPr lang="zh-CN" altLang="zh-CN" sz="2400" b="1" dirty="0">
              <a:solidFill>
                <a:srgbClr val="FF0000"/>
              </a:solidFill>
              <a:latin typeface="黑体" panose="02010609060101010101" pitchFamily="49" charset="-122"/>
              <a:ea typeface="黑体" panose="02010609060101010101" pitchFamily="49" charset="-122"/>
            </a:rPr>
            <a:t>对象</a:t>
          </a:r>
          <a:r>
            <a:rPr lang="en-US" altLang="zh-CN" sz="2400" b="1" dirty="0">
              <a:solidFill>
                <a:srgbClr val="FF0000"/>
              </a:solidFill>
              <a:latin typeface="黑体" panose="02010609060101010101" pitchFamily="49" charset="-122"/>
              <a:ea typeface="黑体" panose="02010609060101010101" pitchFamily="49" charset="-122"/>
            </a:rPr>
            <a:t>(object)</a:t>
          </a:r>
          <a:r>
            <a:rPr lang="zh-CN" altLang="zh-CN" sz="2400" b="1" dirty="0">
              <a:latin typeface="宋体" panose="02010600030101010101" pitchFamily="2" charset="-122"/>
              <a:ea typeface="宋体" panose="02010600030101010101" pitchFamily="2" charset="-122"/>
            </a:rPr>
            <a:t>作为融合了数据及在数据上的操作行为的统一的软件</a:t>
          </a:r>
          <a:r>
            <a:rPr lang="zh-CN" altLang="zh-CN" sz="2400" b="1" dirty="0" smtClean="0">
              <a:latin typeface="宋体" panose="02010600030101010101" pitchFamily="2" charset="-122"/>
              <a:ea typeface="宋体" panose="02010600030101010101" pitchFamily="2" charset="-122"/>
            </a:rPr>
            <a:t>构件</a:t>
          </a:r>
          <a:endParaRPr lang="zh-CN" altLang="en-US" sz="2400" b="1" dirty="0">
            <a:latin typeface="宋体" panose="02010600030101010101" pitchFamily="2" charset="-122"/>
            <a:ea typeface="宋体" panose="02010600030101010101" pitchFamily="2" charset="-122"/>
          </a:endParaRPr>
        </a:p>
      </dsp:txBody>
      <dsp:txXfrm>
        <a:off x="454565" y="46785"/>
        <a:ext cx="6363906" cy="797040"/>
      </dsp:txXfrm>
    </dsp:sp>
    <dsp:sp modelId="{6A437B38-A84A-47DA-BFA3-97FFA06028D4}">
      <dsp:nvSpPr>
        <dsp:cNvPr id="8" name="矩形 7"/>
        <dsp:cNvSpPr/>
      </dsp:nvSpPr>
      <dsp:spPr bwMode="white">
        <a:xfrm>
          <a:off x="0" y="1670025"/>
          <a:ext cx="9091294" cy="680400"/>
        </a:xfrm>
        <a:prstGeom prst="rect">
          <a:avLst/>
        </a:prstGeom>
      </dsp:spPr>
      <dsp:style>
        <a:lnRef idx="1">
          <a:schemeClr val="accent1"/>
        </a:lnRef>
        <a:fillRef idx="1">
          <a:schemeClr val="lt1">
            <a:alpha val="90000"/>
          </a:schemeClr>
        </a:fillRef>
        <a:effectRef idx="0">
          <a:scrgbClr r="0" g="0" b="0"/>
        </a:effectRef>
        <a:fontRef idx="minor"/>
      </dsp:style>
      <dsp:txBody>
        <a:bodyPr lIns="705585" tIns="562355" rIns="705585"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1670025"/>
        <a:ext cx="9091294" cy="680400"/>
      </dsp:txXfrm>
    </dsp:sp>
    <dsp:sp modelId="{8B88C468-A2C9-4BE8-8979-3D952CE2A791}">
      <dsp:nvSpPr>
        <dsp:cNvPr id="7" name="圆角矩形 6"/>
        <dsp:cNvSpPr/>
      </dsp:nvSpPr>
      <dsp:spPr bwMode="white">
        <a:xfrm>
          <a:off x="454565" y="1271505"/>
          <a:ext cx="6363906"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540" tIns="0" rIns="240540"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indent="0" algn="l" defTabSz="889000">
            <a:lnSpc>
              <a:spcPct val="90000"/>
            </a:lnSpc>
            <a:spcBef>
              <a:spcPct val="0"/>
            </a:spcBef>
            <a:spcAft>
              <a:spcPct val="35000"/>
            </a:spcAft>
            <a:buNone/>
          </a:pPr>
          <a:r>
            <a:rPr lang="zh-CN" altLang="zh-CN" sz="2400" b="1" kern="1200" dirty="0">
              <a:solidFill>
                <a:prstClr val="black"/>
              </a:solidFill>
              <a:latin typeface="宋体" panose="02010600030101010101" pitchFamily="2" charset="-122"/>
              <a:ea typeface="宋体" panose="02010600030101010101" pitchFamily="2" charset="-122"/>
              <a:cs typeface="+mn-cs"/>
            </a:rPr>
            <a:t>把所有对象都划分成</a:t>
          </a:r>
          <a:r>
            <a:rPr lang="zh-CN" altLang="zh-CN" sz="2400" b="1" kern="1200" dirty="0">
              <a:solidFill>
                <a:srgbClr val="FF0000"/>
              </a:solidFill>
              <a:latin typeface="宋体" panose="02010600030101010101" pitchFamily="2" charset="-122"/>
              <a:ea typeface="宋体" panose="02010600030101010101" pitchFamily="2" charset="-122"/>
              <a:cs typeface="+mn-cs"/>
            </a:rPr>
            <a:t>类</a:t>
          </a:r>
          <a:r>
            <a:rPr lang="en-US" altLang="zh-CN" sz="2400" b="1" kern="1200" dirty="0">
              <a:solidFill>
                <a:srgbClr val="FF0000"/>
              </a:solidFill>
              <a:latin typeface="宋体" panose="02010600030101010101" pitchFamily="2" charset="-122"/>
              <a:ea typeface="宋体" panose="02010600030101010101" pitchFamily="2" charset="-122"/>
              <a:cs typeface="+mn-cs"/>
            </a:rPr>
            <a:t>(class</a:t>
          </a:r>
          <a:r>
            <a:rPr lang="en-US" altLang="zh-CN" sz="2400" b="1" kern="1200" dirty="0" smtClean="0">
              <a:solidFill>
                <a:srgbClr val="FF0000"/>
              </a:solidFill>
              <a:latin typeface="宋体" panose="02010600030101010101" pitchFamily="2" charset="-122"/>
              <a:ea typeface="宋体" panose="02010600030101010101" pitchFamily="2" charset="-122"/>
              <a:cs typeface="+mn-cs"/>
            </a:rPr>
            <a:t>)</a:t>
          </a:r>
          <a:endParaRPr lang="en-US" altLang="zh-CN" sz="2400" b="1" kern="1200" dirty="0">
            <a:solidFill>
              <a:prstClr val="black"/>
            </a:solidFill>
            <a:latin typeface="宋体" panose="02010600030101010101" pitchFamily="2" charset="-122"/>
            <a:ea typeface="宋体" panose="02010600030101010101" pitchFamily="2" charset="-122"/>
            <a:cs typeface="+mn-cs"/>
          </a:endParaRPr>
        </a:p>
      </dsp:txBody>
      <dsp:txXfrm>
        <a:off x="454565" y="1271505"/>
        <a:ext cx="6363906" cy="797040"/>
      </dsp:txXfrm>
    </dsp:sp>
    <dsp:sp modelId="{D2272F3B-4AB2-42C6-A605-1F21DEC27D1A}">
      <dsp:nvSpPr>
        <dsp:cNvPr id="11" name="矩形 10"/>
        <dsp:cNvSpPr/>
      </dsp:nvSpPr>
      <dsp:spPr bwMode="white">
        <a:xfrm>
          <a:off x="0" y="2894745"/>
          <a:ext cx="9091294" cy="680400"/>
        </a:xfrm>
        <a:prstGeom prst="rect">
          <a:avLst/>
        </a:prstGeom>
      </dsp:spPr>
      <dsp:style>
        <a:lnRef idx="1">
          <a:schemeClr val="accent1"/>
        </a:lnRef>
        <a:fillRef idx="1">
          <a:schemeClr val="lt1">
            <a:alpha val="90000"/>
          </a:schemeClr>
        </a:fillRef>
        <a:effectRef idx="0">
          <a:scrgbClr r="0" g="0" b="0"/>
        </a:effectRef>
        <a:fontRef idx="minor"/>
      </dsp:style>
      <dsp:txBody>
        <a:bodyPr lIns="705585" tIns="562355" rIns="705585"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2894745"/>
        <a:ext cx="9091294" cy="680400"/>
      </dsp:txXfrm>
    </dsp:sp>
    <dsp:sp modelId="{CE79F149-D1E3-4584-B29F-B4D4577CF599}">
      <dsp:nvSpPr>
        <dsp:cNvPr id="10" name="圆角矩形 9"/>
        <dsp:cNvSpPr/>
      </dsp:nvSpPr>
      <dsp:spPr bwMode="white">
        <a:xfrm>
          <a:off x="454565" y="2496225"/>
          <a:ext cx="6363906"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540" tIns="0" rIns="240540"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indent="0" algn="l" defTabSz="889000">
            <a:lnSpc>
              <a:spcPct val="90000"/>
            </a:lnSpc>
            <a:spcBef>
              <a:spcPct val="0"/>
            </a:spcBef>
            <a:spcAft>
              <a:spcPct val="35000"/>
            </a:spcAft>
            <a:buNone/>
          </a:pPr>
          <a:r>
            <a:rPr lang="zh-CN" altLang="zh-CN" sz="2400" b="1" kern="1200" dirty="0">
              <a:solidFill>
                <a:prstClr val="black"/>
              </a:solidFill>
              <a:latin typeface="宋体" panose="02010600030101010101" pitchFamily="2" charset="-122"/>
              <a:ea typeface="宋体" panose="02010600030101010101" pitchFamily="2" charset="-122"/>
              <a:cs typeface="+mn-cs"/>
            </a:rPr>
            <a:t>按照父类与子类的关系，把若干个相关类组成一个</a:t>
          </a:r>
          <a:r>
            <a:rPr lang="zh-CN" altLang="zh-CN" sz="2400" b="1" kern="1200" dirty="0">
              <a:solidFill>
                <a:srgbClr val="FF0000"/>
              </a:solidFill>
              <a:latin typeface="宋体" panose="02010600030101010101" pitchFamily="2" charset="-122"/>
              <a:ea typeface="宋体" panose="02010600030101010101" pitchFamily="2" charset="-122"/>
              <a:cs typeface="+mn-cs"/>
            </a:rPr>
            <a:t>层次结构</a:t>
          </a:r>
          <a:r>
            <a:rPr lang="zh-CN" altLang="zh-CN" sz="2400" b="1" kern="1200" dirty="0">
              <a:solidFill>
                <a:prstClr val="black"/>
              </a:solidFill>
              <a:latin typeface="宋体" panose="02010600030101010101" pitchFamily="2" charset="-122"/>
              <a:ea typeface="宋体" panose="02010600030101010101" pitchFamily="2" charset="-122"/>
              <a:cs typeface="+mn-cs"/>
            </a:rPr>
            <a:t>的</a:t>
          </a:r>
          <a:r>
            <a:rPr lang="zh-CN" altLang="zh-CN" sz="2400" b="1" kern="1200" dirty="0" smtClean="0">
              <a:solidFill>
                <a:prstClr val="black"/>
              </a:solidFill>
              <a:latin typeface="宋体" panose="02010600030101010101" pitchFamily="2" charset="-122"/>
              <a:ea typeface="宋体" panose="02010600030101010101" pitchFamily="2" charset="-122"/>
              <a:cs typeface="+mn-cs"/>
            </a:rPr>
            <a:t>系统</a:t>
          </a:r>
          <a:endParaRPr lang="en-US" altLang="zh-CN" sz="2400" b="1" kern="1200" dirty="0">
            <a:solidFill>
              <a:prstClr val="black"/>
            </a:solidFill>
            <a:latin typeface="宋体" panose="02010600030101010101" pitchFamily="2" charset="-122"/>
            <a:ea typeface="宋体" panose="02010600030101010101" pitchFamily="2" charset="-122"/>
            <a:cs typeface="+mn-cs"/>
          </a:endParaRPr>
        </a:p>
      </dsp:txBody>
      <dsp:txXfrm>
        <a:off x="454565" y="2496225"/>
        <a:ext cx="6363906" cy="797040"/>
      </dsp:txXfrm>
    </dsp:sp>
    <dsp:sp modelId="{435C1CB8-EDC4-4F33-9444-0552A9B9CE5A}">
      <dsp:nvSpPr>
        <dsp:cNvPr id="14" name="矩形 13"/>
        <dsp:cNvSpPr/>
      </dsp:nvSpPr>
      <dsp:spPr bwMode="white">
        <a:xfrm>
          <a:off x="0" y="4119465"/>
          <a:ext cx="9091294" cy="680400"/>
        </a:xfrm>
        <a:prstGeom prst="rect">
          <a:avLst/>
        </a:prstGeom>
      </dsp:spPr>
      <dsp:style>
        <a:lnRef idx="1">
          <a:schemeClr val="accent1"/>
        </a:lnRef>
        <a:fillRef idx="1">
          <a:schemeClr val="lt1">
            <a:alpha val="90000"/>
          </a:schemeClr>
        </a:fillRef>
        <a:effectRef idx="0">
          <a:scrgbClr r="0" g="0" b="0"/>
        </a:effectRef>
        <a:fontRef idx="minor"/>
      </dsp:style>
      <dsp:txBody>
        <a:bodyPr lIns="705585" tIns="562355" rIns="705585"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4119465"/>
        <a:ext cx="9091294" cy="680400"/>
      </dsp:txXfrm>
    </dsp:sp>
    <dsp:sp modelId="{74FA7AA8-CA2B-47B8-86D2-BD7647B58A39}">
      <dsp:nvSpPr>
        <dsp:cNvPr id="13" name="圆角矩形 12"/>
        <dsp:cNvSpPr/>
      </dsp:nvSpPr>
      <dsp:spPr bwMode="white">
        <a:xfrm>
          <a:off x="454565" y="3720945"/>
          <a:ext cx="6363906"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540" tIns="0" rIns="240540"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indent="0" algn="l" defTabSz="889000">
            <a:lnSpc>
              <a:spcPct val="90000"/>
            </a:lnSpc>
            <a:spcBef>
              <a:spcPct val="0"/>
            </a:spcBef>
            <a:spcAft>
              <a:spcPct val="35000"/>
            </a:spcAft>
            <a:buNone/>
          </a:pPr>
          <a:r>
            <a:rPr lang="zh-CN" altLang="zh-CN" sz="2400" b="1" kern="1200" dirty="0">
              <a:solidFill>
                <a:prstClr val="black"/>
              </a:solidFill>
              <a:latin typeface="宋体" panose="02010600030101010101" pitchFamily="2" charset="-122"/>
              <a:ea typeface="宋体" panose="02010600030101010101" pitchFamily="2" charset="-122"/>
              <a:cs typeface="+mn-cs"/>
            </a:rPr>
            <a:t>对象彼此间仅能通过</a:t>
          </a:r>
          <a:r>
            <a:rPr lang="zh-CN" altLang="zh-CN" sz="2400" b="1" kern="1200" dirty="0">
              <a:solidFill>
                <a:srgbClr val="FF0000"/>
              </a:solidFill>
              <a:latin typeface="宋体" panose="02010600030101010101" pitchFamily="2" charset="-122"/>
              <a:ea typeface="宋体" panose="02010600030101010101" pitchFamily="2" charset="-122"/>
              <a:cs typeface="+mn-cs"/>
            </a:rPr>
            <a:t>发送消息</a:t>
          </a:r>
          <a:r>
            <a:rPr lang="zh-CN" altLang="zh-CN" sz="2400" b="1" kern="1200" dirty="0">
              <a:solidFill>
                <a:prstClr val="black"/>
              </a:solidFill>
              <a:latin typeface="宋体" panose="02010600030101010101" pitchFamily="2" charset="-122"/>
              <a:ea typeface="宋体" panose="02010600030101010101" pitchFamily="2" charset="-122"/>
              <a:cs typeface="+mn-cs"/>
            </a:rPr>
            <a:t>互相联系。</a:t>
          </a:r>
          <a:endParaRPr lang="en-US" altLang="zh-CN" sz="2400" b="1" kern="1200" dirty="0">
            <a:solidFill>
              <a:prstClr val="black"/>
            </a:solidFill>
            <a:latin typeface="宋体" panose="02010600030101010101" pitchFamily="2" charset="-122"/>
            <a:ea typeface="宋体" panose="02010600030101010101" pitchFamily="2" charset="-122"/>
            <a:cs typeface="+mn-cs"/>
          </a:endParaRPr>
        </a:p>
      </dsp:txBody>
      <dsp:txXfrm>
        <a:off x="454565" y="3720945"/>
        <a:ext cx="6363906" cy="797040"/>
      </dsp:txXfrm>
    </dsp:sp>
    <dsp:sp modelId="{B0A5D8B8-39F4-43F8-B081-CF65C38B75AF}">
      <dsp:nvSpPr>
        <dsp:cNvPr id="3" name="矩形 2" hidden="1"/>
        <dsp:cNvSpPr/>
      </dsp:nvSpPr>
      <dsp:spPr>
        <a:xfrm>
          <a:off x="0" y="46785"/>
          <a:ext cx="454565" cy="797040"/>
        </a:xfrm>
        <a:prstGeom prst="rect">
          <a:avLst/>
        </a:prstGeom>
      </dsp:spPr>
      <dsp:txXfrm>
        <a:off x="0" y="46785"/>
        <a:ext cx="454565" cy="797040"/>
      </dsp:txXfrm>
    </dsp:sp>
    <dsp:sp modelId="{3B86F228-FEF2-4FA4-AB29-3990690A59FB}">
      <dsp:nvSpPr>
        <dsp:cNvPr id="6" name="矩形 5" hidden="1"/>
        <dsp:cNvSpPr/>
      </dsp:nvSpPr>
      <dsp:spPr>
        <a:xfrm>
          <a:off x="0" y="1271505"/>
          <a:ext cx="454565" cy="797040"/>
        </a:xfrm>
        <a:prstGeom prst="rect">
          <a:avLst/>
        </a:prstGeom>
      </dsp:spPr>
      <dsp:txXfrm>
        <a:off x="0" y="1271505"/>
        <a:ext cx="454565" cy="797040"/>
      </dsp:txXfrm>
    </dsp:sp>
    <dsp:sp modelId="{7C0B4A4E-9675-4AAD-9F75-CA220D2985E9}">
      <dsp:nvSpPr>
        <dsp:cNvPr id="9" name="矩形 8" hidden="1"/>
        <dsp:cNvSpPr/>
      </dsp:nvSpPr>
      <dsp:spPr>
        <a:xfrm>
          <a:off x="0" y="2496225"/>
          <a:ext cx="454565" cy="797040"/>
        </a:xfrm>
        <a:prstGeom prst="rect">
          <a:avLst/>
        </a:prstGeom>
      </dsp:spPr>
      <dsp:txXfrm>
        <a:off x="0" y="2496225"/>
        <a:ext cx="454565" cy="797040"/>
      </dsp:txXfrm>
    </dsp:sp>
    <dsp:sp modelId="{559FAFFC-13CF-451D-B0DB-0A13C668D2FD}">
      <dsp:nvSpPr>
        <dsp:cNvPr id="12" name="矩形 11" hidden="1"/>
        <dsp:cNvSpPr/>
      </dsp:nvSpPr>
      <dsp:spPr>
        <a:xfrm>
          <a:off x="0" y="3720945"/>
          <a:ext cx="454565" cy="797040"/>
        </a:xfrm>
        <a:prstGeom prst="rect">
          <a:avLst/>
        </a:prstGeom>
      </dsp:spPr>
      <dsp:txXfrm>
        <a:off x="0" y="3720945"/>
        <a:ext cx="454565" cy="797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555395" cy="3040112"/>
        <a:chOff x="0" y="0"/>
        <a:chExt cx="7555395" cy="3040112"/>
      </a:xfrm>
    </dsp:grpSpPr>
    <dsp:sp modelId="{31864D54-EAF4-4E3A-9AA3-7649E750EE28}">
      <dsp:nvSpPr>
        <dsp:cNvPr id="3" name="椭圆 2"/>
        <dsp:cNvSpPr/>
      </dsp:nvSpPr>
      <dsp:spPr bwMode="white">
        <a:xfrm>
          <a:off x="0" y="408968"/>
          <a:ext cx="2222175" cy="2222175"/>
        </a:xfrm>
        <a:prstGeom prst="ellipse">
          <a:avLst/>
        </a:prstGeom>
        <a:noFill/>
        <a:ln>
          <a:noFill/>
        </a:ln>
      </dsp:spPr>
      <dsp:style>
        <a:lnRef idx="2">
          <a:schemeClr val="lt1"/>
        </a:lnRef>
        <a:fillRef idx="1">
          <a:schemeClr val="accent1">
            <a:alpha val="50000"/>
          </a:schemeClr>
        </a:fillRef>
        <a:effectRef idx="0">
          <a:scrgbClr r="0" g="0" b="0"/>
        </a:effectRef>
        <a:fontRef idx="minor">
          <a:schemeClr val="tx1"/>
        </a:fontRef>
      </dsp:style>
      <dsp:txBody>
        <a:bodyPr lIns="122293" tIns="43180" rIns="122293" bIns="4318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b="0" dirty="0">
              <a:latin typeface="宋体" panose="02010600030101010101" pitchFamily="2" charset="-122"/>
              <a:ea typeface="宋体" panose="02010600030101010101" pitchFamily="2" charset="-122"/>
            </a:rPr>
            <a:t>1.</a:t>
          </a:r>
          <a:r>
            <a:rPr lang="zh-CN" b="0" dirty="0">
              <a:latin typeface="宋体" panose="02010600030101010101" pitchFamily="2" charset="-122"/>
              <a:ea typeface="宋体" panose="02010600030101010101" pitchFamily="2" charset="-122"/>
            </a:rPr>
            <a:t>问题定义</a:t>
          </a:r>
          <a:endParaRPr lang="zh-CN" altLang="en-US" b="0" dirty="0">
            <a:latin typeface="宋体" panose="02010600030101010101" pitchFamily="2" charset="-122"/>
            <a:ea typeface="宋体" panose="02010600030101010101" pitchFamily="2" charset="-122"/>
          </a:endParaRPr>
        </a:p>
      </dsp:txBody>
      <dsp:txXfrm>
        <a:off x="0" y="408968"/>
        <a:ext cx="2222175" cy="2222175"/>
      </dsp:txXfrm>
    </dsp:sp>
    <dsp:sp modelId="{C02B6713-8154-4104-9953-6E85F1BC3922}">
      <dsp:nvSpPr>
        <dsp:cNvPr id="4" name="椭圆 3"/>
        <dsp:cNvSpPr/>
      </dsp:nvSpPr>
      <dsp:spPr bwMode="white">
        <a:xfrm>
          <a:off x="1777740" y="408968"/>
          <a:ext cx="2222175" cy="2222175"/>
        </a:xfrm>
        <a:prstGeom prst="ellipse">
          <a:avLst/>
        </a:prstGeom>
        <a:noFill/>
        <a:ln>
          <a:noFill/>
        </a:ln>
      </dsp:spPr>
      <dsp:style>
        <a:lnRef idx="2">
          <a:schemeClr val="lt1"/>
        </a:lnRef>
        <a:fillRef idx="1">
          <a:schemeClr val="accent1">
            <a:alpha val="50000"/>
          </a:schemeClr>
        </a:fillRef>
        <a:effectRef idx="0">
          <a:scrgbClr r="0" g="0" b="0"/>
        </a:effectRef>
        <a:fontRef idx="minor">
          <a:schemeClr val="tx1"/>
        </a:fontRef>
      </dsp:style>
      <dsp:txBody>
        <a:bodyPr lIns="122293" tIns="39370" rIns="122293" bIns="3937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marL="0" lvl="0" indent="0" algn="ctr" defTabSz="1377950">
            <a:lnSpc>
              <a:spcPct val="90000"/>
            </a:lnSpc>
            <a:spcBef>
              <a:spcPct val="0"/>
            </a:spcBef>
            <a:spcAft>
              <a:spcPct val="35000"/>
            </a:spcAft>
            <a:buNone/>
          </a:pPr>
          <a:r>
            <a:rPr lang="en-US" sz="3100" b="0" kern="1200" dirty="0">
              <a:solidFill>
                <a:prstClr val="black"/>
              </a:solidFill>
              <a:latin typeface="宋体" panose="02010600030101010101" pitchFamily="2" charset="-122"/>
              <a:ea typeface="宋体" panose="02010600030101010101" pitchFamily="2" charset="-122"/>
              <a:cs typeface="+mn-cs"/>
            </a:rPr>
            <a:t>2.</a:t>
          </a:r>
          <a:r>
            <a:rPr lang="zh-CN" sz="3100" b="0" kern="1200" dirty="0">
              <a:solidFill>
                <a:prstClr val="black"/>
              </a:solidFill>
              <a:latin typeface="宋体" panose="02010600030101010101" pitchFamily="2" charset="-122"/>
              <a:ea typeface="宋体" panose="02010600030101010101" pitchFamily="2" charset="-122"/>
              <a:cs typeface="+mn-cs"/>
            </a:rPr>
            <a:t>可行性研究</a:t>
          </a:r>
          <a:endParaRPr lang="zh-CN" altLang="en-US" sz="3100" b="0" kern="1200" dirty="0">
            <a:solidFill>
              <a:prstClr val="black"/>
            </a:solidFill>
            <a:latin typeface="宋体" panose="02010600030101010101" pitchFamily="2" charset="-122"/>
            <a:ea typeface="宋体" panose="02010600030101010101" pitchFamily="2" charset="-122"/>
            <a:cs typeface="+mn-cs"/>
          </a:endParaRPr>
        </a:p>
      </dsp:txBody>
      <dsp:txXfrm>
        <a:off x="1777740" y="408968"/>
        <a:ext cx="2222175" cy="2222175"/>
      </dsp:txXfrm>
    </dsp:sp>
    <dsp:sp modelId="{8703D404-A944-48AE-9DE2-A71D8A57E231}">
      <dsp:nvSpPr>
        <dsp:cNvPr id="5" name="椭圆 4"/>
        <dsp:cNvSpPr/>
      </dsp:nvSpPr>
      <dsp:spPr bwMode="white">
        <a:xfrm>
          <a:off x="3588159" y="435835"/>
          <a:ext cx="2222175" cy="2222175"/>
        </a:xfrm>
        <a:prstGeom prst="ellipse">
          <a:avLst/>
        </a:prstGeom>
        <a:noFill/>
        <a:ln>
          <a:noFill/>
        </a:ln>
      </dsp:spPr>
      <dsp:style>
        <a:lnRef idx="2">
          <a:schemeClr val="lt1"/>
        </a:lnRef>
        <a:fillRef idx="1">
          <a:schemeClr val="accent1">
            <a:alpha val="50000"/>
          </a:schemeClr>
        </a:fillRef>
        <a:effectRef idx="0">
          <a:scrgbClr r="0" g="0" b="0"/>
        </a:effectRef>
        <a:fontRef idx="minor">
          <a:schemeClr val="tx1"/>
        </a:fontRef>
      </dsp:style>
      <dsp:txBody>
        <a:bodyPr lIns="122293" tIns="39370" rIns="122293" bIns="3937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marL="0" lvl="0" indent="0" algn="ctr" defTabSz="1377950">
            <a:lnSpc>
              <a:spcPct val="90000"/>
            </a:lnSpc>
            <a:spcBef>
              <a:spcPct val="0"/>
            </a:spcBef>
            <a:spcAft>
              <a:spcPct val="35000"/>
            </a:spcAft>
            <a:buNone/>
          </a:pPr>
          <a:r>
            <a:rPr lang="en-US" sz="3100" b="0" kern="1200" dirty="0">
              <a:solidFill>
                <a:prstClr val="black"/>
              </a:solidFill>
              <a:latin typeface="宋体" panose="02010600030101010101" pitchFamily="2" charset="-122"/>
              <a:ea typeface="宋体" panose="02010600030101010101" pitchFamily="2" charset="-122"/>
              <a:cs typeface="+mn-cs"/>
            </a:rPr>
            <a:t>3.</a:t>
          </a:r>
          <a:r>
            <a:rPr lang="zh-CN" sz="3100" b="0" kern="1200" dirty="0">
              <a:solidFill>
                <a:prstClr val="black"/>
              </a:solidFill>
              <a:latin typeface="宋体" panose="02010600030101010101" pitchFamily="2" charset="-122"/>
              <a:ea typeface="宋体" panose="02010600030101010101" pitchFamily="2" charset="-122"/>
              <a:cs typeface="+mn-cs"/>
            </a:rPr>
            <a:t>需求分析</a:t>
          </a:r>
          <a:endParaRPr lang="zh-CN" altLang="en-US" sz="3100" b="0" kern="1200" dirty="0">
            <a:solidFill>
              <a:prstClr val="black"/>
            </a:solidFill>
            <a:latin typeface="宋体" panose="02010600030101010101" pitchFamily="2" charset="-122"/>
            <a:ea typeface="宋体" panose="02010600030101010101" pitchFamily="2" charset="-122"/>
            <a:cs typeface="+mn-cs"/>
          </a:endParaRPr>
        </a:p>
      </dsp:txBody>
      <dsp:txXfrm>
        <a:off x="3588159" y="435835"/>
        <a:ext cx="2222175" cy="2222175"/>
      </dsp:txXfrm>
    </dsp:sp>
    <dsp:sp modelId="{AC06D6B0-1F7D-4C66-8CF4-A4C777D7BF81}">
      <dsp:nvSpPr>
        <dsp:cNvPr id="6" name="椭圆 5"/>
        <dsp:cNvSpPr/>
      </dsp:nvSpPr>
      <dsp:spPr bwMode="white">
        <a:xfrm>
          <a:off x="5333220" y="408968"/>
          <a:ext cx="2222175" cy="2222175"/>
        </a:xfrm>
        <a:prstGeom prst="ellipse">
          <a:avLst/>
        </a:prstGeom>
        <a:noFill/>
        <a:ln>
          <a:noFill/>
        </a:ln>
      </dsp:spPr>
      <dsp:style>
        <a:lnRef idx="2">
          <a:schemeClr val="lt1"/>
        </a:lnRef>
        <a:fillRef idx="1">
          <a:schemeClr val="accent1">
            <a:alpha val="50000"/>
          </a:schemeClr>
        </a:fillRef>
        <a:effectRef idx="0">
          <a:scrgbClr r="0" g="0" b="0"/>
        </a:effectRef>
        <a:fontRef idx="minor">
          <a:schemeClr val="tx1"/>
        </a:fontRef>
      </dsp:style>
      <dsp:txBody>
        <a:bodyPr lIns="122293" tIns="39370" rIns="122293" bIns="3937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marL="0" lvl="0" indent="0" algn="ctr" defTabSz="1377950">
            <a:lnSpc>
              <a:spcPct val="90000"/>
            </a:lnSpc>
            <a:spcBef>
              <a:spcPct val="0"/>
            </a:spcBef>
            <a:spcAft>
              <a:spcPct val="35000"/>
            </a:spcAft>
            <a:buNone/>
          </a:pPr>
          <a:r>
            <a:rPr lang="en-US" sz="3100" b="0" kern="1200" dirty="0">
              <a:solidFill>
                <a:prstClr val="black"/>
              </a:solidFill>
              <a:latin typeface="宋体" panose="02010600030101010101" pitchFamily="2" charset="-122"/>
              <a:ea typeface="宋体" panose="02010600030101010101" pitchFamily="2" charset="-122"/>
              <a:cs typeface="+mn-cs"/>
            </a:rPr>
            <a:t>4.</a:t>
          </a:r>
          <a:r>
            <a:rPr lang="zh-CN" sz="3100" b="0" kern="1200" dirty="0">
              <a:solidFill>
                <a:prstClr val="black"/>
              </a:solidFill>
              <a:latin typeface="宋体" panose="02010600030101010101" pitchFamily="2" charset="-122"/>
              <a:ea typeface="宋体" panose="02010600030101010101" pitchFamily="2" charset="-122"/>
              <a:cs typeface="+mn-cs"/>
            </a:rPr>
            <a:t>总体设计</a:t>
          </a:r>
          <a:endParaRPr lang="zh-CN" altLang="en-US" sz="3100" b="0" kern="1200" dirty="0">
            <a:solidFill>
              <a:prstClr val="black"/>
            </a:solidFill>
            <a:latin typeface="宋体" panose="02010600030101010101" pitchFamily="2" charset="-122"/>
            <a:ea typeface="宋体" panose="02010600030101010101" pitchFamily="2" charset="-122"/>
            <a:cs typeface="+mn-cs"/>
          </a:endParaRPr>
        </a:p>
      </dsp:txBody>
      <dsp:txXfrm>
        <a:off x="5333220" y="408968"/>
        <a:ext cx="2222175" cy="22221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19336" cy="2896096"/>
        <a:chOff x="0" y="0"/>
        <a:chExt cx="7619336" cy="2896096"/>
      </a:xfrm>
    </dsp:grpSpPr>
    <dsp:sp modelId="{31864D54-EAF4-4E3A-9AA3-7649E750EE28}">
      <dsp:nvSpPr>
        <dsp:cNvPr id="3" name="椭圆 2"/>
        <dsp:cNvSpPr/>
      </dsp:nvSpPr>
      <dsp:spPr bwMode="white">
        <a:xfrm>
          <a:off x="0" y="327557"/>
          <a:ext cx="2240981" cy="2240981"/>
        </a:xfrm>
        <a:prstGeom prst="ellipse">
          <a:avLst/>
        </a:prstGeom>
        <a:noFill/>
        <a:ln>
          <a:noFill/>
        </a:ln>
      </dsp:spPr>
      <dsp:style>
        <a:lnRef idx="2">
          <a:schemeClr val="lt1"/>
        </a:lnRef>
        <a:fillRef idx="1">
          <a:schemeClr val="accent1">
            <a:alpha val="50000"/>
          </a:schemeClr>
        </a:fillRef>
        <a:effectRef idx="0">
          <a:scrgbClr r="0" g="0" b="0"/>
        </a:effectRef>
        <a:fontRef idx="minor">
          <a:schemeClr val="tx1"/>
        </a:fontRef>
      </dsp:style>
      <dsp:txBody>
        <a:bodyPr lIns="123328" tIns="40640" rIns="123328" bIns="406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b="0" dirty="0">
              <a:latin typeface="宋体" panose="02010600030101010101" pitchFamily="2" charset="-122"/>
              <a:ea typeface="宋体" panose="02010600030101010101" pitchFamily="2" charset="-122"/>
            </a:rPr>
            <a:t>5.</a:t>
          </a:r>
          <a:r>
            <a:rPr lang="zh-CN" sz="3200" b="0" dirty="0">
              <a:latin typeface="宋体" panose="02010600030101010101" pitchFamily="2" charset="-122"/>
              <a:ea typeface="宋体" panose="02010600030101010101" pitchFamily="2" charset="-122"/>
            </a:rPr>
            <a:t>详细设计</a:t>
          </a:r>
          <a:endParaRPr lang="zh-CN" altLang="en-US" sz="3200" b="0" dirty="0">
            <a:latin typeface="宋体" panose="02010600030101010101" pitchFamily="2" charset="-122"/>
            <a:ea typeface="宋体" panose="02010600030101010101" pitchFamily="2" charset="-122"/>
          </a:endParaRPr>
        </a:p>
      </dsp:txBody>
      <dsp:txXfrm>
        <a:off x="0" y="327557"/>
        <a:ext cx="2240981" cy="2240981"/>
      </dsp:txXfrm>
    </dsp:sp>
    <dsp:sp modelId="{C02B6713-8154-4104-9953-6E85F1BC3922}">
      <dsp:nvSpPr>
        <dsp:cNvPr id="4" name="椭圆 3"/>
        <dsp:cNvSpPr/>
      </dsp:nvSpPr>
      <dsp:spPr bwMode="white">
        <a:xfrm>
          <a:off x="1792785" y="327557"/>
          <a:ext cx="2240981" cy="2240981"/>
        </a:xfrm>
        <a:prstGeom prst="ellipse">
          <a:avLst/>
        </a:prstGeom>
        <a:noFill/>
        <a:ln>
          <a:noFill/>
        </a:ln>
      </dsp:spPr>
      <dsp:style>
        <a:lnRef idx="2">
          <a:schemeClr val="lt1"/>
        </a:lnRef>
        <a:fillRef idx="1">
          <a:schemeClr val="accent1">
            <a:alpha val="50000"/>
          </a:schemeClr>
        </a:fillRef>
        <a:effectRef idx="0">
          <a:scrgbClr r="0" g="0" b="0"/>
        </a:effectRef>
        <a:fontRef idx="minor">
          <a:schemeClr val="tx1"/>
        </a:fontRef>
      </dsp:style>
      <dsp:txBody>
        <a:bodyPr lIns="123328" tIns="40640" rIns="123328" bIns="406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1422400">
            <a:lnSpc>
              <a:spcPct val="90000"/>
            </a:lnSpc>
            <a:spcBef>
              <a:spcPct val="0"/>
            </a:spcBef>
            <a:spcAft>
              <a:spcPct val="35000"/>
            </a:spcAft>
            <a:buNone/>
          </a:pPr>
          <a:r>
            <a:rPr lang="en-US" sz="3200" b="0" kern="1200" dirty="0">
              <a:solidFill>
                <a:prstClr val="black"/>
              </a:solidFill>
              <a:latin typeface="宋体" panose="02010600030101010101" pitchFamily="2" charset="-122"/>
              <a:ea typeface="宋体" panose="02010600030101010101" pitchFamily="2" charset="-122"/>
              <a:cs typeface="+mn-cs"/>
            </a:rPr>
            <a:t>6.</a:t>
          </a:r>
          <a:r>
            <a:rPr lang="zh-CN" sz="3200" b="0" kern="1200" dirty="0">
              <a:solidFill>
                <a:prstClr val="black"/>
              </a:solidFill>
              <a:latin typeface="宋体" panose="02010600030101010101" pitchFamily="2" charset="-122"/>
              <a:ea typeface="宋体" panose="02010600030101010101" pitchFamily="2" charset="-122"/>
              <a:cs typeface="+mn-cs"/>
            </a:rPr>
            <a:t>编码和单元测试</a:t>
          </a:r>
          <a:endParaRPr lang="zh-CN" altLang="en-US" sz="3200" b="0" kern="1200" dirty="0">
            <a:solidFill>
              <a:prstClr val="black"/>
            </a:solidFill>
            <a:latin typeface="宋体" panose="02010600030101010101" pitchFamily="2" charset="-122"/>
            <a:ea typeface="宋体" panose="02010600030101010101" pitchFamily="2" charset="-122"/>
            <a:cs typeface="+mn-cs"/>
          </a:endParaRPr>
        </a:p>
      </dsp:txBody>
      <dsp:txXfrm>
        <a:off x="1792785" y="327557"/>
        <a:ext cx="2240981" cy="2240981"/>
      </dsp:txXfrm>
    </dsp:sp>
    <dsp:sp modelId="{8703D404-A944-48AE-9DE2-A71D8A57E231}">
      <dsp:nvSpPr>
        <dsp:cNvPr id="5" name="椭圆 4"/>
        <dsp:cNvSpPr/>
      </dsp:nvSpPr>
      <dsp:spPr bwMode="white">
        <a:xfrm>
          <a:off x="3585570" y="327557"/>
          <a:ext cx="2240981" cy="2240981"/>
        </a:xfrm>
        <a:prstGeom prst="ellipse">
          <a:avLst/>
        </a:prstGeom>
        <a:noFill/>
        <a:ln>
          <a:noFill/>
        </a:ln>
      </dsp:spPr>
      <dsp:style>
        <a:lnRef idx="2">
          <a:schemeClr val="lt1"/>
        </a:lnRef>
        <a:fillRef idx="1">
          <a:schemeClr val="accent1">
            <a:alpha val="50000"/>
          </a:schemeClr>
        </a:fillRef>
        <a:effectRef idx="0">
          <a:scrgbClr r="0" g="0" b="0"/>
        </a:effectRef>
        <a:fontRef idx="minor">
          <a:schemeClr val="tx1"/>
        </a:fontRef>
      </dsp:style>
      <dsp:txBody>
        <a:bodyPr lIns="123328" tIns="40640" rIns="123328" bIns="406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1422400">
            <a:lnSpc>
              <a:spcPct val="90000"/>
            </a:lnSpc>
            <a:spcBef>
              <a:spcPct val="0"/>
            </a:spcBef>
            <a:spcAft>
              <a:spcPct val="35000"/>
            </a:spcAft>
            <a:buNone/>
          </a:pPr>
          <a:r>
            <a:rPr lang="en-US" sz="3200" b="0" kern="1200" dirty="0">
              <a:solidFill>
                <a:prstClr val="black"/>
              </a:solidFill>
              <a:latin typeface="宋体" panose="02010600030101010101" pitchFamily="2" charset="-122"/>
              <a:ea typeface="宋体" panose="02010600030101010101" pitchFamily="2" charset="-122"/>
              <a:cs typeface="+mn-cs"/>
            </a:rPr>
            <a:t>7.</a:t>
          </a:r>
          <a:r>
            <a:rPr lang="zh-CN" sz="3200" b="0" kern="1200" dirty="0">
              <a:solidFill>
                <a:prstClr val="black"/>
              </a:solidFill>
              <a:latin typeface="宋体" panose="02010600030101010101" pitchFamily="2" charset="-122"/>
              <a:ea typeface="宋体" panose="02010600030101010101" pitchFamily="2" charset="-122"/>
              <a:cs typeface="+mn-cs"/>
            </a:rPr>
            <a:t>综合测试</a:t>
          </a:r>
          <a:endParaRPr lang="zh-CN" altLang="en-US" sz="3200" b="0" kern="1200" dirty="0">
            <a:solidFill>
              <a:prstClr val="black"/>
            </a:solidFill>
            <a:latin typeface="宋体" panose="02010600030101010101" pitchFamily="2" charset="-122"/>
            <a:ea typeface="宋体" panose="02010600030101010101" pitchFamily="2" charset="-122"/>
            <a:cs typeface="+mn-cs"/>
          </a:endParaRPr>
        </a:p>
      </dsp:txBody>
      <dsp:txXfrm>
        <a:off x="3585570" y="327557"/>
        <a:ext cx="2240981" cy="2240981"/>
      </dsp:txXfrm>
    </dsp:sp>
    <dsp:sp modelId="{AC06D6B0-1F7D-4C66-8CF4-A4C777D7BF81}">
      <dsp:nvSpPr>
        <dsp:cNvPr id="6" name="椭圆 5"/>
        <dsp:cNvSpPr/>
      </dsp:nvSpPr>
      <dsp:spPr bwMode="white">
        <a:xfrm>
          <a:off x="5378355" y="327557"/>
          <a:ext cx="2240981" cy="2240981"/>
        </a:xfrm>
        <a:prstGeom prst="ellipse">
          <a:avLst/>
        </a:prstGeom>
        <a:noFill/>
        <a:ln>
          <a:noFill/>
        </a:ln>
      </dsp:spPr>
      <dsp:style>
        <a:lnRef idx="2">
          <a:schemeClr val="lt1"/>
        </a:lnRef>
        <a:fillRef idx="1">
          <a:schemeClr val="accent1">
            <a:alpha val="50000"/>
          </a:schemeClr>
        </a:fillRef>
        <a:effectRef idx="0">
          <a:scrgbClr r="0" g="0" b="0"/>
        </a:effectRef>
        <a:fontRef idx="minor">
          <a:schemeClr val="tx1"/>
        </a:fontRef>
      </dsp:style>
      <dsp:txBody>
        <a:bodyPr lIns="123328" tIns="40640" rIns="123328" bIns="406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1422400">
            <a:lnSpc>
              <a:spcPct val="90000"/>
            </a:lnSpc>
            <a:spcBef>
              <a:spcPct val="0"/>
            </a:spcBef>
            <a:spcAft>
              <a:spcPct val="35000"/>
            </a:spcAft>
            <a:buNone/>
          </a:pPr>
          <a:r>
            <a:rPr lang="en-US" sz="3200" b="0" kern="1200" dirty="0">
              <a:solidFill>
                <a:prstClr val="black"/>
              </a:solidFill>
              <a:latin typeface="宋体" panose="02010600030101010101" pitchFamily="2" charset="-122"/>
              <a:ea typeface="宋体" panose="02010600030101010101" pitchFamily="2" charset="-122"/>
              <a:cs typeface="+mn-cs"/>
            </a:rPr>
            <a:t>8.</a:t>
          </a:r>
          <a:r>
            <a:rPr lang="zh-CN" sz="3200" b="0" kern="1200" dirty="0">
              <a:solidFill>
                <a:prstClr val="black"/>
              </a:solidFill>
              <a:latin typeface="宋体" panose="02010600030101010101" pitchFamily="2" charset="-122"/>
              <a:ea typeface="宋体" panose="02010600030101010101" pitchFamily="2" charset="-122"/>
              <a:cs typeface="+mn-cs"/>
            </a:rPr>
            <a:t>软件维护</a:t>
          </a:r>
          <a:endParaRPr lang="zh-CN" altLang="en-US" sz="3200" b="0" kern="1200" dirty="0">
            <a:solidFill>
              <a:prstClr val="black"/>
            </a:solidFill>
            <a:latin typeface="宋体" panose="02010600030101010101" pitchFamily="2" charset="-122"/>
            <a:ea typeface="宋体" panose="02010600030101010101" pitchFamily="2" charset="-122"/>
            <a:cs typeface="+mn-cs"/>
          </a:endParaRPr>
        </a:p>
      </dsp:txBody>
      <dsp:txXfrm>
        <a:off x="5378355" y="327557"/>
        <a:ext cx="2240981" cy="2240981"/>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2808" cy="3960440"/>
        <a:chOff x="0" y="0"/>
        <a:chExt cx="7272808" cy="3960440"/>
      </a:xfrm>
    </dsp:grpSpPr>
    <dsp:sp modelId="{B45FBBE9-3585-441D-A623-249458CD702F}">
      <dsp:nvSpPr>
        <dsp:cNvPr id="5" name="矩形 4"/>
        <dsp:cNvSpPr/>
      </dsp:nvSpPr>
      <dsp:spPr bwMode="white">
        <a:xfrm>
          <a:off x="0" y="36850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68500"/>
        <a:ext cx="7272808" cy="554400"/>
      </dsp:txXfrm>
    </dsp:sp>
    <dsp:sp modelId="{123861F5-998E-4474-9631-53EB8998C936}">
      <dsp:nvSpPr>
        <dsp:cNvPr id="4" name="圆角矩形 3"/>
        <dsp:cNvSpPr/>
      </dsp:nvSpPr>
      <dsp:spPr bwMode="white">
        <a:xfrm>
          <a:off x="363640" y="4378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sp:txBody>
      <dsp:txXfrm>
        <a:off x="363640" y="43780"/>
        <a:ext cx="5090966" cy="649440"/>
      </dsp:txXfrm>
    </dsp:sp>
    <dsp:sp modelId="{6A437B38-A84A-47DA-BFA3-97FFA06028D4}">
      <dsp:nvSpPr>
        <dsp:cNvPr id="8" name="矩形 7"/>
        <dsp:cNvSpPr/>
      </dsp:nvSpPr>
      <dsp:spPr bwMode="white">
        <a:xfrm>
          <a:off x="0" y="136642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6420"/>
        <a:ext cx="7272808" cy="554400"/>
      </dsp:txXfrm>
    </dsp:sp>
    <dsp:sp modelId="{8B88C468-A2C9-4BE8-8979-3D952CE2A791}">
      <dsp:nvSpPr>
        <dsp:cNvPr id="7" name="圆角矩形 6"/>
        <dsp:cNvSpPr/>
      </dsp:nvSpPr>
      <dsp:spPr bwMode="white">
        <a:xfrm>
          <a:off x="363640" y="104170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1041700"/>
        <a:ext cx="5090966" cy="649440"/>
      </dsp:txXfrm>
    </dsp:sp>
    <dsp:sp modelId="{D2272F3B-4AB2-42C6-A605-1F21DEC27D1A}">
      <dsp:nvSpPr>
        <dsp:cNvPr id="11" name="矩形 10"/>
        <dsp:cNvSpPr/>
      </dsp:nvSpPr>
      <dsp:spPr bwMode="white">
        <a:xfrm>
          <a:off x="0" y="236434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64340"/>
        <a:ext cx="7272808" cy="554400"/>
      </dsp:txXfrm>
    </dsp:sp>
    <dsp:sp modelId="{CE79F149-D1E3-4584-B29F-B4D4577CF599}">
      <dsp:nvSpPr>
        <dsp:cNvPr id="10" name="圆角矩形 9"/>
        <dsp:cNvSpPr/>
      </dsp:nvSpPr>
      <dsp:spPr bwMode="white">
        <a:xfrm>
          <a:off x="363640" y="203962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2039620"/>
        <a:ext cx="5090966" cy="649440"/>
      </dsp:txXfrm>
    </dsp:sp>
    <dsp:sp modelId="{435C1CB8-EDC4-4F33-9444-0552A9B9CE5A}">
      <dsp:nvSpPr>
        <dsp:cNvPr id="14" name="矩形 13"/>
        <dsp:cNvSpPr/>
      </dsp:nvSpPr>
      <dsp:spPr bwMode="white">
        <a:xfrm>
          <a:off x="0" y="336226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62260"/>
        <a:ext cx="7272808" cy="554400"/>
      </dsp:txXfrm>
    </dsp:sp>
    <dsp:sp modelId="{74FA7AA8-CA2B-47B8-86D2-BD7647B58A39}">
      <dsp:nvSpPr>
        <dsp:cNvPr id="13" name="圆角矩形 12"/>
        <dsp:cNvSpPr/>
      </dsp:nvSpPr>
      <dsp:spPr bwMode="white">
        <a:xfrm>
          <a:off x="363640" y="303754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sp:txBody>
      <dsp:txXfrm>
        <a:off x="363640" y="3037540"/>
        <a:ext cx="5090966" cy="649440"/>
      </dsp:txXfrm>
    </dsp:sp>
    <dsp:sp modelId="{B0A5D8B8-39F4-43F8-B081-CF65C38B75AF}">
      <dsp:nvSpPr>
        <dsp:cNvPr id="3" name="矩形 2" hidden="1"/>
        <dsp:cNvSpPr/>
      </dsp:nvSpPr>
      <dsp:spPr>
        <a:xfrm>
          <a:off x="0" y="43780"/>
          <a:ext cx="363640" cy="649440"/>
        </a:xfrm>
        <a:prstGeom prst="rect">
          <a:avLst/>
        </a:prstGeom>
      </dsp:spPr>
      <dsp:txXfrm>
        <a:off x="0" y="43780"/>
        <a:ext cx="363640" cy="649440"/>
      </dsp:txXfrm>
    </dsp:sp>
    <dsp:sp modelId="{3B86F228-FEF2-4FA4-AB29-3990690A59FB}">
      <dsp:nvSpPr>
        <dsp:cNvPr id="6" name="矩形 5" hidden="1"/>
        <dsp:cNvSpPr/>
      </dsp:nvSpPr>
      <dsp:spPr>
        <a:xfrm>
          <a:off x="0" y="1041700"/>
          <a:ext cx="363640" cy="649440"/>
        </a:xfrm>
        <a:prstGeom prst="rect">
          <a:avLst/>
        </a:prstGeom>
      </dsp:spPr>
      <dsp:txXfrm>
        <a:off x="0" y="1041700"/>
        <a:ext cx="363640" cy="649440"/>
      </dsp:txXfrm>
    </dsp:sp>
    <dsp:sp modelId="{7C0B4A4E-9675-4AAD-9F75-CA220D2985E9}">
      <dsp:nvSpPr>
        <dsp:cNvPr id="9" name="矩形 8" hidden="1"/>
        <dsp:cNvSpPr/>
      </dsp:nvSpPr>
      <dsp:spPr>
        <a:xfrm>
          <a:off x="0" y="2039620"/>
          <a:ext cx="363640" cy="649440"/>
        </a:xfrm>
        <a:prstGeom prst="rect">
          <a:avLst/>
        </a:prstGeom>
      </dsp:spPr>
      <dsp:txXfrm>
        <a:off x="0" y="2039620"/>
        <a:ext cx="363640" cy="649440"/>
      </dsp:txXfrm>
    </dsp:sp>
    <dsp:sp modelId="{559FAFFC-13CF-451D-B0DB-0A13C668D2FD}">
      <dsp:nvSpPr>
        <dsp:cNvPr id="12" name="矩形 11" hidden="1"/>
        <dsp:cNvSpPr/>
      </dsp:nvSpPr>
      <dsp:spPr>
        <a:xfrm>
          <a:off x="0" y="3037540"/>
          <a:ext cx="363640" cy="649440"/>
        </a:xfrm>
        <a:prstGeom prst="rect">
          <a:avLst/>
        </a:prstGeom>
      </dsp:spPr>
      <dsp:txXfrm>
        <a:off x="0" y="3037540"/>
        <a:ext cx="363640" cy="6494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2808" cy="3960440"/>
        <a:chOff x="0" y="0"/>
        <a:chExt cx="7272808" cy="3960440"/>
      </a:xfrm>
    </dsp:grpSpPr>
    <dsp:sp modelId="{B45FBBE9-3585-441D-A623-249458CD702F}">
      <dsp:nvSpPr>
        <dsp:cNvPr id="5" name="矩形 4"/>
        <dsp:cNvSpPr/>
      </dsp:nvSpPr>
      <dsp:spPr bwMode="white">
        <a:xfrm>
          <a:off x="0" y="36850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68500"/>
        <a:ext cx="7272808" cy="554400"/>
      </dsp:txXfrm>
    </dsp:sp>
    <dsp:sp modelId="{123861F5-998E-4474-9631-53EB8998C936}">
      <dsp:nvSpPr>
        <dsp:cNvPr id="4" name="圆角矩形 3"/>
        <dsp:cNvSpPr/>
      </dsp:nvSpPr>
      <dsp:spPr bwMode="white">
        <a:xfrm>
          <a:off x="363640" y="4378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sp:txBody>
      <dsp:txXfrm>
        <a:off x="363640" y="43780"/>
        <a:ext cx="5090966" cy="649440"/>
      </dsp:txXfrm>
    </dsp:sp>
    <dsp:sp modelId="{6A437B38-A84A-47DA-BFA3-97FFA06028D4}">
      <dsp:nvSpPr>
        <dsp:cNvPr id="8" name="矩形 7"/>
        <dsp:cNvSpPr/>
      </dsp:nvSpPr>
      <dsp:spPr bwMode="white">
        <a:xfrm>
          <a:off x="0" y="136642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6420"/>
        <a:ext cx="7272808" cy="554400"/>
      </dsp:txXfrm>
    </dsp:sp>
    <dsp:sp modelId="{8B88C468-A2C9-4BE8-8979-3D952CE2A791}">
      <dsp:nvSpPr>
        <dsp:cNvPr id="7" name="圆角矩形 6"/>
        <dsp:cNvSpPr/>
      </dsp:nvSpPr>
      <dsp:spPr bwMode="white">
        <a:xfrm>
          <a:off x="363640" y="104170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1041700"/>
        <a:ext cx="5090966" cy="649440"/>
      </dsp:txXfrm>
    </dsp:sp>
    <dsp:sp modelId="{D2272F3B-4AB2-42C6-A605-1F21DEC27D1A}">
      <dsp:nvSpPr>
        <dsp:cNvPr id="11" name="矩形 10"/>
        <dsp:cNvSpPr/>
      </dsp:nvSpPr>
      <dsp:spPr bwMode="white">
        <a:xfrm>
          <a:off x="0" y="236434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64340"/>
        <a:ext cx="7272808" cy="554400"/>
      </dsp:txXfrm>
    </dsp:sp>
    <dsp:sp modelId="{CE79F149-D1E3-4584-B29F-B4D4577CF599}">
      <dsp:nvSpPr>
        <dsp:cNvPr id="10" name="圆角矩形 9"/>
        <dsp:cNvSpPr/>
      </dsp:nvSpPr>
      <dsp:spPr bwMode="white">
        <a:xfrm>
          <a:off x="363640" y="203962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2039620"/>
        <a:ext cx="5090966" cy="649440"/>
      </dsp:txXfrm>
    </dsp:sp>
    <dsp:sp modelId="{435C1CB8-EDC4-4F33-9444-0552A9B9CE5A}">
      <dsp:nvSpPr>
        <dsp:cNvPr id="14" name="矩形 13"/>
        <dsp:cNvSpPr/>
      </dsp:nvSpPr>
      <dsp:spPr bwMode="white">
        <a:xfrm>
          <a:off x="0" y="336226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62260"/>
        <a:ext cx="7272808" cy="554400"/>
      </dsp:txXfrm>
    </dsp:sp>
    <dsp:sp modelId="{74FA7AA8-CA2B-47B8-86D2-BD7647B58A39}">
      <dsp:nvSpPr>
        <dsp:cNvPr id="13" name="圆角矩形 12"/>
        <dsp:cNvSpPr/>
      </dsp:nvSpPr>
      <dsp:spPr bwMode="white">
        <a:xfrm>
          <a:off x="363640" y="303754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sp:txBody>
      <dsp:txXfrm>
        <a:off x="363640" y="3037540"/>
        <a:ext cx="5090966" cy="649440"/>
      </dsp:txXfrm>
    </dsp:sp>
    <dsp:sp modelId="{B0A5D8B8-39F4-43F8-B081-CF65C38B75AF}">
      <dsp:nvSpPr>
        <dsp:cNvPr id="3" name="矩形 2" hidden="1"/>
        <dsp:cNvSpPr/>
      </dsp:nvSpPr>
      <dsp:spPr>
        <a:xfrm>
          <a:off x="0" y="43780"/>
          <a:ext cx="363640" cy="649440"/>
        </a:xfrm>
        <a:prstGeom prst="rect">
          <a:avLst/>
        </a:prstGeom>
      </dsp:spPr>
      <dsp:txXfrm>
        <a:off x="0" y="43780"/>
        <a:ext cx="363640" cy="649440"/>
      </dsp:txXfrm>
    </dsp:sp>
    <dsp:sp modelId="{3B86F228-FEF2-4FA4-AB29-3990690A59FB}">
      <dsp:nvSpPr>
        <dsp:cNvPr id="6" name="矩形 5" hidden="1"/>
        <dsp:cNvSpPr/>
      </dsp:nvSpPr>
      <dsp:spPr>
        <a:xfrm>
          <a:off x="0" y="1041700"/>
          <a:ext cx="363640" cy="649440"/>
        </a:xfrm>
        <a:prstGeom prst="rect">
          <a:avLst/>
        </a:prstGeom>
      </dsp:spPr>
      <dsp:txXfrm>
        <a:off x="0" y="1041700"/>
        <a:ext cx="363640" cy="649440"/>
      </dsp:txXfrm>
    </dsp:sp>
    <dsp:sp modelId="{7C0B4A4E-9675-4AAD-9F75-CA220D2985E9}">
      <dsp:nvSpPr>
        <dsp:cNvPr id="9" name="矩形 8" hidden="1"/>
        <dsp:cNvSpPr/>
      </dsp:nvSpPr>
      <dsp:spPr>
        <a:xfrm>
          <a:off x="0" y="2039620"/>
          <a:ext cx="363640" cy="649440"/>
        </a:xfrm>
        <a:prstGeom prst="rect">
          <a:avLst/>
        </a:prstGeom>
      </dsp:spPr>
      <dsp:txXfrm>
        <a:off x="0" y="2039620"/>
        <a:ext cx="363640" cy="649440"/>
      </dsp:txXfrm>
    </dsp:sp>
    <dsp:sp modelId="{559FAFFC-13CF-451D-B0DB-0A13C668D2FD}">
      <dsp:nvSpPr>
        <dsp:cNvPr id="12" name="矩形 11" hidden="1"/>
        <dsp:cNvSpPr/>
      </dsp:nvSpPr>
      <dsp:spPr>
        <a:xfrm>
          <a:off x="0" y="3037540"/>
          <a:ext cx="363640" cy="649440"/>
        </a:xfrm>
        <a:prstGeom prst="rect">
          <a:avLst/>
        </a:prstGeom>
      </dsp:spPr>
      <dsp:txXfrm>
        <a:off x="0" y="3037540"/>
        <a:ext cx="363640" cy="6494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2808" cy="3960440"/>
        <a:chOff x="0" y="0"/>
        <a:chExt cx="7272808" cy="3960440"/>
      </a:xfrm>
    </dsp:grpSpPr>
    <dsp:sp modelId="{B45FBBE9-3585-441D-A623-249458CD702F}">
      <dsp:nvSpPr>
        <dsp:cNvPr id="5" name="矩形 4"/>
        <dsp:cNvSpPr/>
      </dsp:nvSpPr>
      <dsp:spPr bwMode="white">
        <a:xfrm>
          <a:off x="0" y="36850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68500"/>
        <a:ext cx="7272808" cy="554400"/>
      </dsp:txXfrm>
    </dsp:sp>
    <dsp:sp modelId="{123861F5-998E-4474-9631-53EB8998C936}">
      <dsp:nvSpPr>
        <dsp:cNvPr id="4" name="圆角矩形 3"/>
        <dsp:cNvSpPr/>
      </dsp:nvSpPr>
      <dsp:spPr bwMode="white">
        <a:xfrm>
          <a:off x="363640" y="4378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sp:txBody>
      <dsp:txXfrm>
        <a:off x="363640" y="43780"/>
        <a:ext cx="5090966" cy="649440"/>
      </dsp:txXfrm>
    </dsp:sp>
    <dsp:sp modelId="{6A437B38-A84A-47DA-BFA3-97FFA06028D4}">
      <dsp:nvSpPr>
        <dsp:cNvPr id="8" name="矩形 7"/>
        <dsp:cNvSpPr/>
      </dsp:nvSpPr>
      <dsp:spPr bwMode="white">
        <a:xfrm>
          <a:off x="0" y="136642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6420"/>
        <a:ext cx="7272808" cy="554400"/>
      </dsp:txXfrm>
    </dsp:sp>
    <dsp:sp modelId="{8B88C468-A2C9-4BE8-8979-3D952CE2A791}">
      <dsp:nvSpPr>
        <dsp:cNvPr id="7" name="圆角矩形 6"/>
        <dsp:cNvSpPr/>
      </dsp:nvSpPr>
      <dsp:spPr bwMode="white">
        <a:xfrm>
          <a:off x="363640" y="104170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1041700"/>
        <a:ext cx="5090966" cy="649440"/>
      </dsp:txXfrm>
    </dsp:sp>
    <dsp:sp modelId="{D2272F3B-4AB2-42C6-A605-1F21DEC27D1A}">
      <dsp:nvSpPr>
        <dsp:cNvPr id="11" name="矩形 10"/>
        <dsp:cNvSpPr/>
      </dsp:nvSpPr>
      <dsp:spPr bwMode="white">
        <a:xfrm>
          <a:off x="0" y="236434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64340"/>
        <a:ext cx="7272808" cy="554400"/>
      </dsp:txXfrm>
    </dsp:sp>
    <dsp:sp modelId="{CE79F149-D1E3-4584-B29F-B4D4577CF599}">
      <dsp:nvSpPr>
        <dsp:cNvPr id="10" name="圆角矩形 9"/>
        <dsp:cNvSpPr/>
      </dsp:nvSpPr>
      <dsp:spPr bwMode="white">
        <a:xfrm>
          <a:off x="363640" y="203962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2039620"/>
        <a:ext cx="5090966" cy="649440"/>
      </dsp:txXfrm>
    </dsp:sp>
    <dsp:sp modelId="{435C1CB8-EDC4-4F33-9444-0552A9B9CE5A}">
      <dsp:nvSpPr>
        <dsp:cNvPr id="14" name="矩形 13"/>
        <dsp:cNvSpPr/>
      </dsp:nvSpPr>
      <dsp:spPr bwMode="white">
        <a:xfrm>
          <a:off x="0" y="336226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62260"/>
        <a:ext cx="7272808" cy="554400"/>
      </dsp:txXfrm>
    </dsp:sp>
    <dsp:sp modelId="{74FA7AA8-CA2B-47B8-86D2-BD7647B58A39}">
      <dsp:nvSpPr>
        <dsp:cNvPr id="13" name="圆角矩形 12"/>
        <dsp:cNvSpPr/>
      </dsp:nvSpPr>
      <dsp:spPr bwMode="white">
        <a:xfrm>
          <a:off x="363640" y="303754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sp:txBody>
      <dsp:txXfrm>
        <a:off x="363640" y="3037540"/>
        <a:ext cx="5090966" cy="649440"/>
      </dsp:txXfrm>
    </dsp:sp>
    <dsp:sp modelId="{B0A5D8B8-39F4-43F8-B081-CF65C38B75AF}">
      <dsp:nvSpPr>
        <dsp:cNvPr id="3" name="矩形 2" hidden="1"/>
        <dsp:cNvSpPr/>
      </dsp:nvSpPr>
      <dsp:spPr>
        <a:xfrm>
          <a:off x="0" y="43780"/>
          <a:ext cx="363640" cy="649440"/>
        </a:xfrm>
        <a:prstGeom prst="rect">
          <a:avLst/>
        </a:prstGeom>
      </dsp:spPr>
      <dsp:txXfrm>
        <a:off x="0" y="43780"/>
        <a:ext cx="363640" cy="649440"/>
      </dsp:txXfrm>
    </dsp:sp>
    <dsp:sp modelId="{3B86F228-FEF2-4FA4-AB29-3990690A59FB}">
      <dsp:nvSpPr>
        <dsp:cNvPr id="6" name="矩形 5" hidden="1"/>
        <dsp:cNvSpPr/>
      </dsp:nvSpPr>
      <dsp:spPr>
        <a:xfrm>
          <a:off x="0" y="1041700"/>
          <a:ext cx="363640" cy="649440"/>
        </a:xfrm>
        <a:prstGeom prst="rect">
          <a:avLst/>
        </a:prstGeom>
      </dsp:spPr>
      <dsp:txXfrm>
        <a:off x="0" y="1041700"/>
        <a:ext cx="363640" cy="649440"/>
      </dsp:txXfrm>
    </dsp:sp>
    <dsp:sp modelId="{7C0B4A4E-9675-4AAD-9F75-CA220D2985E9}">
      <dsp:nvSpPr>
        <dsp:cNvPr id="9" name="矩形 8" hidden="1"/>
        <dsp:cNvSpPr/>
      </dsp:nvSpPr>
      <dsp:spPr>
        <a:xfrm>
          <a:off x="0" y="2039620"/>
          <a:ext cx="363640" cy="649440"/>
        </a:xfrm>
        <a:prstGeom prst="rect">
          <a:avLst/>
        </a:prstGeom>
      </dsp:spPr>
      <dsp:txXfrm>
        <a:off x="0" y="2039620"/>
        <a:ext cx="363640" cy="649440"/>
      </dsp:txXfrm>
    </dsp:sp>
    <dsp:sp modelId="{559FAFFC-13CF-451D-B0DB-0A13C668D2FD}">
      <dsp:nvSpPr>
        <dsp:cNvPr id="12" name="矩形 11" hidden="1"/>
        <dsp:cNvSpPr/>
      </dsp:nvSpPr>
      <dsp:spPr>
        <a:xfrm>
          <a:off x="0" y="3037540"/>
          <a:ext cx="363640" cy="649440"/>
        </a:xfrm>
        <a:prstGeom prst="rect">
          <a:avLst/>
        </a:prstGeom>
      </dsp:spPr>
      <dsp:txXfrm>
        <a:off x="0" y="3037540"/>
        <a:ext cx="363640" cy="6494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2808" cy="3960440"/>
        <a:chOff x="0" y="0"/>
        <a:chExt cx="7272808" cy="3960440"/>
      </a:xfrm>
    </dsp:grpSpPr>
    <dsp:sp modelId="{B45FBBE9-3585-441D-A623-249458CD702F}">
      <dsp:nvSpPr>
        <dsp:cNvPr id="5" name="矩形 4"/>
        <dsp:cNvSpPr/>
      </dsp:nvSpPr>
      <dsp:spPr bwMode="white">
        <a:xfrm>
          <a:off x="0" y="36850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68500"/>
        <a:ext cx="7272808" cy="554400"/>
      </dsp:txXfrm>
    </dsp:sp>
    <dsp:sp modelId="{123861F5-998E-4474-9631-53EB8998C936}">
      <dsp:nvSpPr>
        <dsp:cNvPr id="4" name="圆角矩形 3"/>
        <dsp:cNvSpPr/>
      </dsp:nvSpPr>
      <dsp:spPr bwMode="white">
        <a:xfrm>
          <a:off x="363640" y="4378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sp:txBody>
      <dsp:txXfrm>
        <a:off x="363640" y="43780"/>
        <a:ext cx="5090966" cy="649440"/>
      </dsp:txXfrm>
    </dsp:sp>
    <dsp:sp modelId="{6A437B38-A84A-47DA-BFA3-97FFA06028D4}">
      <dsp:nvSpPr>
        <dsp:cNvPr id="8" name="矩形 7"/>
        <dsp:cNvSpPr/>
      </dsp:nvSpPr>
      <dsp:spPr bwMode="white">
        <a:xfrm>
          <a:off x="0" y="136642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6420"/>
        <a:ext cx="7272808" cy="554400"/>
      </dsp:txXfrm>
    </dsp:sp>
    <dsp:sp modelId="{8B88C468-A2C9-4BE8-8979-3D952CE2A791}">
      <dsp:nvSpPr>
        <dsp:cNvPr id="7" name="圆角矩形 6"/>
        <dsp:cNvSpPr/>
      </dsp:nvSpPr>
      <dsp:spPr bwMode="white">
        <a:xfrm>
          <a:off x="363640" y="104170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1041700"/>
        <a:ext cx="5090966" cy="649440"/>
      </dsp:txXfrm>
    </dsp:sp>
    <dsp:sp modelId="{D2272F3B-4AB2-42C6-A605-1F21DEC27D1A}">
      <dsp:nvSpPr>
        <dsp:cNvPr id="11" name="矩形 10"/>
        <dsp:cNvSpPr/>
      </dsp:nvSpPr>
      <dsp:spPr bwMode="white">
        <a:xfrm>
          <a:off x="0" y="236434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64340"/>
        <a:ext cx="7272808" cy="554400"/>
      </dsp:txXfrm>
    </dsp:sp>
    <dsp:sp modelId="{CE79F149-D1E3-4584-B29F-B4D4577CF599}">
      <dsp:nvSpPr>
        <dsp:cNvPr id="10" name="圆角矩形 9"/>
        <dsp:cNvSpPr/>
      </dsp:nvSpPr>
      <dsp:spPr bwMode="white">
        <a:xfrm>
          <a:off x="363640" y="203962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2039620"/>
        <a:ext cx="5090966" cy="649440"/>
      </dsp:txXfrm>
    </dsp:sp>
    <dsp:sp modelId="{435C1CB8-EDC4-4F33-9444-0552A9B9CE5A}">
      <dsp:nvSpPr>
        <dsp:cNvPr id="14" name="矩形 13"/>
        <dsp:cNvSpPr/>
      </dsp:nvSpPr>
      <dsp:spPr bwMode="white">
        <a:xfrm>
          <a:off x="0" y="336226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62260"/>
        <a:ext cx="7272808" cy="554400"/>
      </dsp:txXfrm>
    </dsp:sp>
    <dsp:sp modelId="{74FA7AA8-CA2B-47B8-86D2-BD7647B58A39}">
      <dsp:nvSpPr>
        <dsp:cNvPr id="13" name="圆角矩形 12"/>
        <dsp:cNvSpPr/>
      </dsp:nvSpPr>
      <dsp:spPr bwMode="white">
        <a:xfrm>
          <a:off x="363640" y="303754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sp:txBody>
      <dsp:txXfrm>
        <a:off x="363640" y="3037540"/>
        <a:ext cx="5090966" cy="649440"/>
      </dsp:txXfrm>
    </dsp:sp>
    <dsp:sp modelId="{B0A5D8B8-39F4-43F8-B081-CF65C38B75AF}">
      <dsp:nvSpPr>
        <dsp:cNvPr id="3" name="矩形 2" hidden="1"/>
        <dsp:cNvSpPr/>
      </dsp:nvSpPr>
      <dsp:spPr>
        <a:xfrm>
          <a:off x="0" y="43780"/>
          <a:ext cx="363640" cy="649440"/>
        </a:xfrm>
        <a:prstGeom prst="rect">
          <a:avLst/>
        </a:prstGeom>
      </dsp:spPr>
      <dsp:txXfrm>
        <a:off x="0" y="43780"/>
        <a:ext cx="363640" cy="649440"/>
      </dsp:txXfrm>
    </dsp:sp>
    <dsp:sp modelId="{3B86F228-FEF2-4FA4-AB29-3990690A59FB}">
      <dsp:nvSpPr>
        <dsp:cNvPr id="6" name="矩形 5" hidden="1"/>
        <dsp:cNvSpPr/>
      </dsp:nvSpPr>
      <dsp:spPr>
        <a:xfrm>
          <a:off x="0" y="1041700"/>
          <a:ext cx="363640" cy="649440"/>
        </a:xfrm>
        <a:prstGeom prst="rect">
          <a:avLst/>
        </a:prstGeom>
      </dsp:spPr>
      <dsp:txXfrm>
        <a:off x="0" y="1041700"/>
        <a:ext cx="363640" cy="649440"/>
      </dsp:txXfrm>
    </dsp:sp>
    <dsp:sp modelId="{7C0B4A4E-9675-4AAD-9F75-CA220D2985E9}">
      <dsp:nvSpPr>
        <dsp:cNvPr id="9" name="矩形 8" hidden="1"/>
        <dsp:cNvSpPr/>
      </dsp:nvSpPr>
      <dsp:spPr>
        <a:xfrm>
          <a:off x="0" y="2039620"/>
          <a:ext cx="363640" cy="649440"/>
        </a:xfrm>
        <a:prstGeom prst="rect">
          <a:avLst/>
        </a:prstGeom>
      </dsp:spPr>
      <dsp:txXfrm>
        <a:off x="0" y="2039620"/>
        <a:ext cx="363640" cy="649440"/>
      </dsp:txXfrm>
    </dsp:sp>
    <dsp:sp modelId="{559FAFFC-13CF-451D-B0DB-0A13C668D2FD}">
      <dsp:nvSpPr>
        <dsp:cNvPr id="12" name="矩形 11" hidden="1"/>
        <dsp:cNvSpPr/>
      </dsp:nvSpPr>
      <dsp:spPr>
        <a:xfrm>
          <a:off x="0" y="3037540"/>
          <a:ext cx="363640" cy="649440"/>
        </a:xfrm>
        <a:prstGeom prst="rect">
          <a:avLst/>
        </a:prstGeom>
      </dsp:spPr>
      <dsp:txXfrm>
        <a:off x="0" y="3037540"/>
        <a:ext cx="363640" cy="649440"/>
      </dsp:txXfrm>
    </dsp:sp>
  </dsp:spTree>
</dsp:drawing>
</file>

<file path=ppt/diagrams/drawing1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2808" cy="3960440"/>
        <a:chOff x="0" y="0"/>
        <a:chExt cx="7272808" cy="3960440"/>
      </a:xfrm>
    </dsp:grpSpPr>
    <dsp:sp modelId="{B45FBBE9-3585-441D-A623-249458CD702F}">
      <dsp:nvSpPr>
        <dsp:cNvPr id="5" name="矩形 4"/>
        <dsp:cNvSpPr/>
      </dsp:nvSpPr>
      <dsp:spPr bwMode="white">
        <a:xfrm>
          <a:off x="0" y="36850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68500"/>
        <a:ext cx="7272808" cy="554400"/>
      </dsp:txXfrm>
    </dsp:sp>
    <dsp:sp modelId="{123861F5-998E-4474-9631-53EB8998C936}">
      <dsp:nvSpPr>
        <dsp:cNvPr id="4" name="圆角矩形 3"/>
        <dsp:cNvSpPr/>
      </dsp:nvSpPr>
      <dsp:spPr bwMode="white">
        <a:xfrm>
          <a:off x="363640" y="4378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第一代软件工程 －－ 传统的软件工程</a:t>
          </a:r>
        </a:p>
      </dsp:txBody>
      <dsp:txXfrm>
        <a:off x="363640" y="43780"/>
        <a:ext cx="5090966" cy="649440"/>
      </dsp:txXfrm>
    </dsp:sp>
    <dsp:sp modelId="{6A437B38-A84A-47DA-BFA3-97FFA06028D4}">
      <dsp:nvSpPr>
        <dsp:cNvPr id="8" name="矩形 7"/>
        <dsp:cNvSpPr/>
      </dsp:nvSpPr>
      <dsp:spPr bwMode="white">
        <a:xfrm>
          <a:off x="0" y="136642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6420"/>
        <a:ext cx="7272808" cy="554400"/>
      </dsp:txXfrm>
    </dsp:sp>
    <dsp:sp modelId="{8B88C468-A2C9-4BE8-8979-3D952CE2A791}">
      <dsp:nvSpPr>
        <dsp:cNvPr id="7" name="圆角矩形 6"/>
        <dsp:cNvSpPr/>
      </dsp:nvSpPr>
      <dsp:spPr bwMode="white">
        <a:xfrm>
          <a:off x="363640" y="104170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第二代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对象工程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1041700"/>
        <a:ext cx="5090966" cy="649440"/>
      </dsp:txXfrm>
    </dsp:sp>
    <dsp:sp modelId="{D2272F3B-4AB2-42C6-A605-1F21DEC27D1A}">
      <dsp:nvSpPr>
        <dsp:cNvPr id="11" name="矩形 10"/>
        <dsp:cNvSpPr/>
      </dsp:nvSpPr>
      <dsp:spPr bwMode="white">
        <a:xfrm>
          <a:off x="0" y="236434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64340"/>
        <a:ext cx="7272808" cy="554400"/>
      </dsp:txXfrm>
    </dsp:sp>
    <dsp:sp modelId="{CE79F149-D1E3-4584-B29F-B4D4577CF599}">
      <dsp:nvSpPr>
        <dsp:cNvPr id="10" name="圆角矩形 9"/>
        <dsp:cNvSpPr/>
      </dsp:nvSpPr>
      <dsp:spPr bwMode="white">
        <a:xfrm>
          <a:off x="363640" y="203962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第三代</a:t>
          </a:r>
          <a:r>
            <a:rPr lang="zh-CN" altLang="zh-CN" sz="2000" b="1" kern="1200" dirty="0">
              <a:solidFill>
                <a:prstClr val="black"/>
              </a:solidFill>
              <a:latin typeface="宋体" panose="02010600030101010101" pitchFamily="2" charset="-122"/>
              <a:ea typeface="宋体" panose="02010600030101010101" pitchFamily="2" charset="-122"/>
              <a:cs typeface="+mn-cs"/>
            </a:rPr>
            <a:t>软件工程</a:t>
          </a:r>
          <a:r>
            <a:rPr lang="zh-CN" altLang="en-US" sz="2000" b="1" kern="1200" dirty="0">
              <a:solidFill>
                <a:prstClr val="black"/>
              </a:solidFill>
              <a:latin typeface="宋体" panose="02010600030101010101" pitchFamily="2" charset="-122"/>
              <a:ea typeface="宋体" panose="02010600030101010101" pitchFamily="2" charset="-122"/>
              <a:cs typeface="+mn-cs"/>
            </a:rPr>
            <a:t> －－ </a:t>
          </a:r>
          <a:r>
            <a:rPr lang="zh-CN" altLang="zh-CN" sz="2000" b="1" kern="1200" dirty="0">
              <a:solidFill>
                <a:prstClr val="black"/>
              </a:solidFill>
              <a:latin typeface="宋体" panose="02010600030101010101" pitchFamily="2" charset="-122"/>
              <a:ea typeface="宋体" panose="02010600030101010101" pitchFamily="2" charset="-122"/>
              <a:cs typeface="+mn-cs"/>
            </a:rPr>
            <a:t>过程工程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2039620"/>
        <a:ext cx="5090966" cy="649440"/>
      </dsp:txXfrm>
    </dsp:sp>
    <dsp:sp modelId="{435C1CB8-EDC4-4F33-9444-0552A9B9CE5A}">
      <dsp:nvSpPr>
        <dsp:cNvPr id="14" name="矩形 13"/>
        <dsp:cNvSpPr/>
      </dsp:nvSpPr>
      <dsp:spPr bwMode="white">
        <a:xfrm>
          <a:off x="0" y="336226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62260"/>
        <a:ext cx="7272808" cy="554400"/>
      </dsp:txXfrm>
    </dsp:sp>
    <dsp:sp modelId="{74FA7AA8-CA2B-47B8-86D2-BD7647B58A39}">
      <dsp:nvSpPr>
        <dsp:cNvPr id="13" name="圆角矩形 12"/>
        <dsp:cNvSpPr/>
      </dsp:nvSpPr>
      <dsp:spPr bwMode="white">
        <a:xfrm>
          <a:off x="363640" y="303754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第四代软件工程 －－ 构件工程</a:t>
          </a:r>
        </a:p>
      </dsp:txBody>
      <dsp:txXfrm>
        <a:off x="363640" y="3037540"/>
        <a:ext cx="5090966" cy="649440"/>
      </dsp:txXfrm>
    </dsp:sp>
    <dsp:sp modelId="{B0A5D8B8-39F4-43F8-B081-CF65C38B75AF}">
      <dsp:nvSpPr>
        <dsp:cNvPr id="3" name="矩形 2" hidden="1"/>
        <dsp:cNvSpPr/>
      </dsp:nvSpPr>
      <dsp:spPr>
        <a:xfrm>
          <a:off x="0" y="43780"/>
          <a:ext cx="363640" cy="649440"/>
        </a:xfrm>
        <a:prstGeom prst="rect">
          <a:avLst/>
        </a:prstGeom>
      </dsp:spPr>
      <dsp:txXfrm>
        <a:off x="0" y="43780"/>
        <a:ext cx="363640" cy="649440"/>
      </dsp:txXfrm>
    </dsp:sp>
    <dsp:sp modelId="{3B86F228-FEF2-4FA4-AB29-3990690A59FB}">
      <dsp:nvSpPr>
        <dsp:cNvPr id="6" name="矩形 5" hidden="1"/>
        <dsp:cNvSpPr/>
      </dsp:nvSpPr>
      <dsp:spPr>
        <a:xfrm>
          <a:off x="0" y="1041700"/>
          <a:ext cx="363640" cy="649440"/>
        </a:xfrm>
        <a:prstGeom prst="rect">
          <a:avLst/>
        </a:prstGeom>
      </dsp:spPr>
      <dsp:txXfrm>
        <a:off x="0" y="1041700"/>
        <a:ext cx="363640" cy="649440"/>
      </dsp:txXfrm>
    </dsp:sp>
    <dsp:sp modelId="{7C0B4A4E-9675-4AAD-9F75-CA220D2985E9}">
      <dsp:nvSpPr>
        <dsp:cNvPr id="9" name="矩形 8" hidden="1"/>
        <dsp:cNvSpPr/>
      </dsp:nvSpPr>
      <dsp:spPr>
        <a:xfrm>
          <a:off x="0" y="2039620"/>
          <a:ext cx="363640" cy="649440"/>
        </a:xfrm>
        <a:prstGeom prst="rect">
          <a:avLst/>
        </a:prstGeom>
      </dsp:spPr>
      <dsp:txXfrm>
        <a:off x="0" y="2039620"/>
        <a:ext cx="363640" cy="649440"/>
      </dsp:txXfrm>
    </dsp:sp>
    <dsp:sp modelId="{559FAFFC-13CF-451D-B0DB-0A13C668D2FD}">
      <dsp:nvSpPr>
        <dsp:cNvPr id="12" name="矩形 11" hidden="1"/>
        <dsp:cNvSpPr/>
      </dsp:nvSpPr>
      <dsp:spPr>
        <a:xfrm>
          <a:off x="0" y="3037540"/>
          <a:ext cx="363640" cy="649440"/>
        </a:xfrm>
        <a:prstGeom prst="rect">
          <a:avLst/>
        </a:prstGeom>
      </dsp:spPr>
      <dsp:txXfrm>
        <a:off x="0" y="3037540"/>
        <a:ext cx="363640" cy="649440"/>
      </dsp:txXfrm>
    </dsp:sp>
  </dsp:spTree>
</dsp:drawing>
</file>

<file path=ppt/diagrams/drawing1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2808" cy="2952328"/>
        <a:chOff x="0" y="0"/>
        <a:chExt cx="7272808" cy="2952328"/>
      </a:xfrm>
    </dsp:grpSpPr>
    <dsp:sp modelId="{B45FBBE9-3585-441D-A623-249458CD702F}">
      <dsp:nvSpPr>
        <dsp:cNvPr id="5" name="矩形 4"/>
        <dsp:cNvSpPr/>
      </dsp:nvSpPr>
      <dsp:spPr bwMode="white">
        <a:xfrm>
          <a:off x="0" y="363404"/>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63404"/>
        <a:ext cx="7272808" cy="554400"/>
      </dsp:txXfrm>
    </dsp:sp>
    <dsp:sp modelId="{123861F5-998E-4474-9631-53EB8998C936}">
      <dsp:nvSpPr>
        <dsp:cNvPr id="4" name="圆角矩形 3"/>
        <dsp:cNvSpPr/>
      </dsp:nvSpPr>
      <dsp:spPr bwMode="white">
        <a:xfrm>
          <a:off x="363640" y="38684"/>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云计算与软件工程</a:t>
          </a:r>
        </a:p>
      </dsp:txBody>
      <dsp:txXfrm>
        <a:off x="363640" y="38684"/>
        <a:ext cx="5090966" cy="649440"/>
      </dsp:txXfrm>
    </dsp:sp>
    <dsp:sp modelId="{6A437B38-A84A-47DA-BFA3-97FFA06028D4}">
      <dsp:nvSpPr>
        <dsp:cNvPr id="8" name="矩形 7"/>
        <dsp:cNvSpPr/>
      </dsp:nvSpPr>
      <dsp:spPr bwMode="white">
        <a:xfrm>
          <a:off x="0" y="1361324"/>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1324"/>
        <a:ext cx="7272808" cy="554400"/>
      </dsp:txXfrm>
    </dsp:sp>
    <dsp:sp modelId="{8B88C468-A2C9-4BE8-8979-3D952CE2A791}">
      <dsp:nvSpPr>
        <dsp:cNvPr id="7" name="圆角矩形 6"/>
        <dsp:cNvSpPr/>
      </dsp:nvSpPr>
      <dsp:spPr bwMode="white">
        <a:xfrm>
          <a:off x="363640" y="1036604"/>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大数据与软件工程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1036604"/>
        <a:ext cx="5090966" cy="649440"/>
      </dsp:txXfrm>
    </dsp:sp>
    <dsp:sp modelId="{D2272F3B-4AB2-42C6-A605-1F21DEC27D1A}">
      <dsp:nvSpPr>
        <dsp:cNvPr id="11" name="矩形 10"/>
        <dsp:cNvSpPr/>
      </dsp:nvSpPr>
      <dsp:spPr bwMode="white">
        <a:xfrm>
          <a:off x="0" y="2359244"/>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59244"/>
        <a:ext cx="7272808" cy="554400"/>
      </dsp:txXfrm>
    </dsp:sp>
    <dsp:sp modelId="{CE79F149-D1E3-4584-B29F-B4D4577CF599}">
      <dsp:nvSpPr>
        <dsp:cNvPr id="10" name="圆角矩形 9"/>
        <dsp:cNvSpPr/>
      </dsp:nvSpPr>
      <dsp:spPr bwMode="white">
        <a:xfrm>
          <a:off x="363640" y="2034524"/>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移动应用与软件工程</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2034524"/>
        <a:ext cx="5090966" cy="649440"/>
      </dsp:txXfrm>
    </dsp:sp>
    <dsp:sp modelId="{B0A5D8B8-39F4-43F8-B081-CF65C38B75AF}">
      <dsp:nvSpPr>
        <dsp:cNvPr id="3" name="矩形 2" hidden="1"/>
        <dsp:cNvSpPr/>
      </dsp:nvSpPr>
      <dsp:spPr>
        <a:xfrm>
          <a:off x="0" y="38684"/>
          <a:ext cx="363640" cy="649440"/>
        </a:xfrm>
        <a:prstGeom prst="rect">
          <a:avLst/>
        </a:prstGeom>
      </dsp:spPr>
      <dsp:txXfrm>
        <a:off x="0" y="38684"/>
        <a:ext cx="363640" cy="649440"/>
      </dsp:txXfrm>
    </dsp:sp>
    <dsp:sp modelId="{3B86F228-FEF2-4FA4-AB29-3990690A59FB}">
      <dsp:nvSpPr>
        <dsp:cNvPr id="6" name="矩形 5" hidden="1"/>
        <dsp:cNvSpPr/>
      </dsp:nvSpPr>
      <dsp:spPr>
        <a:xfrm>
          <a:off x="0" y="1036604"/>
          <a:ext cx="363640" cy="649440"/>
        </a:xfrm>
        <a:prstGeom prst="rect">
          <a:avLst/>
        </a:prstGeom>
      </dsp:spPr>
      <dsp:txXfrm>
        <a:off x="0" y="1036604"/>
        <a:ext cx="363640" cy="649440"/>
      </dsp:txXfrm>
    </dsp:sp>
    <dsp:sp modelId="{7C0B4A4E-9675-4AAD-9F75-CA220D2985E9}">
      <dsp:nvSpPr>
        <dsp:cNvPr id="9" name="矩形 8" hidden="1"/>
        <dsp:cNvSpPr/>
      </dsp:nvSpPr>
      <dsp:spPr>
        <a:xfrm>
          <a:off x="0" y="2034524"/>
          <a:ext cx="363640" cy="649440"/>
        </a:xfrm>
        <a:prstGeom prst="rect">
          <a:avLst/>
        </a:prstGeom>
      </dsp:spPr>
      <dsp:txXfrm>
        <a:off x="0" y="2034524"/>
        <a:ext cx="363640" cy="649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61026" cy="3600399"/>
        <a:chOff x="0" y="0"/>
        <a:chExt cx="8661026" cy="3600399"/>
      </a:xfrm>
    </dsp:grpSpPr>
    <dsp:sp modelId="{5558C8FC-704F-4441-B7BD-5EBB89300CE5}">
      <dsp:nvSpPr>
        <dsp:cNvPr id="5" name="矩形 4"/>
        <dsp:cNvSpPr/>
      </dsp:nvSpPr>
      <dsp:spPr bwMode="white">
        <a:xfrm>
          <a:off x="0" y="261029"/>
          <a:ext cx="8661026" cy="367257"/>
        </a:xfrm>
        <a:prstGeom prst="rect">
          <a:avLst/>
        </a:prstGeom>
      </dsp:spPr>
      <dsp:style>
        <a:lnRef idx="1">
          <a:schemeClr val="accent1"/>
        </a:lnRef>
        <a:fillRef idx="1">
          <a:schemeClr val="lt1">
            <a:alpha val="90000"/>
          </a:schemeClr>
        </a:fillRef>
        <a:effectRef idx="0">
          <a:scrgbClr r="0" g="0" b="0"/>
        </a:effectRef>
        <a:fontRef idx="minor"/>
      </dsp:style>
      <dsp:txBody>
        <a:bodyPr lIns="672191" tIns="124968" rIns="672191" bIns="42672" anchor="t"/>
        <a:lstStyle>
          <a:lvl1pPr algn="l">
            <a:defRPr sz="6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endParaRPr>
            <a:solidFill>
              <a:schemeClr val="dk1"/>
            </a:solidFill>
          </a:endParaRPr>
        </a:p>
      </dsp:txBody>
      <dsp:txXfrm>
        <a:off x="0" y="261029"/>
        <a:ext cx="8661026" cy="367257"/>
      </dsp:txXfrm>
    </dsp:sp>
    <dsp:sp modelId="{E0CFBAE4-9421-462D-8250-A27F9BB873E6}">
      <dsp:nvSpPr>
        <dsp:cNvPr id="4" name="圆角矩形 3"/>
        <dsp:cNvSpPr/>
      </dsp:nvSpPr>
      <dsp:spPr bwMode="white">
        <a:xfrm>
          <a:off x="436368" y="72008"/>
          <a:ext cx="6826136" cy="49495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156" tIns="0" rIns="229156" bIns="0"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a:lnSpc>
              <a:spcPct val="100000"/>
            </a:lnSpc>
            <a:spcBef>
              <a:spcPct val="0"/>
            </a:spcBef>
            <a:spcAft>
              <a:spcPct val="35000"/>
            </a:spcAft>
          </a:pPr>
          <a:r>
            <a:rPr lang="en-US" altLang="zh-CN" sz="2400" dirty="0" smtClean="0">
              <a:latin typeface="宋体" panose="02010600030101010101" pitchFamily="2" charset="-122"/>
              <a:ea typeface="宋体" panose="02010600030101010101" pitchFamily="2" charset="-122"/>
            </a:rPr>
            <a:t>5.</a:t>
          </a:r>
          <a:r>
            <a:rPr lang="zh-CN" altLang="zh-CN" sz="2400" dirty="0" smtClean="0">
              <a:latin typeface="宋体" panose="02010600030101010101" pitchFamily="2" charset="-122"/>
              <a:ea typeface="宋体" panose="02010600030101010101" pitchFamily="2" charset="-122"/>
            </a:rPr>
            <a:t>软件</a:t>
          </a:r>
          <a:r>
            <a:rPr lang="zh-CN" altLang="zh-CN" sz="2400" dirty="0">
              <a:latin typeface="宋体" panose="02010600030101010101" pitchFamily="2" charset="-122"/>
              <a:ea typeface="宋体" panose="02010600030101010101" pitchFamily="2" charset="-122"/>
            </a:rPr>
            <a:t>通常没有适当的文档</a:t>
          </a:r>
          <a:r>
            <a:rPr lang="zh-CN" altLang="zh-CN" sz="2400" dirty="0" smtClean="0">
              <a:latin typeface="宋体" panose="02010600030101010101" pitchFamily="2" charset="-122"/>
              <a:ea typeface="宋体" panose="02010600030101010101" pitchFamily="2" charset="-122"/>
            </a:rPr>
            <a:t>资料</a:t>
          </a:r>
          <a:r>
            <a:rPr lang="zh-CN" altLang="en-US" sz="2400" dirty="0" smtClean="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dsp:txBody>
      <dsp:txXfrm>
        <a:off x="436368" y="72008"/>
        <a:ext cx="6826136" cy="494955"/>
      </dsp:txXfrm>
    </dsp:sp>
    <dsp:sp modelId="{2CCB13DF-AD24-4470-BA16-89B0A08AF577}">
      <dsp:nvSpPr>
        <dsp:cNvPr id="8" name="矩形 7"/>
        <dsp:cNvSpPr/>
      </dsp:nvSpPr>
      <dsp:spPr bwMode="white">
        <a:xfrm>
          <a:off x="0" y="1362367"/>
          <a:ext cx="8661026" cy="535776"/>
        </a:xfrm>
        <a:prstGeom prst="rect">
          <a:avLst/>
        </a:prstGeom>
      </dsp:spPr>
      <dsp:style>
        <a:lnRef idx="1">
          <a:schemeClr val="accent1"/>
        </a:lnRef>
        <a:fillRef idx="1">
          <a:schemeClr val="lt1">
            <a:alpha val="90000"/>
          </a:schemeClr>
        </a:fillRef>
        <a:effectRef idx="0">
          <a:scrgbClr r="0" g="0" b="0"/>
        </a:effectRef>
        <a:fontRef idx="minor"/>
      </dsp:style>
      <dsp:txBody>
        <a:bodyPr lIns="672191" tIns="124968" rIns="672191" bIns="42672" anchor="t"/>
        <a:lstStyle>
          <a:lvl1pPr algn="l">
            <a:defRPr sz="6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endParaRPr>
            <a:solidFill>
              <a:schemeClr val="dk1"/>
            </a:solidFill>
          </a:endParaRPr>
        </a:p>
      </dsp:txBody>
      <dsp:txXfrm>
        <a:off x="0" y="1362367"/>
        <a:ext cx="8661026" cy="535776"/>
      </dsp:txXfrm>
    </dsp:sp>
    <dsp:sp modelId="{DB55531D-24F0-470D-A425-8D86E75A01E1}">
      <dsp:nvSpPr>
        <dsp:cNvPr id="7" name="圆角矩形 6"/>
        <dsp:cNvSpPr/>
      </dsp:nvSpPr>
      <dsp:spPr bwMode="white">
        <a:xfrm>
          <a:off x="413001" y="1008112"/>
          <a:ext cx="6917016" cy="754931"/>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156" tIns="0" rIns="229156" bIns="0"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a:lnSpc>
              <a:spcPct val="100000"/>
            </a:lnSpc>
            <a:spcBef>
              <a:spcPct val="0"/>
            </a:spcBef>
            <a:spcAft>
              <a:spcPct val="35000"/>
            </a:spcAft>
          </a:pPr>
          <a:r>
            <a:rPr lang="en-US" altLang="zh-CN" sz="2400" dirty="0" smtClean="0">
              <a:latin typeface="宋体" panose="02010600030101010101" pitchFamily="2" charset="-122"/>
              <a:ea typeface="宋体" panose="02010600030101010101" pitchFamily="2" charset="-122"/>
            </a:rPr>
            <a:t>6.</a:t>
          </a:r>
          <a:r>
            <a:rPr lang="zh-CN" altLang="zh-CN" sz="2400" dirty="0" smtClean="0">
              <a:latin typeface="宋体" panose="02010600030101010101" pitchFamily="2" charset="-122"/>
              <a:ea typeface="宋体" panose="02010600030101010101" pitchFamily="2" charset="-122"/>
            </a:rPr>
            <a:t>软件</a:t>
          </a:r>
          <a:r>
            <a:rPr lang="zh-CN" altLang="zh-CN" sz="2400" dirty="0">
              <a:latin typeface="宋体" panose="02010600030101010101" pitchFamily="2" charset="-122"/>
              <a:ea typeface="宋体" panose="02010600030101010101" pitchFamily="2" charset="-122"/>
            </a:rPr>
            <a:t>成本在计算机系统总成本中所占的比例逐年</a:t>
          </a:r>
          <a:r>
            <a:rPr lang="zh-CN" altLang="zh-CN" sz="2400" dirty="0" smtClean="0">
              <a:latin typeface="宋体" panose="02010600030101010101" pitchFamily="2" charset="-122"/>
              <a:ea typeface="宋体" panose="02010600030101010101" pitchFamily="2" charset="-122"/>
            </a:rPr>
            <a:t>上升</a:t>
          </a:r>
          <a:r>
            <a:rPr lang="zh-CN" altLang="en-US" sz="2400" dirty="0" smtClean="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dsp:txBody>
      <dsp:txXfrm>
        <a:off x="413001" y="1008112"/>
        <a:ext cx="6917016" cy="754931"/>
      </dsp:txXfrm>
    </dsp:sp>
    <dsp:sp modelId="{2EF16578-8A0A-4B2E-AFDA-F4162CC1A2F9}">
      <dsp:nvSpPr>
        <dsp:cNvPr id="11" name="矩形 10"/>
        <dsp:cNvSpPr/>
      </dsp:nvSpPr>
      <dsp:spPr bwMode="white">
        <a:xfrm>
          <a:off x="0" y="2642167"/>
          <a:ext cx="8661026" cy="530326"/>
        </a:xfrm>
        <a:prstGeom prst="rect">
          <a:avLst/>
        </a:prstGeom>
      </dsp:spPr>
      <dsp:style>
        <a:lnRef idx="1">
          <a:schemeClr val="accent1"/>
        </a:lnRef>
        <a:fillRef idx="1">
          <a:schemeClr val="lt1">
            <a:alpha val="90000"/>
          </a:schemeClr>
        </a:fillRef>
        <a:effectRef idx="0">
          <a:scrgbClr r="0" g="0" b="0"/>
        </a:effectRef>
        <a:fontRef idx="minor"/>
      </dsp:style>
      <dsp:txBody>
        <a:bodyPr lIns="672191" tIns="124968" rIns="672191" bIns="42672" anchor="t"/>
        <a:lstStyle>
          <a:lvl1pPr algn="l">
            <a:defRPr sz="6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endParaRPr>
            <a:solidFill>
              <a:schemeClr val="dk1"/>
            </a:solidFill>
          </a:endParaRPr>
        </a:p>
      </dsp:txBody>
      <dsp:txXfrm>
        <a:off x="0" y="2642167"/>
        <a:ext cx="8661026" cy="530326"/>
      </dsp:txXfrm>
    </dsp:sp>
    <dsp:sp modelId="{3FF88D32-7720-42B8-9CE6-3623F9629C82}">
      <dsp:nvSpPr>
        <dsp:cNvPr id="10" name="圆角矩形 9"/>
        <dsp:cNvSpPr/>
      </dsp:nvSpPr>
      <dsp:spPr bwMode="white">
        <a:xfrm>
          <a:off x="412546" y="2448867"/>
          <a:ext cx="7012928" cy="635188"/>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156" tIns="0" rIns="229156" bIns="0"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a:lnSpc>
              <a:spcPct val="100000"/>
            </a:lnSpc>
            <a:spcBef>
              <a:spcPct val="0"/>
            </a:spcBef>
            <a:spcAft>
              <a:spcPct val="35000"/>
            </a:spcAft>
          </a:pPr>
          <a:r>
            <a:rPr lang="en-US" altLang="zh-CN" sz="2400" dirty="0" smtClean="0">
              <a:latin typeface="宋体" panose="02010600030101010101" pitchFamily="2" charset="-122"/>
              <a:ea typeface="宋体" panose="02010600030101010101" pitchFamily="2" charset="-122"/>
            </a:rPr>
            <a:t>7.</a:t>
          </a:r>
          <a:r>
            <a:rPr lang="zh-CN" altLang="zh-CN" sz="2400" dirty="0" smtClean="0">
              <a:latin typeface="宋体" panose="02010600030101010101" pitchFamily="2" charset="-122"/>
              <a:ea typeface="宋体" panose="02010600030101010101" pitchFamily="2" charset="-122"/>
            </a:rPr>
            <a:t>软件开发</a:t>
          </a:r>
          <a:r>
            <a:rPr lang="zh-CN" altLang="zh-CN" sz="2400" dirty="0">
              <a:latin typeface="宋体" panose="02010600030101010101" pitchFamily="2" charset="-122"/>
              <a:ea typeface="宋体" panose="02010600030101010101" pitchFamily="2" charset="-122"/>
            </a:rPr>
            <a:t>生产率提高的速度，远远跟不上计算机应用迅速普及深入的</a:t>
          </a:r>
          <a:r>
            <a:rPr lang="zh-CN" altLang="zh-CN" sz="2400" dirty="0" smtClean="0">
              <a:latin typeface="宋体" panose="02010600030101010101" pitchFamily="2" charset="-122"/>
              <a:ea typeface="宋体" panose="02010600030101010101" pitchFamily="2" charset="-122"/>
            </a:rPr>
            <a:t>趋势</a:t>
          </a:r>
          <a:r>
            <a:rPr lang="zh-CN" altLang="en-US" sz="2400" dirty="0" smtClean="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dsp:txBody>
      <dsp:txXfrm>
        <a:off x="412546" y="2448867"/>
        <a:ext cx="7012928" cy="635188"/>
      </dsp:txXfrm>
    </dsp:sp>
    <dsp:sp modelId="{C27CE345-AE09-4256-A785-543BD2EE55EF}">
      <dsp:nvSpPr>
        <dsp:cNvPr id="3" name="矩形 2" hidden="1"/>
        <dsp:cNvSpPr/>
      </dsp:nvSpPr>
      <dsp:spPr>
        <a:xfrm>
          <a:off x="0" y="241423"/>
          <a:ext cx="433051" cy="494955"/>
        </a:xfrm>
        <a:prstGeom prst="rect">
          <a:avLst/>
        </a:prstGeom>
      </dsp:spPr>
      <dsp:txXfrm>
        <a:off x="0" y="241423"/>
        <a:ext cx="433051" cy="494955"/>
      </dsp:txXfrm>
    </dsp:sp>
    <dsp:sp modelId="{2B554BA1-56B1-421F-B440-6B128784A01D}">
      <dsp:nvSpPr>
        <dsp:cNvPr id="6" name="矩形 5" hidden="1"/>
        <dsp:cNvSpPr/>
      </dsp:nvSpPr>
      <dsp:spPr>
        <a:xfrm>
          <a:off x="0" y="1047475"/>
          <a:ext cx="433051" cy="754931"/>
        </a:xfrm>
        <a:prstGeom prst="rect">
          <a:avLst/>
        </a:prstGeom>
      </dsp:spPr>
      <dsp:txXfrm>
        <a:off x="0" y="1047475"/>
        <a:ext cx="433051" cy="754931"/>
      </dsp:txXfrm>
    </dsp:sp>
    <dsp:sp modelId="{E2987C6B-42D5-40FB-BCED-2F2A04C73D31}">
      <dsp:nvSpPr>
        <dsp:cNvPr id="9" name="矩形 8" hidden="1"/>
        <dsp:cNvSpPr/>
      </dsp:nvSpPr>
      <dsp:spPr>
        <a:xfrm>
          <a:off x="0" y="2282022"/>
          <a:ext cx="433051" cy="635188"/>
        </a:xfrm>
        <a:prstGeom prst="rect">
          <a:avLst/>
        </a:prstGeom>
      </dsp:spPr>
      <dsp:txXfrm>
        <a:off x="0" y="2282022"/>
        <a:ext cx="433051" cy="6351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2808" cy="3960440"/>
        <a:chOff x="0" y="0"/>
        <a:chExt cx="7272808" cy="3960440"/>
      </a:xfrm>
    </dsp:grpSpPr>
    <dsp:sp modelId="{B45FBBE9-3585-441D-A623-249458CD702F}">
      <dsp:nvSpPr>
        <dsp:cNvPr id="5" name="矩形 4"/>
        <dsp:cNvSpPr/>
      </dsp:nvSpPr>
      <dsp:spPr bwMode="white">
        <a:xfrm>
          <a:off x="0" y="36850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68500"/>
        <a:ext cx="7272808" cy="554400"/>
      </dsp:txXfrm>
    </dsp:sp>
    <dsp:sp modelId="{123861F5-998E-4474-9631-53EB8998C936}">
      <dsp:nvSpPr>
        <dsp:cNvPr id="4" name="圆角矩形 3"/>
        <dsp:cNvSpPr/>
      </dsp:nvSpPr>
      <dsp:spPr bwMode="white">
        <a:xfrm>
          <a:off x="363640" y="4378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云计算对开发模式的影响</a:t>
          </a:r>
        </a:p>
      </dsp:txBody>
      <dsp:txXfrm>
        <a:off x="363640" y="43780"/>
        <a:ext cx="5090966" cy="649440"/>
      </dsp:txXfrm>
    </dsp:sp>
    <dsp:sp modelId="{6A437B38-A84A-47DA-BFA3-97FFA06028D4}">
      <dsp:nvSpPr>
        <dsp:cNvPr id="8" name="矩形 7"/>
        <dsp:cNvSpPr/>
      </dsp:nvSpPr>
      <dsp:spPr bwMode="white">
        <a:xfrm>
          <a:off x="0" y="136642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6420"/>
        <a:ext cx="7272808" cy="554400"/>
      </dsp:txXfrm>
    </dsp:sp>
    <dsp:sp modelId="{8B88C468-A2C9-4BE8-8979-3D952CE2A791}">
      <dsp:nvSpPr>
        <dsp:cNvPr id="7" name="圆角矩形 6"/>
        <dsp:cNvSpPr/>
      </dsp:nvSpPr>
      <dsp:spPr bwMode="white">
        <a:xfrm>
          <a:off x="363640" y="104170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云计算对开发工具的影响</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1041700"/>
        <a:ext cx="5090966" cy="649440"/>
      </dsp:txXfrm>
    </dsp:sp>
    <dsp:sp modelId="{D2272F3B-4AB2-42C6-A605-1F21DEC27D1A}">
      <dsp:nvSpPr>
        <dsp:cNvPr id="11" name="矩形 10"/>
        <dsp:cNvSpPr/>
      </dsp:nvSpPr>
      <dsp:spPr bwMode="white">
        <a:xfrm>
          <a:off x="0" y="236434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64340"/>
        <a:ext cx="7272808" cy="554400"/>
      </dsp:txXfrm>
    </dsp:sp>
    <dsp:sp modelId="{CE79F149-D1E3-4584-B29F-B4D4577CF599}">
      <dsp:nvSpPr>
        <dsp:cNvPr id="10" name="圆角矩形 9"/>
        <dsp:cNvSpPr/>
      </dsp:nvSpPr>
      <dsp:spPr bwMode="white">
        <a:xfrm>
          <a:off x="363640" y="203962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云计算对开发者的影响</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2039620"/>
        <a:ext cx="5090966" cy="649440"/>
      </dsp:txXfrm>
    </dsp:sp>
    <dsp:sp modelId="{435C1CB8-EDC4-4F33-9444-0552A9B9CE5A}">
      <dsp:nvSpPr>
        <dsp:cNvPr id="14" name="矩形 13"/>
        <dsp:cNvSpPr/>
      </dsp:nvSpPr>
      <dsp:spPr bwMode="white">
        <a:xfrm>
          <a:off x="0" y="3362260"/>
          <a:ext cx="7272808" cy="554400"/>
        </a:xfrm>
        <a:prstGeom prst="rect">
          <a:avLst/>
        </a:prstGeom>
      </dsp:spPr>
      <dsp:style>
        <a:lnRef idx="1">
          <a:schemeClr val="accent1"/>
        </a:lnRef>
        <a:fillRef idx="1">
          <a:schemeClr val="lt1">
            <a:alpha val="90000"/>
          </a:schemeClr>
        </a:fillRef>
        <a:effectRef idx="0">
          <a:scrgbClr r="0" g="0" b="0"/>
        </a:effectRef>
        <a:fontRef idx="minor"/>
      </dsp:style>
      <dsp:txBody>
        <a:bodyPr lIns="564450" tIns="458216" rIns="56445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62260"/>
        <a:ext cx="7272808" cy="554400"/>
      </dsp:txXfrm>
    </dsp:sp>
    <dsp:sp modelId="{74FA7AA8-CA2B-47B8-86D2-BD7647B58A39}">
      <dsp:nvSpPr>
        <dsp:cNvPr id="13" name="圆角矩形 12"/>
        <dsp:cNvSpPr/>
      </dsp:nvSpPr>
      <dsp:spPr bwMode="white">
        <a:xfrm>
          <a:off x="363640" y="3037540"/>
          <a:ext cx="5090966"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altLang="zh-CN" sz="2000" b="1" kern="1200" dirty="0">
              <a:solidFill>
                <a:prstClr val="black"/>
              </a:solidFill>
              <a:latin typeface="宋体" panose="02010600030101010101" pitchFamily="2" charset="-122"/>
              <a:ea typeface="宋体" panose="02010600030101010101" pitchFamily="2" charset="-122"/>
              <a:cs typeface="+mn-cs"/>
            </a:rPr>
            <a:t>云计算对软件测试的影响</a:t>
          </a:r>
        </a:p>
      </dsp:txBody>
      <dsp:txXfrm>
        <a:off x="363640" y="3037540"/>
        <a:ext cx="5090966" cy="649440"/>
      </dsp:txXfrm>
    </dsp:sp>
    <dsp:sp modelId="{B0A5D8B8-39F4-43F8-B081-CF65C38B75AF}">
      <dsp:nvSpPr>
        <dsp:cNvPr id="3" name="矩形 2" hidden="1"/>
        <dsp:cNvSpPr/>
      </dsp:nvSpPr>
      <dsp:spPr>
        <a:xfrm>
          <a:off x="0" y="43780"/>
          <a:ext cx="363640" cy="649440"/>
        </a:xfrm>
        <a:prstGeom prst="rect">
          <a:avLst/>
        </a:prstGeom>
      </dsp:spPr>
      <dsp:txXfrm>
        <a:off x="0" y="43780"/>
        <a:ext cx="363640" cy="649440"/>
      </dsp:txXfrm>
    </dsp:sp>
    <dsp:sp modelId="{3B86F228-FEF2-4FA4-AB29-3990690A59FB}">
      <dsp:nvSpPr>
        <dsp:cNvPr id="6" name="矩形 5" hidden="1"/>
        <dsp:cNvSpPr/>
      </dsp:nvSpPr>
      <dsp:spPr>
        <a:xfrm>
          <a:off x="0" y="1041700"/>
          <a:ext cx="363640" cy="649440"/>
        </a:xfrm>
        <a:prstGeom prst="rect">
          <a:avLst/>
        </a:prstGeom>
      </dsp:spPr>
      <dsp:txXfrm>
        <a:off x="0" y="1041700"/>
        <a:ext cx="363640" cy="649440"/>
      </dsp:txXfrm>
    </dsp:sp>
    <dsp:sp modelId="{7C0B4A4E-9675-4AAD-9F75-CA220D2985E9}">
      <dsp:nvSpPr>
        <dsp:cNvPr id="9" name="矩形 8" hidden="1"/>
        <dsp:cNvSpPr/>
      </dsp:nvSpPr>
      <dsp:spPr>
        <a:xfrm>
          <a:off x="0" y="2039620"/>
          <a:ext cx="363640" cy="649440"/>
        </a:xfrm>
        <a:prstGeom prst="rect">
          <a:avLst/>
        </a:prstGeom>
      </dsp:spPr>
      <dsp:txXfrm>
        <a:off x="0" y="2039620"/>
        <a:ext cx="363640" cy="649440"/>
      </dsp:txXfrm>
    </dsp:sp>
    <dsp:sp modelId="{559FAFFC-13CF-451D-B0DB-0A13C668D2FD}">
      <dsp:nvSpPr>
        <dsp:cNvPr id="12" name="矩形 11" hidden="1"/>
        <dsp:cNvSpPr/>
      </dsp:nvSpPr>
      <dsp:spPr>
        <a:xfrm>
          <a:off x="0" y="3037540"/>
          <a:ext cx="363640" cy="649440"/>
        </a:xfrm>
        <a:prstGeom prst="rect">
          <a:avLst/>
        </a:prstGeom>
      </dsp:spPr>
      <dsp:txXfrm>
        <a:off x="0" y="3037540"/>
        <a:ext cx="363640" cy="649440"/>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36582" cy="3466675"/>
        <a:chOff x="0" y="0"/>
        <a:chExt cx="8136582" cy="3466675"/>
      </a:xfrm>
    </dsp:grpSpPr>
    <dsp:sp modelId="{B45FBBE9-3585-441D-A623-249458CD702F}">
      <dsp:nvSpPr>
        <dsp:cNvPr id="5" name="矩形 4"/>
        <dsp:cNvSpPr/>
      </dsp:nvSpPr>
      <dsp:spPr bwMode="white">
        <a:xfrm>
          <a:off x="0" y="418257"/>
          <a:ext cx="8136582" cy="655200"/>
        </a:xfrm>
        <a:prstGeom prst="rect">
          <a:avLst/>
        </a:prstGeom>
      </dsp:spPr>
      <dsp:style>
        <a:lnRef idx="1">
          <a:schemeClr val="accent1"/>
        </a:lnRef>
        <a:fillRef idx="1">
          <a:schemeClr val="lt1">
            <a:alpha val="90000"/>
          </a:schemeClr>
        </a:fillRef>
        <a:effectRef idx="0">
          <a:scrgbClr r="0" g="0" b="0"/>
        </a:effectRef>
        <a:fontRef idx="minor"/>
      </dsp:style>
      <dsp:txBody>
        <a:bodyPr lIns="631489" tIns="541528" rIns="631489" bIns="184912" anchor="t"/>
        <a:lstStyle>
          <a:lvl1pPr algn="l">
            <a:defRPr sz="26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endParaRPr>
            <a:solidFill>
              <a:schemeClr val="dk1"/>
            </a:solidFill>
          </a:endParaRPr>
        </a:p>
      </dsp:txBody>
      <dsp:txXfrm>
        <a:off x="0" y="418257"/>
        <a:ext cx="8136582" cy="655200"/>
      </dsp:txXfrm>
    </dsp:sp>
    <dsp:sp modelId="{123861F5-998E-4474-9631-53EB8998C936}">
      <dsp:nvSpPr>
        <dsp:cNvPr id="4" name="圆角矩形 3"/>
        <dsp:cNvSpPr/>
      </dsp:nvSpPr>
      <dsp:spPr bwMode="white">
        <a:xfrm>
          <a:off x="406829" y="34497"/>
          <a:ext cx="5695607" cy="7675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5280" tIns="0" rIns="215280" bIns="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altLang="zh-CN" sz="2000" b="1" kern="1200" dirty="0">
              <a:solidFill>
                <a:prstClr val="black"/>
              </a:solidFill>
              <a:latin typeface="宋体" panose="02010600030101010101" pitchFamily="2" charset="-122"/>
              <a:ea typeface="宋体" panose="02010600030101010101" pitchFamily="2" charset="-122"/>
              <a:cs typeface="+mn-cs"/>
            </a:rPr>
            <a:t>全球化软件协作交付</a:t>
          </a:r>
        </a:p>
      </dsp:txBody>
      <dsp:txXfrm>
        <a:off x="406829" y="34497"/>
        <a:ext cx="5695607" cy="767520"/>
      </dsp:txXfrm>
    </dsp:sp>
    <dsp:sp modelId="{6A437B38-A84A-47DA-BFA3-97FFA06028D4}">
      <dsp:nvSpPr>
        <dsp:cNvPr id="8" name="矩形 7"/>
        <dsp:cNvSpPr/>
      </dsp:nvSpPr>
      <dsp:spPr bwMode="white">
        <a:xfrm>
          <a:off x="0" y="1597617"/>
          <a:ext cx="8136582" cy="655200"/>
        </a:xfrm>
        <a:prstGeom prst="rect">
          <a:avLst/>
        </a:prstGeom>
      </dsp:spPr>
      <dsp:style>
        <a:lnRef idx="1">
          <a:schemeClr val="accent1"/>
        </a:lnRef>
        <a:fillRef idx="1">
          <a:schemeClr val="lt1">
            <a:alpha val="90000"/>
          </a:schemeClr>
        </a:fillRef>
        <a:effectRef idx="0">
          <a:scrgbClr r="0" g="0" b="0"/>
        </a:effectRef>
        <a:fontRef idx="minor"/>
      </dsp:style>
      <dsp:txBody>
        <a:bodyPr lIns="631489" tIns="541528" rIns="631489" bIns="184912" anchor="t"/>
        <a:lstStyle>
          <a:lvl1pPr algn="l">
            <a:defRPr sz="26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endParaRPr>
            <a:solidFill>
              <a:schemeClr val="dk1"/>
            </a:solidFill>
          </a:endParaRPr>
        </a:p>
      </dsp:txBody>
      <dsp:txXfrm>
        <a:off x="0" y="1597617"/>
        <a:ext cx="8136582" cy="655200"/>
      </dsp:txXfrm>
    </dsp:sp>
    <dsp:sp modelId="{8B88C468-A2C9-4BE8-8979-3D952CE2A791}">
      <dsp:nvSpPr>
        <dsp:cNvPr id="7" name="圆角矩形 6"/>
        <dsp:cNvSpPr/>
      </dsp:nvSpPr>
      <dsp:spPr bwMode="white">
        <a:xfrm>
          <a:off x="406829" y="1213857"/>
          <a:ext cx="5695607" cy="7675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5280" tIns="0" rIns="215280" bIns="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开放性计算被广泛应用</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406829" y="1213857"/>
        <a:ext cx="5695607" cy="767520"/>
      </dsp:txXfrm>
    </dsp:sp>
    <dsp:sp modelId="{D2272F3B-4AB2-42C6-A605-1F21DEC27D1A}">
      <dsp:nvSpPr>
        <dsp:cNvPr id="11" name="矩形 10"/>
        <dsp:cNvSpPr/>
      </dsp:nvSpPr>
      <dsp:spPr bwMode="white">
        <a:xfrm>
          <a:off x="0" y="2776978"/>
          <a:ext cx="8136582" cy="655200"/>
        </a:xfrm>
        <a:prstGeom prst="rect">
          <a:avLst/>
        </a:prstGeom>
      </dsp:spPr>
      <dsp:style>
        <a:lnRef idx="1">
          <a:schemeClr val="accent1"/>
        </a:lnRef>
        <a:fillRef idx="1">
          <a:schemeClr val="lt1">
            <a:alpha val="90000"/>
          </a:schemeClr>
        </a:fillRef>
        <a:effectRef idx="0">
          <a:scrgbClr r="0" g="0" b="0"/>
        </a:effectRef>
        <a:fontRef idx="minor"/>
      </dsp:style>
      <dsp:txBody>
        <a:bodyPr lIns="631489" tIns="541528" rIns="631489" bIns="184912" anchor="t"/>
        <a:lstStyle>
          <a:lvl1pPr algn="l">
            <a:defRPr sz="26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endParaRPr>
            <a:solidFill>
              <a:schemeClr val="dk1"/>
            </a:solidFill>
          </a:endParaRPr>
        </a:p>
      </dsp:txBody>
      <dsp:txXfrm>
        <a:off x="0" y="2776978"/>
        <a:ext cx="8136582" cy="655200"/>
      </dsp:txXfrm>
    </dsp:sp>
    <dsp:sp modelId="{CE79F149-D1E3-4584-B29F-B4D4577CF599}">
      <dsp:nvSpPr>
        <dsp:cNvPr id="10" name="圆角矩形 9"/>
        <dsp:cNvSpPr/>
      </dsp:nvSpPr>
      <dsp:spPr bwMode="white">
        <a:xfrm>
          <a:off x="406829" y="2393218"/>
          <a:ext cx="5695607" cy="7675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5280" tIns="0" rIns="215280" bIns="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altLang="en-US" sz="2000" b="1" kern="1200" dirty="0">
              <a:solidFill>
                <a:prstClr val="black"/>
              </a:solidFill>
              <a:latin typeface="宋体" panose="02010600030101010101" pitchFamily="2" charset="-122"/>
              <a:ea typeface="宋体" panose="02010600030101010101" pitchFamily="2" charset="-122"/>
              <a:cs typeface="+mn-cs"/>
            </a:rPr>
            <a:t>智能化的软件开发方法</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406829" y="2393218"/>
        <a:ext cx="5695607" cy="767520"/>
      </dsp:txXfrm>
    </dsp:sp>
    <dsp:sp modelId="{B0A5D8B8-39F4-43F8-B081-CF65C38B75AF}">
      <dsp:nvSpPr>
        <dsp:cNvPr id="3" name="矩形 2" hidden="1"/>
        <dsp:cNvSpPr/>
      </dsp:nvSpPr>
      <dsp:spPr>
        <a:xfrm>
          <a:off x="0" y="34497"/>
          <a:ext cx="406829" cy="767520"/>
        </a:xfrm>
        <a:prstGeom prst="rect">
          <a:avLst/>
        </a:prstGeom>
      </dsp:spPr>
      <dsp:txXfrm>
        <a:off x="0" y="34497"/>
        <a:ext cx="406829" cy="767520"/>
      </dsp:txXfrm>
    </dsp:sp>
    <dsp:sp modelId="{3B86F228-FEF2-4FA4-AB29-3990690A59FB}">
      <dsp:nvSpPr>
        <dsp:cNvPr id="6" name="矩形 5" hidden="1"/>
        <dsp:cNvSpPr/>
      </dsp:nvSpPr>
      <dsp:spPr>
        <a:xfrm>
          <a:off x="0" y="1213857"/>
          <a:ext cx="406829" cy="767520"/>
        </a:xfrm>
        <a:prstGeom prst="rect">
          <a:avLst/>
        </a:prstGeom>
      </dsp:spPr>
      <dsp:txXfrm>
        <a:off x="0" y="1213857"/>
        <a:ext cx="406829" cy="767520"/>
      </dsp:txXfrm>
    </dsp:sp>
    <dsp:sp modelId="{7C0B4A4E-9675-4AAD-9F75-CA220D2985E9}">
      <dsp:nvSpPr>
        <dsp:cNvPr id="9" name="矩形 8" hidden="1"/>
        <dsp:cNvSpPr/>
      </dsp:nvSpPr>
      <dsp:spPr>
        <a:xfrm>
          <a:off x="0" y="2393218"/>
          <a:ext cx="406829" cy="767520"/>
        </a:xfrm>
        <a:prstGeom prst="rect">
          <a:avLst/>
        </a:prstGeom>
      </dsp:spPr>
      <dsp:txXfrm>
        <a:off x="0" y="2393218"/>
        <a:ext cx="406829" cy="767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70169" cy="2448272"/>
        <a:chOff x="0" y="0"/>
        <a:chExt cx="8370169" cy="2448272"/>
      </a:xfrm>
    </dsp:grpSpPr>
    <dsp:sp modelId="{DE390124-66BA-4092-9C0F-89D73AF6D390}">
      <dsp:nvSpPr>
        <dsp:cNvPr id="3" name="圆角矩形 2"/>
        <dsp:cNvSpPr/>
      </dsp:nvSpPr>
      <dsp:spPr bwMode="white">
        <a:xfrm>
          <a:off x="0" y="0"/>
          <a:ext cx="2726439" cy="2448272"/>
        </a:xfrm>
        <a:prstGeom prst="roundRect">
          <a:avLst>
            <a:gd name="adj" fmla="val 5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宋体" panose="02010600030101010101" pitchFamily="2" charset="-122"/>
              <a:ea typeface="宋体" panose="02010600030101010101" pitchFamily="2" charset="-122"/>
            </a:rPr>
            <a:t>1.</a:t>
          </a:r>
          <a:endParaRPr lang="zh-CN" altLang="en-US" sz="3200" dirty="0">
            <a:latin typeface="宋体" panose="02010600030101010101" pitchFamily="2" charset="-122"/>
            <a:ea typeface="宋体" panose="02010600030101010101" pitchFamily="2" charset="-122"/>
          </a:endParaRPr>
        </a:p>
      </dsp:txBody>
      <dsp:txXfrm>
        <a:off x="0" y="0"/>
        <a:ext cx="2726439" cy="2448272"/>
      </dsp:txXfrm>
    </dsp:sp>
    <dsp:sp modelId="{0BDC6EBA-75F2-4795-A3B2-555F397A768E}">
      <dsp:nvSpPr>
        <dsp:cNvPr id="6" name="圆角矩形 5"/>
        <dsp:cNvSpPr/>
      </dsp:nvSpPr>
      <dsp:spPr bwMode="white">
        <a:xfrm>
          <a:off x="2821865" y="0"/>
          <a:ext cx="2726439" cy="2448272"/>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solidFill>
                <a:schemeClr val="tx1"/>
              </a:solidFill>
              <a:latin typeface="宋体" panose="02010600030101010101" pitchFamily="2" charset="-122"/>
              <a:ea typeface="宋体" panose="02010600030101010101" pitchFamily="2" charset="-122"/>
            </a:rPr>
            <a:t>2.</a:t>
          </a:r>
          <a:endParaRPr lang="zh-CN" altLang="en-US" sz="3200" dirty="0">
            <a:solidFill>
              <a:schemeClr val="tx1"/>
            </a:solidFill>
            <a:latin typeface="宋体" panose="02010600030101010101" pitchFamily="2" charset="-122"/>
            <a:ea typeface="宋体" panose="02010600030101010101" pitchFamily="2" charset="-122"/>
          </a:endParaRPr>
        </a:p>
      </dsp:txBody>
      <dsp:txXfrm>
        <a:off x="2821865" y="0"/>
        <a:ext cx="2726439" cy="2448272"/>
      </dsp:txXfrm>
    </dsp:sp>
    <dsp:sp modelId="{9EB5BD99-D7C4-483C-AD44-C7BD8EC74E8E}">
      <dsp:nvSpPr>
        <dsp:cNvPr id="5" name="流程图: 摘录 4"/>
        <dsp:cNvSpPr/>
      </dsp:nvSpPr>
      <dsp:spPr bwMode="white">
        <a:xfrm rot="5400000">
          <a:off x="2655477" y="1895750"/>
          <a:ext cx="360040" cy="408966"/>
        </a:xfrm>
        <a:prstGeom prst="flowChartExtract">
          <a:avLst/>
        </a:prstGeom>
      </dsp:spPr>
      <dsp:style>
        <a:lnRef idx="1">
          <a:schemeClr val="accent1"/>
        </a:lnRef>
        <a:fillRef idx="2">
          <a:schemeClr val="lt1"/>
        </a:fillRef>
        <a:effectRef idx="0">
          <a:scrgbClr r="0" g="0" b="0"/>
        </a:effectRef>
        <a:fontRef idx="minor"/>
      </dsp:style>
      <dsp:txXfrm rot="5400000">
        <a:off x="2655477" y="1895750"/>
        <a:ext cx="360040" cy="408966"/>
      </dsp:txXfrm>
    </dsp:sp>
    <dsp:sp modelId="{9F76DD04-D577-438E-84BE-A08A21730F2E}">
      <dsp:nvSpPr>
        <dsp:cNvPr id="9" name="圆角矩形 8"/>
        <dsp:cNvSpPr/>
      </dsp:nvSpPr>
      <dsp:spPr bwMode="white">
        <a:xfrm>
          <a:off x="5643730" y="0"/>
          <a:ext cx="2726439" cy="2448272"/>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solidFill>
                <a:schemeClr val="tx1"/>
              </a:solidFill>
              <a:latin typeface="宋体" panose="02010600030101010101" pitchFamily="2" charset="-122"/>
              <a:ea typeface="宋体" panose="02010600030101010101" pitchFamily="2" charset="-122"/>
            </a:rPr>
            <a:t>3.</a:t>
          </a:r>
          <a:endParaRPr lang="zh-CN" altLang="en-US" sz="3200" dirty="0">
            <a:solidFill>
              <a:schemeClr val="tx1"/>
            </a:solidFill>
            <a:latin typeface="宋体" panose="02010600030101010101" pitchFamily="2" charset="-122"/>
            <a:ea typeface="宋体" panose="02010600030101010101" pitchFamily="2" charset="-122"/>
          </a:endParaRPr>
        </a:p>
      </dsp:txBody>
      <dsp:txXfrm>
        <a:off x="5643730" y="0"/>
        <a:ext cx="2726439" cy="2448272"/>
      </dsp:txXfrm>
    </dsp:sp>
    <dsp:sp modelId="{C33CCE08-2EB7-40FC-BFAF-F5747B585A77}">
      <dsp:nvSpPr>
        <dsp:cNvPr id="8" name="流程图: 摘录 7"/>
        <dsp:cNvSpPr/>
      </dsp:nvSpPr>
      <dsp:spPr bwMode="white">
        <a:xfrm rot="5400000">
          <a:off x="5477342" y="1895750"/>
          <a:ext cx="360040" cy="408966"/>
        </a:xfrm>
        <a:prstGeom prst="flowChartExtract">
          <a:avLst/>
        </a:prstGeom>
      </dsp:spPr>
      <dsp:style>
        <a:lnRef idx="1">
          <a:schemeClr val="accent1"/>
        </a:lnRef>
        <a:fillRef idx="2">
          <a:schemeClr val="lt1"/>
        </a:fillRef>
        <a:effectRef idx="0">
          <a:scrgbClr r="0" g="0" b="0"/>
        </a:effectRef>
        <a:fontRef idx="minor"/>
      </dsp:style>
      <dsp:txXfrm rot="5400000">
        <a:off x="5477342" y="1895750"/>
        <a:ext cx="360040" cy="408966"/>
      </dsp:txXfrm>
    </dsp:sp>
    <dsp:sp modelId="{B2D6E89C-7025-4C19-9F9A-AF417DE349CE}">
      <dsp:nvSpPr>
        <dsp:cNvPr id="4" name="矩形 3"/>
        <dsp:cNvSpPr/>
      </dsp:nvSpPr>
      <dsp:spPr bwMode="white">
        <a:xfrm>
          <a:off x="545288" y="0"/>
          <a:ext cx="2031197" cy="2448272"/>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l">
            <a:lnSpc>
              <a:spcPct val="100000"/>
            </a:lnSpc>
            <a:spcBef>
              <a:spcPct val="0"/>
            </a:spcBef>
            <a:spcAft>
              <a:spcPct val="35000"/>
            </a:spcAft>
          </a:pPr>
          <a:endParaRPr lang="en-US" altLang="zh-CN" sz="2400" dirty="0" smtClean="0">
            <a:solidFill>
              <a:schemeClr val="tx1"/>
            </a:solidFill>
            <a:latin typeface="宋体" panose="02010600030101010101" pitchFamily="2" charset="-122"/>
            <a:ea typeface="宋体" panose="02010600030101010101" pitchFamily="2" charset="-122"/>
          </a:endParaRPr>
        </a:p>
        <a:p>
          <a:pPr lvl="0" algn="l">
            <a:lnSpc>
              <a:spcPct val="100000"/>
            </a:lnSpc>
            <a:spcBef>
              <a:spcPct val="0"/>
            </a:spcBef>
            <a:spcAft>
              <a:spcPct val="35000"/>
            </a:spcAft>
          </a:pPr>
          <a:r>
            <a:rPr lang="zh-CN" altLang="en-US" sz="2400" dirty="0" smtClean="0">
              <a:solidFill>
                <a:schemeClr val="tx1"/>
              </a:solidFill>
              <a:latin typeface="宋体" panose="02010600030101010101" pitchFamily="2" charset="-122"/>
              <a:ea typeface="宋体" panose="02010600030101010101" pitchFamily="2" charset="-122"/>
            </a:rPr>
            <a:t>管理</a:t>
          </a:r>
          <a:r>
            <a:rPr lang="zh-CN" altLang="en-US" sz="2400" dirty="0">
              <a:solidFill>
                <a:schemeClr val="tx1"/>
              </a:solidFill>
              <a:latin typeface="宋体" panose="02010600030101010101" pitchFamily="2" charset="-122"/>
              <a:ea typeface="宋体" panose="02010600030101010101" pitchFamily="2" charset="-122"/>
            </a:rPr>
            <a:t>和控制软件开发过程相当困难</a:t>
          </a:r>
          <a:r>
            <a:rPr lang="zh-CN" altLang="en-US" sz="2400" dirty="0" smtClean="0">
              <a:solidFill>
                <a:schemeClr val="tx1"/>
              </a:solidFill>
              <a:latin typeface="宋体" panose="02010600030101010101" pitchFamily="2" charset="-122"/>
              <a:ea typeface="宋体" panose="02010600030101010101" pitchFamily="2" charset="-122"/>
            </a:rPr>
            <a:t>。</a:t>
          </a:r>
          <a:endParaRPr lang="en-US" altLang="zh-CN" sz="2400" dirty="0" smtClean="0">
            <a:solidFill>
              <a:schemeClr val="tx1"/>
            </a:solidFill>
            <a:latin typeface="宋体" panose="02010600030101010101" pitchFamily="2" charset="-122"/>
            <a:ea typeface="宋体" panose="02010600030101010101" pitchFamily="2" charset="-122"/>
          </a:endParaRPr>
        </a:p>
        <a:p>
          <a:pPr lvl="0" algn="l">
            <a:lnSpc>
              <a:spcPct val="100000"/>
            </a:lnSpc>
            <a:spcBef>
              <a:spcPct val="0"/>
            </a:spcBef>
            <a:spcAft>
              <a:spcPct val="35000"/>
            </a:spcAft>
          </a:pPr>
          <a:endParaRPr lang="en-US" altLang="zh-CN" sz="2400" dirty="0" smtClean="0">
            <a:solidFill>
              <a:schemeClr val="tx1"/>
            </a:solidFill>
            <a:latin typeface="宋体" panose="02010600030101010101" pitchFamily="2" charset="-122"/>
            <a:ea typeface="宋体" panose="02010600030101010101" pitchFamily="2" charset="-122"/>
          </a:endParaRPr>
        </a:p>
        <a:p>
          <a:pPr lvl="0" algn="l">
            <a:lnSpc>
              <a:spcPct val="100000"/>
            </a:lnSpc>
            <a:spcBef>
              <a:spcPct val="0"/>
            </a:spcBef>
            <a:spcAft>
              <a:spcPct val="35000"/>
            </a:spcAft>
          </a:pPr>
          <a:endParaRPr lang="en-US" altLang="zh-CN" sz="2400" dirty="0" smtClean="0">
            <a:solidFill>
              <a:schemeClr val="tx1"/>
            </a:solidFill>
            <a:latin typeface="宋体" panose="02010600030101010101" pitchFamily="2" charset="-122"/>
            <a:ea typeface="宋体" panose="02010600030101010101" pitchFamily="2" charset="-122"/>
          </a:endParaRPr>
        </a:p>
      </dsp:txBody>
      <dsp:txXfrm>
        <a:off x="545288" y="0"/>
        <a:ext cx="2031197" cy="2448272"/>
      </dsp:txXfrm>
    </dsp:sp>
    <dsp:sp modelId="{222CABEC-B917-450D-8D40-7322389FD950}">
      <dsp:nvSpPr>
        <dsp:cNvPr id="7" name="矩形 6"/>
        <dsp:cNvSpPr/>
      </dsp:nvSpPr>
      <dsp:spPr bwMode="white">
        <a:xfrm>
          <a:off x="3367153" y="0"/>
          <a:ext cx="2031197" cy="2448272"/>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20000" rIns="0" bIns="4320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400" dirty="0" smtClean="0">
            <a:solidFill>
              <a:schemeClr val="tx1"/>
            </a:solidFill>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400" dirty="0" smtClean="0">
              <a:solidFill>
                <a:schemeClr val="tx1"/>
              </a:solidFill>
              <a:latin typeface="宋体" panose="02010600030101010101" pitchFamily="2" charset="-122"/>
              <a:ea typeface="宋体" panose="02010600030101010101" pitchFamily="2" charset="-122"/>
            </a:rPr>
            <a:t>软件</a:t>
          </a:r>
          <a:r>
            <a:rPr lang="zh-CN" altLang="en-US" sz="2400" dirty="0">
              <a:solidFill>
                <a:schemeClr val="tx1"/>
              </a:solidFill>
              <a:latin typeface="宋体" panose="02010600030101010101" pitchFamily="2" charset="-122"/>
              <a:ea typeface="宋体" panose="02010600030101010101" pitchFamily="2" charset="-122"/>
            </a:rPr>
            <a:t>在运行过程中不会因为使用时间过长而被 </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用</a:t>
          </a:r>
          <a:r>
            <a:rPr lang="zh-CN" altLang="en-US" sz="2400" dirty="0" smtClean="0">
              <a:solidFill>
                <a:schemeClr val="tx1"/>
              </a:solidFill>
              <a:latin typeface="宋体" panose="02010600030101010101" pitchFamily="2" charset="-122"/>
              <a:ea typeface="宋体" panose="02010600030101010101" pitchFamily="2" charset="-122"/>
            </a:rPr>
            <a:t>坏</a:t>
          </a:r>
          <a:r>
            <a:rPr lang="en-US" altLang="zh-CN" sz="2400" dirty="0" smtClean="0">
              <a:solidFill>
                <a:schemeClr val="tx1"/>
              </a:solidFill>
              <a:latin typeface="宋体" panose="02010600030101010101" pitchFamily="2" charset="-122"/>
              <a:ea typeface="宋体" panose="02010600030101010101" pitchFamily="2" charset="-122"/>
            </a:rPr>
            <a:t>”</a:t>
          </a:r>
          <a:endParaRPr lang="en-US" altLang="zh-CN" sz="2400" dirty="0" smtClean="0">
            <a:solidFill>
              <a:schemeClr val="tx1"/>
            </a:solidFill>
            <a:latin typeface="宋体" panose="02010600030101010101" pitchFamily="2" charset="-122"/>
            <a:ea typeface="宋体" panose="02010600030101010101" pitchFamily="2" charset="-122"/>
          </a:endParaRPr>
        </a:p>
        <a:p>
          <a:pPr lvl="0">
            <a:lnSpc>
              <a:spcPct val="100000"/>
            </a:lnSpc>
            <a:spcBef>
              <a:spcPct val="0"/>
            </a:spcBef>
            <a:spcAft>
              <a:spcPct val="35000"/>
            </a:spcAft>
          </a:pPr>
          <a:endParaRPr lang="en-US" altLang="zh-CN" sz="2000" dirty="0" smtClean="0">
            <a:solidFill>
              <a:schemeClr val="tx1"/>
            </a:solidFill>
            <a:latin typeface="宋体" panose="02010600030101010101" pitchFamily="2" charset="-122"/>
            <a:ea typeface="宋体" panose="02010600030101010101" pitchFamily="2" charset="-122"/>
          </a:endParaRPr>
        </a:p>
        <a:p>
          <a:pPr lvl="0">
            <a:lnSpc>
              <a:spcPct val="100000"/>
            </a:lnSpc>
            <a:spcBef>
              <a:spcPct val="0"/>
            </a:spcBef>
            <a:spcAft>
              <a:spcPct val="35000"/>
            </a:spcAft>
          </a:pPr>
          <a:endParaRPr lang="en-US" altLang="zh-CN" sz="2000" dirty="0" smtClean="0">
            <a:solidFill>
              <a:schemeClr val="tx1"/>
            </a:solidFill>
            <a:latin typeface="宋体" panose="02010600030101010101" pitchFamily="2" charset="-122"/>
            <a:ea typeface="宋体" panose="02010600030101010101" pitchFamily="2" charset="-122"/>
          </a:endParaRPr>
        </a:p>
      </dsp:txBody>
      <dsp:txXfrm>
        <a:off x="3367153" y="0"/>
        <a:ext cx="2031197" cy="2448272"/>
      </dsp:txXfrm>
    </dsp:sp>
    <dsp:sp modelId="{9E81E936-B888-41E0-B517-B0FA998C9106}">
      <dsp:nvSpPr>
        <dsp:cNvPr id="10" name="矩形 9"/>
        <dsp:cNvSpPr/>
      </dsp:nvSpPr>
      <dsp:spPr bwMode="white">
        <a:xfrm>
          <a:off x="6189017" y="0"/>
          <a:ext cx="2031197" cy="2448272"/>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400" dirty="0" smtClean="0">
            <a:solidFill>
              <a:schemeClr val="tx1"/>
            </a:solidFill>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400" dirty="0" smtClean="0">
              <a:solidFill>
                <a:schemeClr val="tx1"/>
              </a:solidFill>
              <a:latin typeface="宋体" panose="02010600030101010101" pitchFamily="2" charset="-122"/>
              <a:ea typeface="宋体" panose="02010600030101010101" pitchFamily="2" charset="-122"/>
            </a:rPr>
            <a:t>规模</a:t>
          </a:r>
          <a:r>
            <a:rPr lang="zh-CN" altLang="en-US" sz="2400" dirty="0" smtClean="0">
              <a:solidFill>
                <a:schemeClr val="tx1"/>
              </a:solidFill>
              <a:latin typeface="宋体" panose="02010600030101010101" pitchFamily="2" charset="-122"/>
              <a:ea typeface="宋体" panose="02010600030101010101" pitchFamily="2" charset="-122"/>
            </a:rPr>
            <a:t>庞大</a:t>
          </a:r>
          <a:r>
            <a:rPr lang="en-US" altLang="zh-CN" sz="2400" dirty="0" smtClean="0">
              <a:solidFill>
                <a:schemeClr val="tx1"/>
              </a:solidFill>
              <a:latin typeface="宋体" panose="02010600030101010101" pitchFamily="2" charset="-122"/>
              <a:ea typeface="宋体" panose="02010600030101010101" pitchFamily="2" charset="-122"/>
            </a:rPr>
            <a:t>,</a:t>
          </a:r>
          <a:r>
            <a:rPr lang="zh-CN" altLang="en-US" sz="2400" dirty="0" smtClean="0">
              <a:solidFill>
                <a:schemeClr val="tx1"/>
              </a:solidFill>
              <a:latin typeface="宋体" panose="02010600030101010101" pitchFamily="2" charset="-122"/>
              <a:ea typeface="宋体" panose="02010600030101010101" pitchFamily="2" charset="-122"/>
            </a:rPr>
            <a:t>复杂性</a:t>
          </a:r>
          <a:r>
            <a:rPr lang="zh-CN" altLang="en-US" sz="2400" dirty="0">
              <a:solidFill>
                <a:schemeClr val="tx1"/>
              </a:solidFill>
              <a:latin typeface="宋体" panose="02010600030101010101" pitchFamily="2" charset="-122"/>
              <a:ea typeface="宋体" panose="02010600030101010101" pitchFamily="2" charset="-122"/>
            </a:rPr>
            <a:t>将随着程序规模的增加而呈指数</a:t>
          </a:r>
          <a:r>
            <a:rPr lang="zh-CN" altLang="en-US" sz="2400" dirty="0" smtClean="0">
              <a:solidFill>
                <a:schemeClr val="tx1"/>
              </a:solidFill>
              <a:latin typeface="宋体" panose="02010600030101010101" pitchFamily="2" charset="-122"/>
              <a:ea typeface="宋体" panose="02010600030101010101" pitchFamily="2" charset="-122"/>
            </a:rPr>
            <a:t>上升</a:t>
          </a:r>
          <a:endParaRPr lang="en-US" altLang="zh-CN" sz="2400" dirty="0" smtClean="0">
            <a:solidFill>
              <a:schemeClr val="tx1"/>
            </a:solidFill>
            <a:latin typeface="宋体" panose="02010600030101010101" pitchFamily="2" charset="-122"/>
            <a:ea typeface="宋体" panose="02010600030101010101" pitchFamily="2" charset="-122"/>
          </a:endParaRPr>
        </a:p>
        <a:p>
          <a:pPr lvl="0">
            <a:lnSpc>
              <a:spcPct val="100000"/>
            </a:lnSpc>
            <a:spcBef>
              <a:spcPct val="0"/>
            </a:spcBef>
            <a:spcAft>
              <a:spcPct val="35000"/>
            </a:spcAft>
          </a:pPr>
          <a:endParaRPr lang="en-US" altLang="zh-CN" sz="2000" dirty="0" smtClean="0">
            <a:solidFill>
              <a:schemeClr val="tx1"/>
            </a:solidFill>
            <a:latin typeface="宋体" panose="02010600030101010101" pitchFamily="2" charset="-122"/>
            <a:ea typeface="宋体" panose="02010600030101010101" pitchFamily="2" charset="-122"/>
          </a:endParaRPr>
        </a:p>
        <a:p>
          <a:pPr lvl="0">
            <a:lnSpc>
              <a:spcPct val="100000"/>
            </a:lnSpc>
            <a:spcBef>
              <a:spcPct val="0"/>
            </a:spcBef>
            <a:spcAft>
              <a:spcPct val="35000"/>
            </a:spcAft>
          </a:pPr>
          <a:endParaRPr lang="en-US" altLang="zh-CN" sz="2000" dirty="0" smtClean="0">
            <a:solidFill>
              <a:schemeClr val="tx1"/>
            </a:solidFill>
            <a:latin typeface="宋体" panose="02010600030101010101" pitchFamily="2" charset="-122"/>
            <a:ea typeface="宋体" panose="02010600030101010101" pitchFamily="2" charset="-122"/>
          </a:endParaRPr>
        </a:p>
        <a:p>
          <a:pPr lvl="0">
            <a:lnSpc>
              <a:spcPct val="100000"/>
            </a:lnSpc>
            <a:spcBef>
              <a:spcPct val="0"/>
            </a:spcBef>
            <a:spcAft>
              <a:spcPct val="35000"/>
            </a:spcAft>
          </a:pPr>
          <a:endParaRPr lang="zh-CN" altLang="en-US" sz="2000" dirty="0">
            <a:solidFill>
              <a:schemeClr val="tx1"/>
            </a:solidFill>
            <a:latin typeface="宋体" panose="02010600030101010101" pitchFamily="2" charset="-122"/>
            <a:ea typeface="宋体" panose="02010600030101010101" pitchFamily="2" charset="-122"/>
          </a:endParaRPr>
        </a:p>
      </dsp:txBody>
      <dsp:txXfrm>
        <a:off x="6189017" y="0"/>
        <a:ext cx="2031197" cy="2448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441177" cy="3744416"/>
        <a:chOff x="0" y="0"/>
        <a:chExt cx="9441177" cy="3744416"/>
      </a:xfrm>
    </dsp:grpSpPr>
    <dsp:sp modelId="{DE390124-66BA-4092-9C0F-89D73AF6D390}">
      <dsp:nvSpPr>
        <dsp:cNvPr id="3" name="圆角矩形 2"/>
        <dsp:cNvSpPr/>
      </dsp:nvSpPr>
      <dsp:spPr bwMode="white">
        <a:xfrm>
          <a:off x="0" y="27027"/>
          <a:ext cx="3075302" cy="3690362"/>
        </a:xfrm>
        <a:prstGeom prst="roundRect">
          <a:avLst>
            <a:gd name="adj" fmla="val 5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宋体" panose="02010600030101010101" pitchFamily="2" charset="-122"/>
              <a:ea typeface="宋体" panose="02010600030101010101" pitchFamily="2" charset="-122"/>
            </a:rPr>
            <a:t>4.</a:t>
          </a:r>
          <a:endParaRPr lang="zh-CN" altLang="en-US" sz="3200" dirty="0">
            <a:latin typeface="宋体" panose="02010600030101010101" pitchFamily="2" charset="-122"/>
            <a:ea typeface="宋体" panose="02010600030101010101" pitchFamily="2" charset="-122"/>
          </a:endParaRPr>
        </a:p>
      </dsp:txBody>
      <dsp:txXfrm>
        <a:off x="0" y="27027"/>
        <a:ext cx="3075302" cy="3690362"/>
      </dsp:txXfrm>
    </dsp:sp>
    <dsp:sp modelId="{0BDC6EBA-75F2-4795-A3B2-555F397A768E}">
      <dsp:nvSpPr>
        <dsp:cNvPr id="6" name="圆角矩形 5"/>
        <dsp:cNvSpPr/>
      </dsp:nvSpPr>
      <dsp:spPr bwMode="white">
        <a:xfrm>
          <a:off x="3182938" y="27027"/>
          <a:ext cx="3075302" cy="3690362"/>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宋体" panose="02010600030101010101" pitchFamily="2" charset="-122"/>
              <a:ea typeface="宋体" panose="02010600030101010101" pitchFamily="2" charset="-122"/>
            </a:rPr>
            <a:t>5.</a:t>
          </a:r>
          <a:endParaRPr lang="zh-CN" altLang="en-US" sz="3200" dirty="0">
            <a:latin typeface="宋体" panose="02010600030101010101" pitchFamily="2" charset="-122"/>
            <a:ea typeface="宋体" panose="02010600030101010101" pitchFamily="2" charset="-122"/>
          </a:endParaRPr>
        </a:p>
      </dsp:txBody>
      <dsp:txXfrm>
        <a:off x="3182938" y="27027"/>
        <a:ext cx="3075302" cy="3690362"/>
      </dsp:txXfrm>
    </dsp:sp>
    <dsp:sp modelId="{9EB5BD99-D7C4-483C-AD44-C7BD8EC74E8E}">
      <dsp:nvSpPr>
        <dsp:cNvPr id="5" name="流程图: 摘录 4"/>
        <dsp:cNvSpPr/>
      </dsp:nvSpPr>
      <dsp:spPr bwMode="white">
        <a:xfrm rot="5400000">
          <a:off x="2967666" y="2764046"/>
          <a:ext cx="461295" cy="461295"/>
        </a:xfrm>
        <a:prstGeom prst="flowChartExtract">
          <a:avLst/>
        </a:prstGeom>
      </dsp:spPr>
      <dsp:style>
        <a:lnRef idx="1">
          <a:schemeClr val="accent1"/>
        </a:lnRef>
        <a:fillRef idx="2">
          <a:schemeClr val="lt1"/>
        </a:fillRef>
        <a:effectRef idx="0">
          <a:scrgbClr r="0" g="0" b="0"/>
        </a:effectRef>
        <a:fontRef idx="minor"/>
      </dsp:style>
      <dsp:txXfrm rot="5400000">
        <a:off x="2967666" y="2764046"/>
        <a:ext cx="461295" cy="461295"/>
      </dsp:txXfrm>
    </dsp:sp>
    <dsp:sp modelId="{9F76DD04-D577-438E-84BE-A08A21730F2E}">
      <dsp:nvSpPr>
        <dsp:cNvPr id="9" name="圆角矩形 8"/>
        <dsp:cNvSpPr/>
      </dsp:nvSpPr>
      <dsp:spPr bwMode="white">
        <a:xfrm>
          <a:off x="6365875" y="27027"/>
          <a:ext cx="3075302" cy="3690362"/>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宋体" panose="02010600030101010101" pitchFamily="2" charset="-122"/>
              <a:ea typeface="宋体" panose="02010600030101010101" pitchFamily="2" charset="-122"/>
            </a:rPr>
            <a:t>6.</a:t>
          </a:r>
          <a:endParaRPr lang="zh-CN" altLang="en-US" sz="3200" dirty="0">
            <a:latin typeface="宋体" panose="02010600030101010101" pitchFamily="2" charset="-122"/>
            <a:ea typeface="宋体" panose="02010600030101010101" pitchFamily="2" charset="-122"/>
          </a:endParaRPr>
        </a:p>
      </dsp:txBody>
      <dsp:txXfrm>
        <a:off x="6365875" y="27027"/>
        <a:ext cx="3075302" cy="3690362"/>
      </dsp:txXfrm>
    </dsp:sp>
    <dsp:sp modelId="{C33CCE08-2EB7-40FC-BFAF-F5747B585A77}">
      <dsp:nvSpPr>
        <dsp:cNvPr id="8" name="流程图: 摘录 7"/>
        <dsp:cNvSpPr/>
      </dsp:nvSpPr>
      <dsp:spPr bwMode="white">
        <a:xfrm rot="5400000">
          <a:off x="6150604" y="2764046"/>
          <a:ext cx="461295" cy="461295"/>
        </a:xfrm>
        <a:prstGeom prst="flowChartExtract">
          <a:avLst/>
        </a:prstGeom>
      </dsp:spPr>
      <dsp:style>
        <a:lnRef idx="1">
          <a:schemeClr val="accent1"/>
        </a:lnRef>
        <a:fillRef idx="2">
          <a:schemeClr val="lt1"/>
        </a:fillRef>
        <a:effectRef idx="0">
          <a:scrgbClr r="0" g="0" b="0"/>
        </a:effectRef>
        <a:fontRef idx="minor"/>
      </dsp:style>
      <dsp:txXfrm rot="5400000">
        <a:off x="6150604" y="2764046"/>
        <a:ext cx="461295" cy="461295"/>
      </dsp:txXfrm>
    </dsp:sp>
    <dsp:sp modelId="{B2D6E89C-7025-4C19-9F9A-AF417DE349CE}">
      <dsp:nvSpPr>
        <dsp:cNvPr id="4" name="矩形 3"/>
        <dsp:cNvSpPr/>
      </dsp:nvSpPr>
      <dsp:spPr bwMode="white">
        <a:xfrm>
          <a:off x="615060" y="27027"/>
          <a:ext cx="2291100" cy="3690362"/>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0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endParaRPr lang="en-US" altLang="zh-CN" sz="24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400" dirty="0" smtClean="0">
              <a:latin typeface="宋体" panose="02010600030101010101" pitchFamily="2" charset="-122"/>
              <a:ea typeface="宋体" panose="02010600030101010101" pitchFamily="2" charset="-122"/>
            </a:rPr>
            <a:t>对</a:t>
          </a:r>
          <a:r>
            <a:rPr lang="zh-CN" altLang="en-US" sz="2400" dirty="0">
              <a:latin typeface="宋体" panose="02010600030101010101" pitchFamily="2" charset="-122"/>
              <a:ea typeface="宋体" panose="02010600030101010101" pitchFamily="2" charset="-122"/>
            </a:rPr>
            <a:t>用户要求没有完整准确的认识就匆忙着手编写</a:t>
          </a:r>
          <a:r>
            <a:rPr lang="zh-CN" altLang="en-US" sz="2400" dirty="0" smtClean="0">
              <a:latin typeface="宋体" panose="02010600030101010101" pitchFamily="2" charset="-122"/>
              <a:ea typeface="宋体" panose="02010600030101010101" pitchFamily="2" charset="-122"/>
            </a:rPr>
            <a:t>程序</a:t>
          </a:r>
          <a:endParaRPr lang="zh-CN" altLang="en-US" sz="2400" dirty="0">
            <a:latin typeface="宋体" panose="02010600030101010101" pitchFamily="2" charset="-122"/>
            <a:ea typeface="宋体" panose="02010600030101010101" pitchFamily="2" charset="-122"/>
          </a:endParaRPr>
        </a:p>
      </dsp:txBody>
      <dsp:txXfrm>
        <a:off x="615060" y="27027"/>
        <a:ext cx="2291100" cy="3690362"/>
      </dsp:txXfrm>
    </dsp:sp>
    <dsp:sp modelId="{222CABEC-B917-450D-8D40-7322389FD950}">
      <dsp:nvSpPr>
        <dsp:cNvPr id="7" name="矩形 6"/>
        <dsp:cNvSpPr/>
      </dsp:nvSpPr>
      <dsp:spPr bwMode="white">
        <a:xfrm>
          <a:off x="3797998" y="27027"/>
          <a:ext cx="2291100" cy="3690362"/>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4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endParaRPr lang="en-US" altLang="zh-CN" sz="24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400" dirty="0" smtClean="0">
              <a:latin typeface="宋体" panose="02010600030101010101" pitchFamily="2" charset="-122"/>
              <a:ea typeface="宋体" panose="02010600030101010101" pitchFamily="2" charset="-122"/>
            </a:rPr>
            <a:t>在</a:t>
          </a:r>
          <a:r>
            <a:rPr lang="zh-CN" altLang="en-US" sz="2400" dirty="0">
              <a:latin typeface="宋体" panose="02010600030101010101" pitchFamily="2" charset="-122"/>
              <a:ea typeface="宋体" panose="02010600030101010101" pitchFamily="2" charset="-122"/>
            </a:rPr>
            <a:t>实践过程中或多或少地采用了错误的方法和</a:t>
          </a:r>
          <a:r>
            <a:rPr lang="zh-CN" altLang="en-US" sz="2400" dirty="0" smtClean="0">
              <a:latin typeface="宋体" panose="02010600030101010101" pitchFamily="2" charset="-122"/>
              <a:ea typeface="宋体" panose="02010600030101010101" pitchFamily="2" charset="-122"/>
            </a:rPr>
            <a:t>技术</a:t>
          </a:r>
          <a:endParaRPr lang="zh-CN" altLang="en-US" sz="2400" dirty="0">
            <a:latin typeface="宋体" panose="02010600030101010101" pitchFamily="2" charset="-122"/>
            <a:ea typeface="宋体" panose="02010600030101010101" pitchFamily="2" charset="-122"/>
          </a:endParaRPr>
        </a:p>
      </dsp:txBody>
      <dsp:txXfrm>
        <a:off x="3797998" y="27027"/>
        <a:ext cx="2291100" cy="3690362"/>
      </dsp:txXfrm>
    </dsp:sp>
    <dsp:sp modelId="{9E81E936-B888-41E0-B517-B0FA998C9106}">
      <dsp:nvSpPr>
        <dsp:cNvPr id="10" name="矩形 9"/>
        <dsp:cNvSpPr/>
      </dsp:nvSpPr>
      <dsp:spPr bwMode="white">
        <a:xfrm>
          <a:off x="6980935" y="27027"/>
          <a:ext cx="2291100" cy="3690362"/>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6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400" dirty="0" smtClean="0">
              <a:latin typeface="宋体" panose="02010600030101010101" pitchFamily="2" charset="-122"/>
              <a:ea typeface="宋体" panose="02010600030101010101" pitchFamily="2" charset="-122"/>
            </a:rPr>
            <a:t>忽视</a:t>
          </a:r>
          <a:r>
            <a:rPr lang="zh-CN" altLang="en-US" sz="2400" dirty="0">
              <a:latin typeface="宋体" panose="02010600030101010101" pitchFamily="2" charset="-122"/>
              <a:ea typeface="宋体" panose="02010600030101010101" pitchFamily="2" charset="-122"/>
            </a:rPr>
            <a:t>软件需求分析的重要性，认为软件开发就是写程序并设法使之运行</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轻视软件维护等 </a:t>
          </a:r>
        </a:p>
      </dsp:txBody>
      <dsp:txXfrm>
        <a:off x="6980935" y="27027"/>
        <a:ext cx="2291100" cy="3690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86193" cy="3744416"/>
        <a:chOff x="0" y="0"/>
        <a:chExt cx="8586193" cy="3744416"/>
      </a:xfrm>
    </dsp:grpSpPr>
    <dsp:sp modelId="{DE390124-66BA-4092-9C0F-89D73AF6D390}">
      <dsp:nvSpPr>
        <dsp:cNvPr id="3" name="圆角矩形 2"/>
        <dsp:cNvSpPr/>
      </dsp:nvSpPr>
      <dsp:spPr bwMode="white">
        <a:xfrm>
          <a:off x="0" y="194125"/>
          <a:ext cx="2796806" cy="3356167"/>
        </a:xfrm>
        <a:prstGeom prst="roundRect">
          <a:avLst>
            <a:gd name="adj" fmla="val 5000"/>
          </a:avLst>
        </a:prstGeom>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宋体" panose="02010600030101010101" pitchFamily="2" charset="-122"/>
              <a:ea typeface="宋体" panose="02010600030101010101" pitchFamily="2" charset="-122"/>
            </a:rPr>
            <a:t>1.</a:t>
          </a:r>
          <a:endParaRPr lang="zh-CN" altLang="en-US" sz="3200" dirty="0">
            <a:latin typeface="宋体" panose="02010600030101010101" pitchFamily="2" charset="-122"/>
            <a:ea typeface="宋体" panose="02010600030101010101" pitchFamily="2" charset="-122"/>
          </a:endParaRPr>
        </a:p>
      </dsp:txBody>
      <dsp:txXfrm>
        <a:off x="0" y="194125"/>
        <a:ext cx="2796806" cy="3356167"/>
      </dsp:txXfrm>
    </dsp:sp>
    <dsp:sp modelId="{0BDC6EBA-75F2-4795-A3B2-555F397A768E}">
      <dsp:nvSpPr>
        <dsp:cNvPr id="6" name="圆角矩形 5"/>
        <dsp:cNvSpPr/>
      </dsp:nvSpPr>
      <dsp:spPr bwMode="white">
        <a:xfrm>
          <a:off x="2894694" y="194125"/>
          <a:ext cx="2796806" cy="3356167"/>
        </a:xfrm>
        <a:prstGeom prst="roundRect">
          <a:avLst>
            <a:gd name="adj" fmla="val 5000"/>
          </a:avLst>
        </a:prstGeom>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宋体" panose="02010600030101010101" pitchFamily="2" charset="-122"/>
              <a:ea typeface="宋体" panose="02010600030101010101" pitchFamily="2" charset="-122"/>
            </a:rPr>
            <a:t>2.</a:t>
          </a:r>
          <a:endParaRPr lang="zh-CN" altLang="en-US" sz="3200" dirty="0">
            <a:latin typeface="宋体" panose="02010600030101010101" pitchFamily="2" charset="-122"/>
            <a:ea typeface="宋体" panose="02010600030101010101" pitchFamily="2" charset="-122"/>
          </a:endParaRPr>
        </a:p>
      </dsp:txBody>
      <dsp:txXfrm>
        <a:off x="2894694" y="194125"/>
        <a:ext cx="2796806" cy="3356167"/>
      </dsp:txXfrm>
    </dsp:sp>
    <dsp:sp modelId="{9EB5BD99-D7C4-483C-AD44-C7BD8EC74E8E}">
      <dsp:nvSpPr>
        <dsp:cNvPr id="5" name="流程图: 摘录 4"/>
        <dsp:cNvSpPr/>
      </dsp:nvSpPr>
      <dsp:spPr bwMode="white">
        <a:xfrm rot="5400000">
          <a:off x="2698917"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2698917" y="2683282"/>
        <a:ext cx="419521" cy="419521"/>
      </dsp:txXfrm>
    </dsp:sp>
    <dsp:sp modelId="{9F76DD04-D577-438E-84BE-A08A21730F2E}">
      <dsp:nvSpPr>
        <dsp:cNvPr id="9" name="圆角矩形 8"/>
        <dsp:cNvSpPr/>
      </dsp:nvSpPr>
      <dsp:spPr bwMode="white">
        <a:xfrm>
          <a:off x="5789387" y="194125"/>
          <a:ext cx="2796806" cy="3356167"/>
        </a:xfrm>
        <a:prstGeom prst="roundRect">
          <a:avLst>
            <a:gd name="adj" fmla="val 5000"/>
          </a:avLst>
        </a:prstGeom>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宋体" panose="02010600030101010101" pitchFamily="2" charset="-122"/>
              <a:ea typeface="宋体" panose="02010600030101010101" pitchFamily="2" charset="-122"/>
            </a:rPr>
            <a:t>3.</a:t>
          </a:r>
          <a:endParaRPr lang="zh-CN" altLang="en-US" sz="3200" dirty="0">
            <a:latin typeface="宋体" panose="02010600030101010101" pitchFamily="2" charset="-122"/>
            <a:ea typeface="宋体" panose="02010600030101010101" pitchFamily="2" charset="-122"/>
          </a:endParaRPr>
        </a:p>
      </dsp:txBody>
      <dsp:txXfrm>
        <a:off x="5789387" y="194125"/>
        <a:ext cx="2796806" cy="3356167"/>
      </dsp:txXfrm>
    </dsp:sp>
    <dsp:sp modelId="{C33CCE08-2EB7-40FC-BFAF-F5747B585A77}">
      <dsp:nvSpPr>
        <dsp:cNvPr id="8" name="流程图: 摘录 7"/>
        <dsp:cNvSpPr/>
      </dsp:nvSpPr>
      <dsp:spPr bwMode="white">
        <a:xfrm rot="5400000">
          <a:off x="5593611"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5593611" y="2683282"/>
        <a:ext cx="419521" cy="419521"/>
      </dsp:txXfrm>
    </dsp:sp>
    <dsp:sp modelId="{B2D6E89C-7025-4C19-9F9A-AF417DE349CE}">
      <dsp:nvSpPr>
        <dsp:cNvPr id="4" name="矩形 3"/>
        <dsp:cNvSpPr/>
      </dsp:nvSpPr>
      <dsp:spPr bwMode="white">
        <a:xfrm>
          <a:off x="559361" y="194125"/>
          <a:ext cx="2083620" cy="3356167"/>
        </a:xfrm>
        <a:prstGeom prst="rect">
          <a:avLst/>
        </a:prstGeom>
        <a:noFill/>
        <a:ln>
          <a:noFill/>
        </a:ln>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109728" rIns="0" bIns="0" anchor="t"/>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endParaRPr lang="en-US" altLang="zh-CN"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dirty="0" smtClean="0">
              <a:latin typeface="宋体" panose="02010600030101010101" pitchFamily="2" charset="-122"/>
              <a:ea typeface="宋体" panose="02010600030101010101" pitchFamily="2" charset="-122"/>
            </a:rPr>
            <a:t>只</a:t>
          </a:r>
          <a:r>
            <a:rPr lang="zh-CN" altLang="en-US" dirty="0">
              <a:latin typeface="宋体" panose="02010600030101010101" pitchFamily="2" charset="-122"/>
              <a:ea typeface="宋体" panose="02010600030101010101" pitchFamily="2" charset="-122"/>
            </a:rPr>
            <a:t>重视程序而忽视软件配置其余成分的糊涂观念。</a:t>
          </a:r>
        </a:p>
      </dsp:txBody>
      <dsp:txXfrm>
        <a:off x="559361" y="194125"/>
        <a:ext cx="2083620" cy="3356167"/>
      </dsp:txXfrm>
    </dsp:sp>
    <dsp:sp modelId="{222CABEC-B917-450D-8D40-7322389FD950}">
      <dsp:nvSpPr>
        <dsp:cNvPr id="7" name="矩形 6"/>
        <dsp:cNvSpPr/>
      </dsp:nvSpPr>
      <dsp:spPr bwMode="white">
        <a:xfrm>
          <a:off x="3454055" y="194125"/>
          <a:ext cx="2083620" cy="3356167"/>
        </a:xfrm>
        <a:prstGeom prst="rect">
          <a:avLst/>
        </a:prstGeom>
        <a:noFill/>
        <a:ln>
          <a:noFill/>
        </a:ln>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endParaRPr lang="en-US" altLang="zh-CN" sz="24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400" dirty="0" smtClean="0">
              <a:latin typeface="宋体" panose="02010600030101010101" pitchFamily="2" charset="-122"/>
              <a:ea typeface="宋体" panose="02010600030101010101" pitchFamily="2" charset="-122"/>
            </a:rPr>
            <a:t>没有</a:t>
          </a:r>
          <a:r>
            <a:rPr lang="zh-CN" altLang="en-US" sz="2400" dirty="0">
              <a:latin typeface="宋体" panose="02010600030101010101" pitchFamily="2" charset="-122"/>
              <a:ea typeface="宋体" panose="02010600030101010101" pitchFamily="2" charset="-122"/>
            </a:rPr>
            <a:t>正确全面地理解用户需求</a:t>
          </a:r>
          <a:r>
            <a:rPr lang="zh-CN" altLang="en-US" sz="2400" dirty="0" smtClean="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已完成的 ”软件不完全符合用户的需要</a:t>
          </a:r>
          <a:r>
            <a:rPr lang="zh-CN" altLang="en-US" sz="3100" dirty="0">
              <a:latin typeface="宋体" panose="02010600030101010101" pitchFamily="2" charset="-122"/>
              <a:ea typeface="宋体" panose="02010600030101010101" pitchFamily="2" charset="-122"/>
            </a:rPr>
            <a:t>。</a:t>
          </a:r>
        </a:p>
      </dsp:txBody>
      <dsp:txXfrm>
        <a:off x="3454055" y="194125"/>
        <a:ext cx="2083620" cy="3356167"/>
      </dsp:txXfrm>
    </dsp:sp>
    <dsp:sp modelId="{9E81E936-B888-41E0-B517-B0FA998C9106}">
      <dsp:nvSpPr>
        <dsp:cNvPr id="10" name="矩形 9"/>
        <dsp:cNvSpPr/>
      </dsp:nvSpPr>
      <dsp:spPr bwMode="white">
        <a:xfrm>
          <a:off x="6348749" y="194125"/>
          <a:ext cx="2083620" cy="3356167"/>
        </a:xfrm>
        <a:prstGeom prst="rect">
          <a:avLst/>
        </a:prstGeom>
        <a:noFill/>
        <a:ln>
          <a:noFill/>
        </a:ln>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endParaRPr lang="en-US" altLang="zh-CN" sz="24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400" dirty="0" smtClean="0">
              <a:latin typeface="宋体" panose="02010600030101010101" pitchFamily="2" charset="-122"/>
              <a:ea typeface="宋体" panose="02010600030101010101" pitchFamily="2" charset="-122"/>
            </a:rPr>
            <a:t>在</a:t>
          </a:r>
          <a:r>
            <a:rPr lang="zh-CN" altLang="en-US" sz="2400" dirty="0">
              <a:latin typeface="宋体" panose="02010600030101010101" pitchFamily="2" charset="-122"/>
              <a:ea typeface="宋体" panose="02010600030101010101" pitchFamily="2" charset="-122"/>
            </a:rPr>
            <a:t>软件开发的不同阶段进行修改需要付出的代价是很不相同</a:t>
          </a:r>
          <a:r>
            <a:rPr lang="zh-CN" altLang="en-US" sz="2400" dirty="0" smtClean="0">
              <a:latin typeface="宋体" panose="02010600030101010101" pitchFamily="2" charset="-122"/>
              <a:ea typeface="宋体" panose="02010600030101010101" pitchFamily="2" charset="-122"/>
            </a:rPr>
            <a:t>的 </a:t>
          </a:r>
          <a:endParaRPr lang="zh-CN" altLang="en-US" sz="2400" dirty="0">
            <a:latin typeface="宋体" panose="02010600030101010101" pitchFamily="2" charset="-122"/>
            <a:ea typeface="宋体" panose="02010600030101010101" pitchFamily="2" charset="-122"/>
          </a:endParaRPr>
        </a:p>
      </dsp:txBody>
      <dsp:txXfrm>
        <a:off x="6348749" y="194125"/>
        <a:ext cx="2083620" cy="3356167"/>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867577" cy="4219029"/>
        <a:chOff x="0" y="0"/>
        <a:chExt cx="9867577" cy="4219029"/>
      </a:xfrm>
    </dsp:grpSpPr>
    <dsp:sp modelId="{DE390124-66BA-4092-9C0F-89D73AF6D390}">
      <dsp:nvSpPr>
        <dsp:cNvPr id="3" name="圆角矩形 2"/>
        <dsp:cNvSpPr/>
      </dsp:nvSpPr>
      <dsp:spPr bwMode="white">
        <a:xfrm>
          <a:off x="0" y="667238"/>
          <a:ext cx="2403795" cy="2884554"/>
        </a:xfrm>
        <a:prstGeom prst="roundRect">
          <a:avLst>
            <a:gd name="adj" fmla="val 5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anchor="t"/>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3200" dirty="0">
            <a:latin typeface="宋体" panose="02010600030101010101" pitchFamily="2" charset="-122"/>
            <a:ea typeface="宋体" panose="02010600030101010101" pitchFamily="2" charset="-122"/>
          </a:endParaRPr>
        </a:p>
      </dsp:txBody>
      <dsp:txXfrm>
        <a:off x="0" y="667238"/>
        <a:ext cx="2403795" cy="2884554"/>
      </dsp:txXfrm>
    </dsp:sp>
    <dsp:sp modelId="{0BDC6EBA-75F2-4795-A3B2-555F397A768E}">
      <dsp:nvSpPr>
        <dsp:cNvPr id="6" name="圆角矩形 5"/>
        <dsp:cNvSpPr/>
      </dsp:nvSpPr>
      <dsp:spPr bwMode="white">
        <a:xfrm>
          <a:off x="2487927" y="667238"/>
          <a:ext cx="2403795" cy="2884554"/>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anchor="t"/>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2400" dirty="0">
            <a:latin typeface="宋体" panose="02010600030101010101" pitchFamily="2" charset="-122"/>
            <a:ea typeface="宋体" panose="02010600030101010101" pitchFamily="2" charset="-122"/>
          </a:endParaRPr>
        </a:p>
      </dsp:txBody>
      <dsp:txXfrm>
        <a:off x="2487927" y="667238"/>
        <a:ext cx="2403795" cy="2884554"/>
      </dsp:txXfrm>
    </dsp:sp>
    <dsp:sp modelId="{9EB5BD99-D7C4-483C-AD44-C7BD8EC74E8E}">
      <dsp:nvSpPr>
        <dsp:cNvPr id="5" name="流程图: 摘录 4"/>
        <dsp:cNvSpPr/>
      </dsp:nvSpPr>
      <dsp:spPr bwMode="white">
        <a:xfrm rot="5400000">
          <a:off x="2319662" y="2806615"/>
          <a:ext cx="360569" cy="360569"/>
        </a:xfrm>
        <a:prstGeom prst="flowChartExtract">
          <a:avLst/>
        </a:prstGeom>
      </dsp:spPr>
      <dsp:style>
        <a:lnRef idx="1">
          <a:schemeClr val="accent1"/>
        </a:lnRef>
        <a:fillRef idx="2">
          <a:schemeClr val="lt1"/>
        </a:fillRef>
        <a:effectRef idx="0">
          <a:scrgbClr r="0" g="0" b="0"/>
        </a:effectRef>
        <a:fontRef idx="minor"/>
      </dsp:style>
      <dsp:txXfrm rot="5400000">
        <a:off x="2319662" y="2806615"/>
        <a:ext cx="360569" cy="360569"/>
      </dsp:txXfrm>
    </dsp:sp>
    <dsp:sp modelId="{9F76DD04-D577-438E-84BE-A08A21730F2E}">
      <dsp:nvSpPr>
        <dsp:cNvPr id="9" name="圆角矩形 8"/>
        <dsp:cNvSpPr/>
      </dsp:nvSpPr>
      <dsp:spPr bwMode="white">
        <a:xfrm>
          <a:off x="4975855" y="667238"/>
          <a:ext cx="2403795" cy="2884554"/>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anchor="t"/>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2400" dirty="0">
            <a:latin typeface="宋体" panose="02010600030101010101" pitchFamily="2" charset="-122"/>
            <a:ea typeface="宋体" panose="02010600030101010101" pitchFamily="2" charset="-122"/>
          </a:endParaRPr>
        </a:p>
      </dsp:txBody>
      <dsp:txXfrm>
        <a:off x="4975855" y="667238"/>
        <a:ext cx="2403795" cy="2884554"/>
      </dsp:txXfrm>
    </dsp:sp>
    <dsp:sp modelId="{C33CCE08-2EB7-40FC-BFAF-F5747B585A77}">
      <dsp:nvSpPr>
        <dsp:cNvPr id="8" name="流程图: 摘录 7"/>
        <dsp:cNvSpPr/>
      </dsp:nvSpPr>
      <dsp:spPr bwMode="white">
        <a:xfrm rot="5400000">
          <a:off x="4807589" y="2806615"/>
          <a:ext cx="360569" cy="360569"/>
        </a:xfrm>
        <a:prstGeom prst="flowChartExtract">
          <a:avLst/>
        </a:prstGeom>
      </dsp:spPr>
      <dsp:style>
        <a:lnRef idx="1">
          <a:schemeClr val="accent1"/>
        </a:lnRef>
        <a:fillRef idx="2">
          <a:schemeClr val="lt1"/>
        </a:fillRef>
        <a:effectRef idx="0">
          <a:scrgbClr r="0" g="0" b="0"/>
        </a:effectRef>
        <a:fontRef idx="minor"/>
      </dsp:style>
      <dsp:txXfrm rot="5400000">
        <a:off x="4807589" y="2806615"/>
        <a:ext cx="360569" cy="360569"/>
      </dsp:txXfrm>
    </dsp:sp>
    <dsp:sp modelId="{6220EFA5-9A4F-4B9F-9DCD-CB4F94CF9AC2}">
      <dsp:nvSpPr>
        <dsp:cNvPr id="12" name="圆角矩形 11"/>
        <dsp:cNvSpPr/>
      </dsp:nvSpPr>
      <dsp:spPr bwMode="white">
        <a:xfrm>
          <a:off x="7463782" y="681487"/>
          <a:ext cx="2403795" cy="2884554"/>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anchor="t"/>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2400" dirty="0">
            <a:latin typeface="宋体" panose="02010600030101010101" pitchFamily="2" charset="-122"/>
            <a:ea typeface="宋体" panose="02010600030101010101" pitchFamily="2" charset="-122"/>
          </a:endParaRPr>
        </a:p>
      </dsp:txBody>
      <dsp:txXfrm>
        <a:off x="7463782" y="681487"/>
        <a:ext cx="2403795" cy="2884554"/>
      </dsp:txXfrm>
    </dsp:sp>
    <dsp:sp modelId="{1FF3C5B2-7BA2-4621-BD67-F290000EDFF7}">
      <dsp:nvSpPr>
        <dsp:cNvPr id="11" name="流程图: 摘录 10"/>
        <dsp:cNvSpPr/>
      </dsp:nvSpPr>
      <dsp:spPr bwMode="white">
        <a:xfrm rot="5400000">
          <a:off x="7295517" y="2806615"/>
          <a:ext cx="360569" cy="360569"/>
        </a:xfrm>
        <a:prstGeom prst="flowChartExtract">
          <a:avLst/>
        </a:prstGeom>
      </dsp:spPr>
      <dsp:style>
        <a:lnRef idx="1">
          <a:schemeClr val="accent1"/>
        </a:lnRef>
        <a:fillRef idx="2">
          <a:schemeClr val="lt1"/>
        </a:fillRef>
        <a:effectRef idx="0">
          <a:scrgbClr r="0" g="0" b="0"/>
        </a:effectRef>
        <a:fontRef idx="minor"/>
      </dsp:style>
      <dsp:txXfrm rot="5400000">
        <a:off x="7295517" y="2806615"/>
        <a:ext cx="360569" cy="360569"/>
      </dsp:txXfrm>
    </dsp:sp>
    <dsp:sp modelId="{B2D6E89C-7025-4C19-9F9A-AF417DE349CE}">
      <dsp:nvSpPr>
        <dsp:cNvPr id="4" name="矩形 3"/>
        <dsp:cNvSpPr/>
      </dsp:nvSpPr>
      <dsp:spPr bwMode="white">
        <a:xfrm>
          <a:off x="480759" y="667238"/>
          <a:ext cx="1790827" cy="2884554"/>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4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400" dirty="0" smtClean="0">
              <a:latin typeface="宋体" panose="02010600030101010101" pitchFamily="2" charset="-122"/>
              <a:ea typeface="宋体" panose="02010600030101010101" pitchFamily="2" charset="-122"/>
            </a:rPr>
            <a:t>应该</a:t>
          </a:r>
          <a:r>
            <a:rPr lang="zh-CN" altLang="en-US" sz="2400" dirty="0">
              <a:latin typeface="宋体" panose="02010600030101010101" pitchFamily="2" charset="-122"/>
              <a:ea typeface="宋体" panose="02010600030101010101" pitchFamily="2" charset="-122"/>
            </a:rPr>
            <a:t>对计算机软件有一个正确的认识。</a:t>
          </a:r>
        </a:p>
      </dsp:txBody>
      <dsp:txXfrm>
        <a:off x="480759" y="667238"/>
        <a:ext cx="1790827" cy="2884554"/>
      </dsp:txXfrm>
    </dsp:sp>
    <dsp:sp modelId="{222CABEC-B917-450D-8D40-7322389FD950}">
      <dsp:nvSpPr>
        <dsp:cNvPr id="7" name="矩形 6"/>
        <dsp:cNvSpPr/>
      </dsp:nvSpPr>
      <dsp:spPr bwMode="white">
        <a:xfrm>
          <a:off x="2968686" y="667238"/>
          <a:ext cx="1790827" cy="2884554"/>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0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000" dirty="0" smtClean="0">
              <a:latin typeface="宋体" panose="02010600030101010101" pitchFamily="2" charset="-122"/>
              <a:ea typeface="宋体" panose="02010600030101010101" pitchFamily="2" charset="-122"/>
            </a:rPr>
            <a:t>充分认识</a:t>
          </a:r>
          <a:r>
            <a:rPr lang="zh-CN" altLang="en-US" sz="2000" dirty="0" smtClean="0">
              <a:latin typeface="宋体" panose="02010600030101010101" pitchFamily="2" charset="-122"/>
              <a:ea typeface="宋体" panose="02010600030101010101" pitchFamily="2" charset="-122"/>
            </a:rPr>
            <a:t>软件开发是</a:t>
          </a:r>
          <a:r>
            <a:rPr lang="zh-CN" altLang="en-US" sz="2000" dirty="0">
              <a:latin typeface="宋体" panose="02010600030101010101" pitchFamily="2" charset="-122"/>
              <a:ea typeface="宋体" panose="02010600030101010101" pitchFamily="2" charset="-122"/>
            </a:rPr>
            <a:t>各类人员协同配合，共同完成的工程项目。</a:t>
          </a:r>
        </a:p>
      </dsp:txBody>
      <dsp:txXfrm>
        <a:off x="2968686" y="667238"/>
        <a:ext cx="1790827" cy="2884554"/>
      </dsp:txXfrm>
    </dsp:sp>
    <dsp:sp modelId="{9E81E936-B888-41E0-B517-B0FA998C9106}">
      <dsp:nvSpPr>
        <dsp:cNvPr id="10" name="矩形 9"/>
        <dsp:cNvSpPr/>
      </dsp:nvSpPr>
      <dsp:spPr bwMode="white">
        <a:xfrm>
          <a:off x="5456614" y="667238"/>
          <a:ext cx="1790827" cy="2884554"/>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latin typeface="宋体" panose="02010600030101010101" pitchFamily="2" charset="-122"/>
              <a:ea typeface="宋体" panose="02010600030101010101" pitchFamily="2" charset="-122"/>
            </a:rPr>
            <a:t>推广使用在实践中总结出来的开发软件的成功的技术和方法，并且研究探索更好更有效的技术和方法。</a:t>
          </a:r>
        </a:p>
      </dsp:txBody>
      <dsp:txXfrm>
        <a:off x="5456614" y="667238"/>
        <a:ext cx="1790827" cy="2884554"/>
      </dsp:txXfrm>
    </dsp:sp>
    <dsp:sp modelId="{3A100DB9-92B7-47D6-8B4D-52B98BA21D45}">
      <dsp:nvSpPr>
        <dsp:cNvPr id="13" name="矩形 12"/>
        <dsp:cNvSpPr/>
      </dsp:nvSpPr>
      <dsp:spPr bwMode="white">
        <a:xfrm>
          <a:off x="7944541" y="681487"/>
          <a:ext cx="1790827" cy="2884554"/>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82296"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400" dirty="0" smtClean="0">
            <a:latin typeface="宋体" panose="02010600030101010101" pitchFamily="2" charset="-122"/>
            <a:ea typeface="宋体" panose="02010600030101010101" pitchFamily="2" charset="-122"/>
          </a:endParaRPr>
        </a:p>
        <a:p>
          <a:pPr lvl="0">
            <a:lnSpc>
              <a:spcPct val="100000"/>
            </a:lnSpc>
            <a:spcBef>
              <a:spcPct val="0"/>
            </a:spcBef>
            <a:spcAft>
              <a:spcPct val="35000"/>
            </a:spcAft>
          </a:pPr>
          <a:r>
            <a:rPr lang="zh-CN" altLang="en-US" sz="2400" dirty="0" smtClean="0">
              <a:latin typeface="宋体" panose="02010600030101010101" pitchFamily="2" charset="-122"/>
              <a:ea typeface="宋体" panose="02010600030101010101" pitchFamily="2" charset="-122"/>
            </a:rPr>
            <a:t>应该</a:t>
          </a:r>
          <a:r>
            <a:rPr lang="zh-CN" altLang="en-US" sz="2400" dirty="0">
              <a:latin typeface="宋体" panose="02010600030101010101" pitchFamily="2" charset="-122"/>
              <a:ea typeface="宋体" panose="02010600030101010101" pitchFamily="2" charset="-122"/>
            </a:rPr>
            <a:t>开发和使用更好的软件工具。</a:t>
          </a:r>
        </a:p>
      </dsp:txBody>
      <dsp:txXfrm>
        <a:off x="7944541" y="681487"/>
        <a:ext cx="1790827" cy="2884554"/>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506281" cy="5350647"/>
        <a:chOff x="0" y="0"/>
        <a:chExt cx="9506281" cy="5350647"/>
      </a:xfrm>
    </dsp:grpSpPr>
    <dsp:sp modelId="{8C311B6F-26F2-4023-AB98-895867431223}">
      <dsp:nvSpPr>
        <dsp:cNvPr id="5" name="矩形 4"/>
        <dsp:cNvSpPr/>
      </dsp:nvSpPr>
      <dsp:spPr bwMode="white">
        <a:xfrm>
          <a:off x="0" y="273223"/>
          <a:ext cx="9506281" cy="428400"/>
        </a:xfrm>
        <a:prstGeom prst="rect">
          <a:avLst/>
        </a:prstGeom>
      </dsp:spPr>
      <dsp:style>
        <a:lnRef idx="1">
          <a:schemeClr val="accent1"/>
        </a:lnRef>
        <a:fillRef idx="1">
          <a:schemeClr val="lt1">
            <a:alpha val="90000"/>
          </a:schemeClr>
        </a:fillRef>
        <a:effectRef idx="0">
          <a:scrgbClr r="0" g="0" b="0"/>
        </a:effectRef>
        <a:fontRef idx="minor"/>
      </dsp:style>
      <dsp:txBody>
        <a:bodyPr lIns="737793" tIns="354076" rIns="737793"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endParaRPr>
            <a:solidFill>
              <a:schemeClr val="dk1"/>
            </a:solidFill>
          </a:endParaRPr>
        </a:p>
      </dsp:txBody>
      <dsp:txXfrm>
        <a:off x="0" y="273223"/>
        <a:ext cx="9506281" cy="428400"/>
      </dsp:txXfrm>
    </dsp:sp>
    <dsp:sp modelId="{7FBB601F-231A-4F93-AA47-F369C36A6E25}">
      <dsp:nvSpPr>
        <dsp:cNvPr id="4" name="圆角矩形 3"/>
        <dsp:cNvSpPr/>
      </dsp:nvSpPr>
      <dsp:spPr bwMode="white">
        <a:xfrm>
          <a:off x="475314" y="22303"/>
          <a:ext cx="6654397" cy="5018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ltLang="zh-CN" sz="2400" b="1" dirty="0" smtClean="0">
              <a:latin typeface="宋体" panose="02010600030101010101" pitchFamily="2" charset="-122"/>
              <a:ea typeface="宋体" panose="02010600030101010101" pitchFamily="2" charset="-122"/>
            </a:rPr>
            <a:t>1.</a:t>
          </a:r>
          <a:r>
            <a:rPr lang="zh-CN" altLang="en-US" sz="2400" b="1" dirty="0" smtClean="0">
              <a:latin typeface="宋体" panose="02010600030101010101" pitchFamily="2" charset="-122"/>
              <a:ea typeface="宋体" panose="02010600030101010101" pitchFamily="2" charset="-122"/>
            </a:rPr>
            <a:t>软件工程</a:t>
          </a:r>
          <a:r>
            <a:rPr lang="zh-CN" altLang="en-US" sz="2400" b="1" dirty="0">
              <a:latin typeface="宋体" panose="02010600030101010101" pitchFamily="2" charset="-122"/>
              <a:ea typeface="宋体" panose="02010600030101010101" pitchFamily="2" charset="-122"/>
            </a:rPr>
            <a:t>关注于大型程序的构造</a:t>
          </a:r>
        </a:p>
      </dsp:txBody>
      <dsp:txXfrm>
        <a:off x="475314" y="22303"/>
        <a:ext cx="6654397" cy="501840"/>
      </dsp:txXfrm>
    </dsp:sp>
    <dsp:sp modelId="{B210E9C6-A884-4FE1-BCBA-498078D4C67A}">
      <dsp:nvSpPr>
        <dsp:cNvPr id="8" name="矩形 7"/>
        <dsp:cNvSpPr/>
      </dsp:nvSpPr>
      <dsp:spPr bwMode="white">
        <a:xfrm>
          <a:off x="0" y="1044344"/>
          <a:ext cx="9506281" cy="428400"/>
        </a:xfrm>
        <a:prstGeom prst="rect">
          <a:avLst/>
        </a:prstGeom>
      </dsp:spPr>
      <dsp:style>
        <a:lnRef idx="1">
          <a:schemeClr val="accent1"/>
        </a:lnRef>
        <a:fillRef idx="1">
          <a:schemeClr val="lt1">
            <a:alpha val="90000"/>
          </a:schemeClr>
        </a:fillRef>
        <a:effectRef idx="0">
          <a:scrgbClr r="0" g="0" b="0"/>
        </a:effectRef>
        <a:fontRef idx="minor"/>
      </dsp:style>
      <dsp:txBody>
        <a:bodyPr lIns="737793" tIns="354076" rIns="737793"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endParaRPr>
            <a:solidFill>
              <a:schemeClr val="dk1"/>
            </a:solidFill>
          </a:endParaRPr>
        </a:p>
      </dsp:txBody>
      <dsp:txXfrm>
        <a:off x="0" y="1044344"/>
        <a:ext cx="9506281" cy="428400"/>
      </dsp:txXfrm>
    </dsp:sp>
    <dsp:sp modelId="{0F5DC670-EAE8-4CC8-9BC9-F42CF6419799}">
      <dsp:nvSpPr>
        <dsp:cNvPr id="7" name="圆角矩形 6"/>
        <dsp:cNvSpPr/>
      </dsp:nvSpPr>
      <dsp:spPr bwMode="white">
        <a:xfrm>
          <a:off x="475314" y="793423"/>
          <a:ext cx="6654397" cy="5018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marL="0" lvl="0" indent="0" algn="l" defTabSz="889000">
            <a:lnSpc>
              <a:spcPct val="90000"/>
            </a:lnSpc>
            <a:spcBef>
              <a:spcPct val="0"/>
            </a:spcBef>
            <a:spcAft>
              <a:spcPct val="35000"/>
            </a:spcAft>
            <a:buNone/>
          </a:pPr>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软件工程</a:t>
          </a:r>
          <a:r>
            <a:rPr lang="zh-CN" altLang="en-US" sz="2400" b="1" dirty="0">
              <a:latin typeface="宋体" panose="02010600030101010101" pitchFamily="2" charset="-122"/>
              <a:ea typeface="宋体" panose="02010600030101010101" pitchFamily="2" charset="-122"/>
            </a:rPr>
            <a:t>的中心课题是控制复杂性</a:t>
          </a:r>
        </a:p>
      </dsp:txBody>
      <dsp:txXfrm>
        <a:off x="475314" y="793423"/>
        <a:ext cx="6654397" cy="501840"/>
      </dsp:txXfrm>
    </dsp:sp>
    <dsp:sp modelId="{8C56A8EE-F841-4692-8AC7-363875350A1C}">
      <dsp:nvSpPr>
        <dsp:cNvPr id="11" name="矩形 10"/>
        <dsp:cNvSpPr/>
      </dsp:nvSpPr>
      <dsp:spPr bwMode="white">
        <a:xfrm>
          <a:off x="0" y="1815463"/>
          <a:ext cx="9506281" cy="428400"/>
        </a:xfrm>
        <a:prstGeom prst="rect">
          <a:avLst/>
        </a:prstGeom>
      </dsp:spPr>
      <dsp:style>
        <a:lnRef idx="1">
          <a:schemeClr val="accent1"/>
        </a:lnRef>
        <a:fillRef idx="1">
          <a:schemeClr val="lt1">
            <a:alpha val="90000"/>
          </a:schemeClr>
        </a:fillRef>
        <a:effectRef idx="0">
          <a:scrgbClr r="0" g="0" b="0"/>
        </a:effectRef>
        <a:fontRef idx="minor"/>
      </dsp:style>
      <dsp:txBody>
        <a:bodyPr lIns="737793" tIns="354076" rIns="737793"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endParaRPr>
            <a:solidFill>
              <a:schemeClr val="dk1"/>
            </a:solidFill>
          </a:endParaRPr>
        </a:p>
      </dsp:txBody>
      <dsp:txXfrm>
        <a:off x="0" y="1815463"/>
        <a:ext cx="9506281" cy="428400"/>
      </dsp:txXfrm>
    </dsp:sp>
    <dsp:sp modelId="{D42E587D-3EA7-4843-AFA6-222C414348C5}">
      <dsp:nvSpPr>
        <dsp:cNvPr id="10" name="圆角矩形 9"/>
        <dsp:cNvSpPr/>
      </dsp:nvSpPr>
      <dsp:spPr bwMode="white">
        <a:xfrm>
          <a:off x="522132" y="1538799"/>
          <a:ext cx="6654397" cy="5018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3.</a:t>
          </a:r>
          <a:r>
            <a:rPr lang="zh-CN" altLang="en-US" sz="2400" b="1" kern="1200" dirty="0" smtClean="0">
              <a:solidFill>
                <a:prstClr val="black"/>
              </a:solidFill>
              <a:latin typeface="宋体" panose="02010600030101010101" pitchFamily="2" charset="-122"/>
              <a:ea typeface="宋体" panose="02010600030101010101" pitchFamily="2" charset="-122"/>
              <a:cs typeface="+mn-cs"/>
            </a:rPr>
            <a:t>软件</a:t>
          </a:r>
          <a:r>
            <a:rPr lang="zh-CN" altLang="en-US" sz="2400" b="1" kern="1200" dirty="0">
              <a:solidFill>
                <a:prstClr val="black"/>
              </a:solidFill>
              <a:latin typeface="宋体" panose="02010600030101010101" pitchFamily="2" charset="-122"/>
              <a:ea typeface="宋体" panose="02010600030101010101" pitchFamily="2" charset="-122"/>
              <a:cs typeface="+mn-cs"/>
            </a:rPr>
            <a:t>经常变化</a:t>
          </a:r>
        </a:p>
      </dsp:txBody>
      <dsp:txXfrm>
        <a:off x="522132" y="1538799"/>
        <a:ext cx="6654397" cy="501840"/>
      </dsp:txXfrm>
    </dsp:sp>
    <dsp:sp modelId="{29ECCE60-0C8C-45A3-896A-0FCA6E731E2C}">
      <dsp:nvSpPr>
        <dsp:cNvPr id="14" name="矩形 13"/>
        <dsp:cNvSpPr/>
      </dsp:nvSpPr>
      <dsp:spPr bwMode="white">
        <a:xfrm>
          <a:off x="0" y="2586583"/>
          <a:ext cx="9506281" cy="428400"/>
        </a:xfrm>
        <a:prstGeom prst="rect">
          <a:avLst/>
        </a:prstGeom>
      </dsp:spPr>
      <dsp:style>
        <a:lnRef idx="1">
          <a:schemeClr val="accent1"/>
        </a:lnRef>
        <a:fillRef idx="1">
          <a:schemeClr val="lt1">
            <a:alpha val="90000"/>
          </a:schemeClr>
        </a:fillRef>
        <a:effectRef idx="0">
          <a:scrgbClr r="0" g="0" b="0"/>
        </a:effectRef>
        <a:fontRef idx="minor"/>
      </dsp:style>
      <dsp:txBody>
        <a:bodyPr lIns="737793" tIns="354076" rIns="737793"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endParaRPr>
            <a:solidFill>
              <a:schemeClr val="dk1"/>
            </a:solidFill>
          </a:endParaRPr>
        </a:p>
      </dsp:txBody>
      <dsp:txXfrm>
        <a:off x="0" y="2586583"/>
        <a:ext cx="9506281" cy="428400"/>
      </dsp:txXfrm>
    </dsp:sp>
    <dsp:sp modelId="{670749B7-8F70-4B19-AF42-E8B76911F258}">
      <dsp:nvSpPr>
        <dsp:cNvPr id="13" name="圆角矩形 12"/>
        <dsp:cNvSpPr/>
      </dsp:nvSpPr>
      <dsp:spPr bwMode="white">
        <a:xfrm>
          <a:off x="475314" y="2335663"/>
          <a:ext cx="6654397" cy="5018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4.</a:t>
          </a:r>
          <a:r>
            <a:rPr lang="zh-CN" altLang="en-US" sz="2400" b="1" kern="1200" dirty="0" smtClean="0">
              <a:solidFill>
                <a:prstClr val="black"/>
              </a:solidFill>
              <a:latin typeface="宋体" panose="02010600030101010101" pitchFamily="2" charset="-122"/>
              <a:ea typeface="宋体" panose="02010600030101010101" pitchFamily="2" charset="-122"/>
              <a:cs typeface="+mn-cs"/>
            </a:rPr>
            <a:t>开发</a:t>
          </a:r>
          <a:r>
            <a:rPr lang="zh-CN" altLang="en-US" sz="2400" b="1" kern="1200" dirty="0">
              <a:solidFill>
                <a:prstClr val="black"/>
              </a:solidFill>
              <a:latin typeface="宋体" panose="02010600030101010101" pitchFamily="2" charset="-122"/>
              <a:ea typeface="宋体" panose="02010600030101010101" pitchFamily="2" charset="-122"/>
              <a:cs typeface="+mn-cs"/>
            </a:rPr>
            <a:t>软件的效率非常重要</a:t>
          </a:r>
        </a:p>
      </dsp:txBody>
      <dsp:txXfrm>
        <a:off x="475314" y="2335663"/>
        <a:ext cx="6654397" cy="501840"/>
      </dsp:txXfrm>
    </dsp:sp>
    <dsp:sp modelId="{3A6E8B2B-698B-4684-9086-7322BA4B0410}">
      <dsp:nvSpPr>
        <dsp:cNvPr id="17" name="矩形 16"/>
        <dsp:cNvSpPr/>
      </dsp:nvSpPr>
      <dsp:spPr bwMode="white">
        <a:xfrm>
          <a:off x="0" y="3357703"/>
          <a:ext cx="9506281" cy="428400"/>
        </a:xfrm>
        <a:prstGeom prst="rect">
          <a:avLst/>
        </a:prstGeom>
      </dsp:spPr>
      <dsp:style>
        <a:lnRef idx="1">
          <a:schemeClr val="accent1"/>
        </a:lnRef>
        <a:fillRef idx="1">
          <a:schemeClr val="lt1">
            <a:alpha val="90000"/>
          </a:schemeClr>
        </a:fillRef>
        <a:effectRef idx="0">
          <a:scrgbClr r="0" g="0" b="0"/>
        </a:effectRef>
        <a:fontRef idx="minor"/>
      </dsp:style>
      <dsp:txBody>
        <a:bodyPr lIns="737793" tIns="354076" rIns="737793"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endParaRPr>
            <a:solidFill>
              <a:schemeClr val="dk1"/>
            </a:solidFill>
          </a:endParaRPr>
        </a:p>
      </dsp:txBody>
      <dsp:txXfrm>
        <a:off x="0" y="3357703"/>
        <a:ext cx="9506281" cy="428400"/>
      </dsp:txXfrm>
    </dsp:sp>
    <dsp:sp modelId="{08D91DA3-0689-4947-AB01-6512F16DBA7D}">
      <dsp:nvSpPr>
        <dsp:cNvPr id="16" name="圆角矩形 15"/>
        <dsp:cNvSpPr/>
      </dsp:nvSpPr>
      <dsp:spPr bwMode="white">
        <a:xfrm>
          <a:off x="475314" y="3106783"/>
          <a:ext cx="6654397" cy="5018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5.</a:t>
          </a:r>
          <a:r>
            <a:rPr lang="zh-CN" altLang="en-US" sz="2400" b="1" kern="1200" dirty="0" smtClean="0">
              <a:solidFill>
                <a:prstClr val="black"/>
              </a:solidFill>
              <a:latin typeface="宋体" panose="02010600030101010101" pitchFamily="2" charset="-122"/>
              <a:ea typeface="宋体" panose="02010600030101010101" pitchFamily="2" charset="-122"/>
              <a:cs typeface="+mn-cs"/>
            </a:rPr>
            <a:t>和谐</a:t>
          </a:r>
          <a:r>
            <a:rPr lang="zh-CN" altLang="en-US" sz="2400" b="1" kern="1200" dirty="0">
              <a:solidFill>
                <a:prstClr val="black"/>
              </a:solidFill>
              <a:latin typeface="宋体" panose="02010600030101010101" pitchFamily="2" charset="-122"/>
              <a:ea typeface="宋体" panose="02010600030101010101" pitchFamily="2" charset="-122"/>
              <a:cs typeface="+mn-cs"/>
            </a:rPr>
            <a:t>地合作是开发软件的关键</a:t>
          </a:r>
        </a:p>
      </dsp:txBody>
      <dsp:txXfrm>
        <a:off x="475314" y="3106783"/>
        <a:ext cx="6654397" cy="501840"/>
      </dsp:txXfrm>
    </dsp:sp>
    <dsp:sp modelId="{93F7EC4B-BF0A-425B-8C02-BBA0C30F72A0}">
      <dsp:nvSpPr>
        <dsp:cNvPr id="20" name="矩形 19"/>
        <dsp:cNvSpPr/>
      </dsp:nvSpPr>
      <dsp:spPr bwMode="white">
        <a:xfrm>
          <a:off x="0" y="4128824"/>
          <a:ext cx="9506281" cy="428400"/>
        </a:xfrm>
        <a:prstGeom prst="rect">
          <a:avLst/>
        </a:prstGeom>
      </dsp:spPr>
      <dsp:style>
        <a:lnRef idx="1">
          <a:schemeClr val="accent1"/>
        </a:lnRef>
        <a:fillRef idx="1">
          <a:schemeClr val="lt1">
            <a:alpha val="90000"/>
          </a:schemeClr>
        </a:fillRef>
        <a:effectRef idx="0">
          <a:scrgbClr r="0" g="0" b="0"/>
        </a:effectRef>
        <a:fontRef idx="minor"/>
      </dsp:style>
      <dsp:txBody>
        <a:bodyPr lIns="737793" tIns="354076" rIns="737793"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endParaRPr>
            <a:solidFill>
              <a:schemeClr val="dk1"/>
            </a:solidFill>
          </a:endParaRPr>
        </a:p>
      </dsp:txBody>
      <dsp:txXfrm>
        <a:off x="0" y="4128824"/>
        <a:ext cx="9506281" cy="428400"/>
      </dsp:txXfrm>
    </dsp:sp>
    <dsp:sp modelId="{295E4C56-E244-49C1-AF95-CDBDB4A62C1E}">
      <dsp:nvSpPr>
        <dsp:cNvPr id="19" name="圆角矩形 18"/>
        <dsp:cNvSpPr/>
      </dsp:nvSpPr>
      <dsp:spPr bwMode="white">
        <a:xfrm>
          <a:off x="475314" y="3877904"/>
          <a:ext cx="6654397" cy="5018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6.</a:t>
          </a:r>
          <a:r>
            <a:rPr lang="zh-CN" altLang="en-US" sz="2400" b="1" kern="1200" dirty="0" smtClean="0">
              <a:solidFill>
                <a:prstClr val="black"/>
              </a:solidFill>
              <a:latin typeface="宋体" panose="02010600030101010101" pitchFamily="2" charset="-122"/>
              <a:ea typeface="宋体" panose="02010600030101010101" pitchFamily="2" charset="-122"/>
              <a:cs typeface="+mn-cs"/>
            </a:rPr>
            <a:t>必须</a:t>
          </a:r>
          <a:r>
            <a:rPr lang="zh-CN" altLang="en-US" sz="2400" b="1" kern="1200" dirty="0">
              <a:solidFill>
                <a:prstClr val="black"/>
              </a:solidFill>
              <a:latin typeface="宋体" panose="02010600030101010101" pitchFamily="2" charset="-122"/>
              <a:ea typeface="宋体" panose="02010600030101010101" pitchFamily="2" charset="-122"/>
              <a:cs typeface="+mn-cs"/>
            </a:rPr>
            <a:t>有效地支持它的用户</a:t>
          </a:r>
        </a:p>
      </dsp:txBody>
      <dsp:txXfrm>
        <a:off x="475314" y="3877904"/>
        <a:ext cx="6654397" cy="501840"/>
      </dsp:txXfrm>
    </dsp:sp>
    <dsp:sp modelId="{97DE0F63-DC63-46CC-9C0B-328313469902}">
      <dsp:nvSpPr>
        <dsp:cNvPr id="23" name="矩形 22"/>
        <dsp:cNvSpPr/>
      </dsp:nvSpPr>
      <dsp:spPr bwMode="white">
        <a:xfrm>
          <a:off x="0" y="4899944"/>
          <a:ext cx="9506281" cy="428400"/>
        </a:xfrm>
        <a:prstGeom prst="rect">
          <a:avLst/>
        </a:prstGeom>
      </dsp:spPr>
      <dsp:style>
        <a:lnRef idx="1">
          <a:schemeClr val="accent1"/>
        </a:lnRef>
        <a:fillRef idx="1">
          <a:schemeClr val="lt1">
            <a:alpha val="90000"/>
          </a:schemeClr>
        </a:fillRef>
        <a:effectRef idx="0">
          <a:scrgbClr r="0" g="0" b="0"/>
        </a:effectRef>
        <a:fontRef idx="minor"/>
      </dsp:style>
      <dsp:txBody>
        <a:bodyPr lIns="737793" tIns="354076" rIns="737793"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endParaRPr>
            <a:solidFill>
              <a:schemeClr val="dk1"/>
            </a:solidFill>
          </a:endParaRPr>
        </a:p>
      </dsp:txBody>
      <dsp:txXfrm>
        <a:off x="0" y="4899944"/>
        <a:ext cx="9506281" cy="428400"/>
      </dsp:txXfrm>
    </dsp:sp>
    <dsp:sp modelId="{3DD5D1FF-BDBA-4E3F-B591-AA3E8C8259A1}">
      <dsp:nvSpPr>
        <dsp:cNvPr id="22" name="圆角矩形 21"/>
        <dsp:cNvSpPr/>
      </dsp:nvSpPr>
      <dsp:spPr bwMode="white">
        <a:xfrm>
          <a:off x="461570" y="4649024"/>
          <a:ext cx="9044711" cy="5018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marL="0" lvl="0" indent="0" algn="l" defTabSz="889000">
            <a:lnSpc>
              <a:spcPct val="90000"/>
            </a:lnSpc>
            <a:spcBef>
              <a:spcPct val="0"/>
            </a:spcBef>
            <a:spcAft>
              <a:spcPct val="35000"/>
            </a:spcAft>
            <a:buNone/>
          </a:pPr>
          <a:r>
            <a:rPr lang="en-US" altLang="zh-CN" sz="2400" b="1" kern="1200" dirty="0" smtClean="0">
              <a:solidFill>
                <a:prstClr val="black"/>
              </a:solidFill>
              <a:latin typeface="宋体" panose="02010600030101010101" pitchFamily="2" charset="-122"/>
              <a:ea typeface="宋体" panose="02010600030101010101" pitchFamily="2" charset="-122"/>
              <a:cs typeface="+mn-cs"/>
            </a:rPr>
            <a:t>7</a:t>
          </a:r>
          <a:r>
            <a:rPr lang="en-US" altLang="zh-CN" sz="2400" b="1" kern="1200" dirty="0" smtClean="0">
              <a:solidFill>
                <a:prstClr val="black"/>
              </a:solidFill>
              <a:latin typeface="宋体" panose="02010600030101010101" pitchFamily="2" charset="-122"/>
              <a:ea typeface="宋体" panose="02010600030101010101" pitchFamily="2" charset="-122"/>
              <a:cs typeface="+mn-cs"/>
            </a:rPr>
            <a:t>.</a:t>
          </a:r>
          <a:r>
            <a:rPr lang="zh-CN" altLang="en-US" sz="2400" b="1" kern="1200" dirty="0" smtClean="0">
              <a:solidFill>
                <a:prstClr val="black"/>
              </a:solidFill>
              <a:latin typeface="宋体" panose="02010600030101010101" pitchFamily="2" charset="-122"/>
              <a:ea typeface="宋体" panose="02010600030101010101" pitchFamily="2" charset="-122"/>
              <a:cs typeface="+mn-cs"/>
            </a:rPr>
            <a:t> 开发者的文化背景与软件应用领域不同</a:t>
          </a:r>
          <a:endParaRPr lang="zh-CN" altLang="en-US" sz="2400" b="1" kern="1200" dirty="0">
            <a:solidFill>
              <a:prstClr val="black"/>
            </a:solidFill>
            <a:latin typeface="宋体" panose="02010600030101010101" pitchFamily="2" charset="-122"/>
            <a:ea typeface="宋体" panose="02010600030101010101" pitchFamily="2" charset="-122"/>
            <a:cs typeface="+mn-cs"/>
          </a:endParaRPr>
        </a:p>
      </dsp:txBody>
      <dsp:txXfrm>
        <a:off x="461570" y="4649024"/>
        <a:ext cx="9044711" cy="501840"/>
      </dsp:txXfrm>
    </dsp:sp>
    <dsp:sp modelId="{787C6EE1-56A1-4212-B3AD-02A8D00C6834}">
      <dsp:nvSpPr>
        <dsp:cNvPr id="3" name="矩形 2" hidden="1"/>
        <dsp:cNvSpPr/>
      </dsp:nvSpPr>
      <dsp:spPr>
        <a:xfrm>
          <a:off x="0" y="22303"/>
          <a:ext cx="475314" cy="501840"/>
        </a:xfrm>
        <a:prstGeom prst="rect">
          <a:avLst/>
        </a:prstGeom>
      </dsp:spPr>
      <dsp:txXfrm>
        <a:off x="0" y="22303"/>
        <a:ext cx="475314" cy="501840"/>
      </dsp:txXfrm>
    </dsp:sp>
    <dsp:sp modelId="{5B16B0DA-6AED-41BF-BF51-607CF2DA3F79}">
      <dsp:nvSpPr>
        <dsp:cNvPr id="6" name="矩形 5" hidden="1"/>
        <dsp:cNvSpPr/>
      </dsp:nvSpPr>
      <dsp:spPr>
        <a:xfrm>
          <a:off x="0" y="793423"/>
          <a:ext cx="475314" cy="501840"/>
        </a:xfrm>
        <a:prstGeom prst="rect">
          <a:avLst/>
        </a:prstGeom>
      </dsp:spPr>
      <dsp:txXfrm>
        <a:off x="0" y="793423"/>
        <a:ext cx="475314" cy="501840"/>
      </dsp:txXfrm>
    </dsp:sp>
    <dsp:sp modelId="{8043515F-EF42-418B-A71C-098D98124D11}">
      <dsp:nvSpPr>
        <dsp:cNvPr id="9" name="矩形 8" hidden="1"/>
        <dsp:cNvSpPr/>
      </dsp:nvSpPr>
      <dsp:spPr>
        <a:xfrm>
          <a:off x="0" y="1564544"/>
          <a:ext cx="475314" cy="501840"/>
        </a:xfrm>
        <a:prstGeom prst="rect">
          <a:avLst/>
        </a:prstGeom>
      </dsp:spPr>
      <dsp:txXfrm>
        <a:off x="0" y="1564544"/>
        <a:ext cx="475314" cy="501840"/>
      </dsp:txXfrm>
    </dsp:sp>
    <dsp:sp modelId="{2FC827A2-6066-4D98-8A25-C614FDED5E04}">
      <dsp:nvSpPr>
        <dsp:cNvPr id="12" name="矩形 11" hidden="1"/>
        <dsp:cNvSpPr/>
      </dsp:nvSpPr>
      <dsp:spPr>
        <a:xfrm>
          <a:off x="0" y="2335663"/>
          <a:ext cx="475314" cy="501840"/>
        </a:xfrm>
        <a:prstGeom prst="rect">
          <a:avLst/>
        </a:prstGeom>
      </dsp:spPr>
      <dsp:txXfrm>
        <a:off x="0" y="2335663"/>
        <a:ext cx="475314" cy="501840"/>
      </dsp:txXfrm>
    </dsp:sp>
    <dsp:sp modelId="{DE25FAB9-6568-4ED8-8913-989975BDC555}">
      <dsp:nvSpPr>
        <dsp:cNvPr id="15" name="矩形 14" hidden="1"/>
        <dsp:cNvSpPr/>
      </dsp:nvSpPr>
      <dsp:spPr>
        <a:xfrm>
          <a:off x="0" y="3106783"/>
          <a:ext cx="475314" cy="501840"/>
        </a:xfrm>
        <a:prstGeom prst="rect">
          <a:avLst/>
        </a:prstGeom>
      </dsp:spPr>
      <dsp:txXfrm>
        <a:off x="0" y="3106783"/>
        <a:ext cx="475314" cy="501840"/>
      </dsp:txXfrm>
    </dsp:sp>
    <dsp:sp modelId="{2E9EA71B-B115-4435-A8B4-391264E4E4DB}">
      <dsp:nvSpPr>
        <dsp:cNvPr id="18" name="矩形 17" hidden="1"/>
        <dsp:cNvSpPr/>
      </dsp:nvSpPr>
      <dsp:spPr>
        <a:xfrm>
          <a:off x="0" y="3877904"/>
          <a:ext cx="475314" cy="501840"/>
        </a:xfrm>
        <a:prstGeom prst="rect">
          <a:avLst/>
        </a:prstGeom>
      </dsp:spPr>
      <dsp:txXfrm>
        <a:off x="0" y="3877904"/>
        <a:ext cx="475314" cy="501840"/>
      </dsp:txXfrm>
    </dsp:sp>
    <dsp:sp modelId="{814E8494-C557-4EDA-9600-7F488B4C9F27}">
      <dsp:nvSpPr>
        <dsp:cNvPr id="21" name="矩形 20" hidden="1"/>
        <dsp:cNvSpPr/>
      </dsp:nvSpPr>
      <dsp:spPr>
        <a:xfrm>
          <a:off x="0" y="4649024"/>
          <a:ext cx="461570" cy="501840"/>
        </a:xfrm>
        <a:prstGeom prst="rect">
          <a:avLst/>
        </a:prstGeom>
      </dsp:spPr>
      <dsp:txXfrm>
        <a:off x="0" y="4649024"/>
        <a:ext cx="461570" cy="50184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080328" cy="5206631"/>
        <a:chOff x="0" y="0"/>
        <a:chExt cx="9080328" cy="5206631"/>
      </a:xfrm>
    </dsp:grpSpPr>
    <dsp:sp modelId="{8C311B6F-26F2-4023-AB98-895867431223}">
      <dsp:nvSpPr>
        <dsp:cNvPr id="5" name="矩形 4"/>
        <dsp:cNvSpPr/>
      </dsp:nvSpPr>
      <dsp:spPr bwMode="white">
        <a:xfrm>
          <a:off x="0" y="342515"/>
          <a:ext cx="9080328" cy="403200"/>
        </a:xfrm>
        <a:prstGeom prst="rect">
          <a:avLst/>
        </a:prstGeom>
      </dsp:spPr>
      <dsp:style>
        <a:lnRef idx="1">
          <a:schemeClr val="accent1"/>
        </a:lnRef>
        <a:fillRef idx="1">
          <a:schemeClr val="lt1">
            <a:alpha val="90000"/>
          </a:schemeClr>
        </a:fillRef>
        <a:effectRef idx="0">
          <a:scrgbClr r="0" g="0" b="0"/>
        </a:effectRef>
        <a:fontRef idx="minor"/>
      </dsp:style>
      <dsp:txBody>
        <a:bodyPr lIns="704734" tIns="333248" rIns="70473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342515"/>
        <a:ext cx="9080328" cy="403200"/>
      </dsp:txXfrm>
    </dsp:sp>
    <dsp:sp modelId="{7FBB601F-231A-4F93-AA47-F369C36A6E25}">
      <dsp:nvSpPr>
        <dsp:cNvPr id="4" name="圆角矩形 3"/>
        <dsp:cNvSpPr/>
      </dsp:nvSpPr>
      <dsp:spPr bwMode="white">
        <a:xfrm>
          <a:off x="454016" y="106355"/>
          <a:ext cx="6356230" cy="4723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250" tIns="0" rIns="24025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1.</a:t>
          </a:r>
          <a:r>
            <a:rPr lang="zh-CN" altLang="zh-CN" sz="2000" b="1" kern="1200" dirty="0" smtClean="0">
              <a:solidFill>
                <a:prstClr val="black"/>
              </a:solidFill>
              <a:latin typeface="宋体" panose="02010600030101010101" pitchFamily="2" charset="-122"/>
              <a:ea typeface="宋体" panose="02010600030101010101" pitchFamily="2" charset="-122"/>
              <a:cs typeface="+mn-cs"/>
            </a:rPr>
            <a:t>用</a:t>
          </a:r>
          <a:r>
            <a:rPr lang="zh-CN" altLang="zh-CN" sz="2000" b="1" kern="1200" dirty="0">
              <a:solidFill>
                <a:prstClr val="black"/>
              </a:solidFill>
              <a:latin typeface="宋体" panose="02010600030101010101" pitchFamily="2" charset="-122"/>
              <a:ea typeface="宋体" panose="02010600030101010101" pitchFamily="2" charset="-122"/>
              <a:cs typeface="+mn-cs"/>
            </a:rPr>
            <a:t>分阶段的生命周期计划严格管理</a:t>
          </a:r>
          <a:endParaRPr lang="zh-CN" altLang="en-US" sz="2000" b="1" kern="1200" dirty="0">
            <a:solidFill>
              <a:prstClr val="black"/>
            </a:solidFill>
            <a:latin typeface="宋体" panose="02010600030101010101" pitchFamily="2" charset="-122"/>
            <a:ea typeface="宋体" panose="02010600030101010101" pitchFamily="2" charset="-122"/>
            <a:cs typeface="+mn-cs"/>
          </a:endParaRPr>
        </a:p>
      </dsp:txBody>
      <dsp:txXfrm>
        <a:off x="454016" y="106355"/>
        <a:ext cx="6356230" cy="472320"/>
      </dsp:txXfrm>
    </dsp:sp>
    <dsp:sp modelId="{E591B38A-C324-4CCE-823C-467EB06F69ED}">
      <dsp:nvSpPr>
        <dsp:cNvPr id="8" name="矩形 7"/>
        <dsp:cNvSpPr/>
      </dsp:nvSpPr>
      <dsp:spPr bwMode="white">
        <a:xfrm>
          <a:off x="0" y="1068275"/>
          <a:ext cx="9080328" cy="403200"/>
        </a:xfrm>
        <a:prstGeom prst="rect">
          <a:avLst/>
        </a:prstGeom>
      </dsp:spPr>
      <dsp:style>
        <a:lnRef idx="1">
          <a:schemeClr val="accent1"/>
        </a:lnRef>
        <a:fillRef idx="1">
          <a:schemeClr val="lt1">
            <a:alpha val="90000"/>
          </a:schemeClr>
        </a:fillRef>
        <a:effectRef idx="0">
          <a:scrgbClr r="0" g="0" b="0"/>
        </a:effectRef>
        <a:fontRef idx="minor"/>
      </dsp:style>
      <dsp:txBody>
        <a:bodyPr lIns="704734" tIns="333248" rIns="70473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1068275"/>
        <a:ext cx="9080328" cy="403200"/>
      </dsp:txXfrm>
    </dsp:sp>
    <dsp:sp modelId="{83E5B62E-53D8-4201-A94B-807C6EEBD4A6}">
      <dsp:nvSpPr>
        <dsp:cNvPr id="7" name="圆角矩形 6"/>
        <dsp:cNvSpPr/>
      </dsp:nvSpPr>
      <dsp:spPr bwMode="white">
        <a:xfrm>
          <a:off x="454016" y="832115"/>
          <a:ext cx="6356230" cy="4723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250" tIns="0" rIns="24025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2.</a:t>
          </a:r>
          <a:r>
            <a:rPr lang="zh-CN" altLang="zh-CN" sz="2000" b="1" kern="1200" dirty="0" smtClean="0">
              <a:solidFill>
                <a:prstClr val="black"/>
              </a:solidFill>
              <a:latin typeface="宋体" panose="02010600030101010101" pitchFamily="2" charset="-122"/>
              <a:ea typeface="宋体" panose="02010600030101010101" pitchFamily="2" charset="-122"/>
              <a:cs typeface="+mn-cs"/>
            </a:rPr>
            <a:t>坚持</a:t>
          </a:r>
          <a:r>
            <a:rPr lang="zh-CN" altLang="zh-CN" sz="2000" b="1" kern="1200" dirty="0">
              <a:solidFill>
                <a:prstClr val="black"/>
              </a:solidFill>
              <a:latin typeface="宋体" panose="02010600030101010101" pitchFamily="2" charset="-122"/>
              <a:ea typeface="宋体" panose="02010600030101010101" pitchFamily="2" charset="-122"/>
              <a:cs typeface="+mn-cs"/>
            </a:rPr>
            <a:t>进行阶段评审</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454016" y="832115"/>
        <a:ext cx="6356230" cy="472320"/>
      </dsp:txXfrm>
    </dsp:sp>
    <dsp:sp modelId="{072C5C12-EE83-43CF-9762-83729545A7BA}">
      <dsp:nvSpPr>
        <dsp:cNvPr id="11" name="矩形 10"/>
        <dsp:cNvSpPr/>
      </dsp:nvSpPr>
      <dsp:spPr bwMode="white">
        <a:xfrm>
          <a:off x="0" y="1794035"/>
          <a:ext cx="9080328" cy="403200"/>
        </a:xfrm>
        <a:prstGeom prst="rect">
          <a:avLst/>
        </a:prstGeom>
      </dsp:spPr>
      <dsp:style>
        <a:lnRef idx="1">
          <a:schemeClr val="accent1"/>
        </a:lnRef>
        <a:fillRef idx="1">
          <a:schemeClr val="lt1">
            <a:alpha val="90000"/>
          </a:schemeClr>
        </a:fillRef>
        <a:effectRef idx="0">
          <a:scrgbClr r="0" g="0" b="0"/>
        </a:effectRef>
        <a:fontRef idx="minor"/>
      </dsp:style>
      <dsp:txBody>
        <a:bodyPr lIns="704734" tIns="333248" rIns="70473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1794035"/>
        <a:ext cx="9080328" cy="403200"/>
      </dsp:txXfrm>
    </dsp:sp>
    <dsp:sp modelId="{A9692D7E-66B7-447A-BEA8-2807723CBB68}">
      <dsp:nvSpPr>
        <dsp:cNvPr id="10" name="圆角矩形 9"/>
        <dsp:cNvSpPr/>
      </dsp:nvSpPr>
      <dsp:spPr bwMode="white">
        <a:xfrm>
          <a:off x="454016" y="1557875"/>
          <a:ext cx="6356230" cy="4723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250" tIns="0" rIns="24025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3.</a:t>
          </a:r>
          <a:r>
            <a:rPr lang="zh-CN" altLang="zh-CN" sz="2000" b="1" kern="1200" dirty="0" smtClean="0">
              <a:solidFill>
                <a:prstClr val="black"/>
              </a:solidFill>
              <a:latin typeface="宋体" panose="02010600030101010101" pitchFamily="2" charset="-122"/>
              <a:ea typeface="宋体" panose="02010600030101010101" pitchFamily="2" charset="-122"/>
              <a:cs typeface="+mn-cs"/>
            </a:rPr>
            <a:t>实行</a:t>
          </a:r>
          <a:r>
            <a:rPr lang="zh-CN" altLang="zh-CN" sz="2000" b="1" kern="1200" dirty="0">
              <a:solidFill>
                <a:prstClr val="black"/>
              </a:solidFill>
              <a:latin typeface="宋体" panose="02010600030101010101" pitchFamily="2" charset="-122"/>
              <a:ea typeface="宋体" panose="02010600030101010101" pitchFamily="2" charset="-122"/>
              <a:cs typeface="+mn-cs"/>
            </a:rPr>
            <a:t>严格的产品控制</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454016" y="1557875"/>
        <a:ext cx="6356230" cy="472320"/>
      </dsp:txXfrm>
    </dsp:sp>
    <dsp:sp modelId="{5F0E010F-3F59-4247-9065-FBBB6B5E2A52}">
      <dsp:nvSpPr>
        <dsp:cNvPr id="14" name="矩形 13"/>
        <dsp:cNvSpPr/>
      </dsp:nvSpPr>
      <dsp:spPr bwMode="white">
        <a:xfrm>
          <a:off x="0" y="2519796"/>
          <a:ext cx="9080328" cy="403200"/>
        </a:xfrm>
        <a:prstGeom prst="rect">
          <a:avLst/>
        </a:prstGeom>
      </dsp:spPr>
      <dsp:style>
        <a:lnRef idx="1">
          <a:schemeClr val="accent1"/>
        </a:lnRef>
        <a:fillRef idx="1">
          <a:schemeClr val="lt1">
            <a:alpha val="90000"/>
          </a:schemeClr>
        </a:fillRef>
        <a:effectRef idx="0">
          <a:scrgbClr r="0" g="0" b="0"/>
        </a:effectRef>
        <a:fontRef idx="minor"/>
      </dsp:style>
      <dsp:txBody>
        <a:bodyPr lIns="704734" tIns="333248" rIns="70473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2519796"/>
        <a:ext cx="9080328" cy="403200"/>
      </dsp:txXfrm>
    </dsp:sp>
    <dsp:sp modelId="{87E0C51F-F214-4C7E-AE1A-FDB1CD1022B2}">
      <dsp:nvSpPr>
        <dsp:cNvPr id="13" name="圆角矩形 12"/>
        <dsp:cNvSpPr/>
      </dsp:nvSpPr>
      <dsp:spPr bwMode="white">
        <a:xfrm>
          <a:off x="454016" y="2283636"/>
          <a:ext cx="6356230" cy="4723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250" tIns="0" rIns="24025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4.</a:t>
          </a:r>
          <a:r>
            <a:rPr lang="zh-CN" altLang="zh-CN" sz="2000" b="1" kern="1200" dirty="0" smtClean="0">
              <a:solidFill>
                <a:prstClr val="black"/>
              </a:solidFill>
              <a:latin typeface="宋体" panose="02010600030101010101" pitchFamily="2" charset="-122"/>
              <a:ea typeface="宋体" panose="02010600030101010101" pitchFamily="2" charset="-122"/>
              <a:cs typeface="+mn-cs"/>
            </a:rPr>
            <a:t>采用</a:t>
          </a:r>
          <a:r>
            <a:rPr lang="zh-CN" altLang="zh-CN" sz="2000" b="1" kern="1200" dirty="0">
              <a:solidFill>
                <a:prstClr val="black"/>
              </a:solidFill>
              <a:latin typeface="宋体" panose="02010600030101010101" pitchFamily="2" charset="-122"/>
              <a:ea typeface="宋体" panose="02010600030101010101" pitchFamily="2" charset="-122"/>
              <a:cs typeface="+mn-cs"/>
            </a:rPr>
            <a:t>现代程序设计技术</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454016" y="2283636"/>
        <a:ext cx="6356230" cy="472320"/>
      </dsp:txXfrm>
    </dsp:sp>
    <dsp:sp modelId="{44467D13-63C7-44A1-8D83-69FE39799831}">
      <dsp:nvSpPr>
        <dsp:cNvPr id="17" name="矩形 16"/>
        <dsp:cNvSpPr/>
      </dsp:nvSpPr>
      <dsp:spPr bwMode="white">
        <a:xfrm>
          <a:off x="0" y="3245556"/>
          <a:ext cx="9080328" cy="403200"/>
        </a:xfrm>
        <a:prstGeom prst="rect">
          <a:avLst/>
        </a:prstGeom>
      </dsp:spPr>
      <dsp:style>
        <a:lnRef idx="1">
          <a:schemeClr val="accent1"/>
        </a:lnRef>
        <a:fillRef idx="1">
          <a:schemeClr val="lt1">
            <a:alpha val="90000"/>
          </a:schemeClr>
        </a:fillRef>
        <a:effectRef idx="0">
          <a:scrgbClr r="0" g="0" b="0"/>
        </a:effectRef>
        <a:fontRef idx="minor"/>
      </dsp:style>
      <dsp:txBody>
        <a:bodyPr lIns="704734" tIns="333248" rIns="70473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3245556"/>
        <a:ext cx="9080328" cy="403200"/>
      </dsp:txXfrm>
    </dsp:sp>
    <dsp:sp modelId="{5B0D6E38-B266-4723-9DF0-8865950FD46B}">
      <dsp:nvSpPr>
        <dsp:cNvPr id="16" name="圆角矩形 15"/>
        <dsp:cNvSpPr/>
      </dsp:nvSpPr>
      <dsp:spPr bwMode="white">
        <a:xfrm>
          <a:off x="454016" y="3009396"/>
          <a:ext cx="6356230" cy="4723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250" tIns="0" rIns="24025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5.</a:t>
          </a:r>
          <a:r>
            <a:rPr lang="zh-CN" altLang="zh-CN" sz="2000" b="1" kern="1200" dirty="0" smtClean="0">
              <a:solidFill>
                <a:prstClr val="black"/>
              </a:solidFill>
              <a:latin typeface="宋体" panose="02010600030101010101" pitchFamily="2" charset="-122"/>
              <a:ea typeface="宋体" panose="02010600030101010101" pitchFamily="2" charset="-122"/>
              <a:cs typeface="+mn-cs"/>
            </a:rPr>
            <a:t>结果</a:t>
          </a:r>
          <a:r>
            <a:rPr lang="zh-CN" altLang="zh-CN" sz="2000" b="1" kern="1200" dirty="0">
              <a:solidFill>
                <a:prstClr val="black"/>
              </a:solidFill>
              <a:latin typeface="宋体" panose="02010600030101010101" pitchFamily="2" charset="-122"/>
              <a:ea typeface="宋体" panose="02010600030101010101" pitchFamily="2" charset="-122"/>
              <a:cs typeface="+mn-cs"/>
            </a:rPr>
            <a:t>应能清楚地审查</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454016" y="3009396"/>
        <a:ext cx="6356230" cy="472320"/>
      </dsp:txXfrm>
    </dsp:sp>
    <dsp:sp modelId="{1CC84B8F-BA53-4563-AE33-4883E285DD1A}">
      <dsp:nvSpPr>
        <dsp:cNvPr id="20" name="矩形 19"/>
        <dsp:cNvSpPr/>
      </dsp:nvSpPr>
      <dsp:spPr bwMode="white">
        <a:xfrm>
          <a:off x="0" y="3971316"/>
          <a:ext cx="9080328" cy="403200"/>
        </a:xfrm>
        <a:prstGeom prst="rect">
          <a:avLst/>
        </a:prstGeom>
      </dsp:spPr>
      <dsp:style>
        <a:lnRef idx="1">
          <a:schemeClr val="accent1"/>
        </a:lnRef>
        <a:fillRef idx="1">
          <a:schemeClr val="lt1">
            <a:alpha val="90000"/>
          </a:schemeClr>
        </a:fillRef>
        <a:effectRef idx="0">
          <a:scrgbClr r="0" g="0" b="0"/>
        </a:effectRef>
        <a:fontRef idx="minor"/>
      </dsp:style>
      <dsp:txBody>
        <a:bodyPr lIns="704734" tIns="333248" rIns="70473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3971316"/>
        <a:ext cx="9080328" cy="403200"/>
      </dsp:txXfrm>
    </dsp:sp>
    <dsp:sp modelId="{AE07AE78-BEFB-47E6-A454-43683A31D937}">
      <dsp:nvSpPr>
        <dsp:cNvPr id="19" name="圆角矩形 18"/>
        <dsp:cNvSpPr/>
      </dsp:nvSpPr>
      <dsp:spPr bwMode="white">
        <a:xfrm>
          <a:off x="454016" y="3735156"/>
          <a:ext cx="6356230" cy="4723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250" tIns="0" rIns="24025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6.</a:t>
          </a:r>
          <a:r>
            <a:rPr lang="zh-CN" altLang="zh-CN" sz="2000" b="1" kern="1200" dirty="0" smtClean="0">
              <a:solidFill>
                <a:prstClr val="black"/>
              </a:solidFill>
              <a:latin typeface="宋体" panose="02010600030101010101" pitchFamily="2" charset="-122"/>
              <a:ea typeface="宋体" panose="02010600030101010101" pitchFamily="2" charset="-122"/>
              <a:cs typeface="+mn-cs"/>
            </a:rPr>
            <a:t>开发</a:t>
          </a:r>
          <a:r>
            <a:rPr lang="zh-CN" altLang="zh-CN" sz="2000" b="1" kern="1200" dirty="0">
              <a:solidFill>
                <a:prstClr val="black"/>
              </a:solidFill>
              <a:latin typeface="宋体" panose="02010600030101010101" pitchFamily="2" charset="-122"/>
              <a:ea typeface="宋体" panose="02010600030101010101" pitchFamily="2" charset="-122"/>
              <a:cs typeface="+mn-cs"/>
            </a:rPr>
            <a:t>小组的人员应该少而精</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454016" y="3735156"/>
        <a:ext cx="6356230" cy="472320"/>
      </dsp:txXfrm>
    </dsp:sp>
    <dsp:sp modelId="{68B7EC07-D4A1-422D-8A17-9DC0D254D348}">
      <dsp:nvSpPr>
        <dsp:cNvPr id="23" name="矩形 22"/>
        <dsp:cNvSpPr/>
      </dsp:nvSpPr>
      <dsp:spPr bwMode="white">
        <a:xfrm>
          <a:off x="0" y="4697076"/>
          <a:ext cx="9080328" cy="403200"/>
        </a:xfrm>
        <a:prstGeom prst="rect">
          <a:avLst/>
        </a:prstGeom>
      </dsp:spPr>
      <dsp:style>
        <a:lnRef idx="1">
          <a:schemeClr val="accent1"/>
        </a:lnRef>
        <a:fillRef idx="1">
          <a:schemeClr val="lt1">
            <a:alpha val="90000"/>
          </a:schemeClr>
        </a:fillRef>
        <a:effectRef idx="0">
          <a:scrgbClr r="0" g="0" b="0"/>
        </a:effectRef>
        <a:fontRef idx="minor"/>
      </dsp:style>
      <dsp:txBody>
        <a:bodyPr lIns="704734" tIns="333248" rIns="70473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4697076"/>
        <a:ext cx="9080328" cy="403200"/>
      </dsp:txXfrm>
    </dsp:sp>
    <dsp:sp modelId="{47E7E1FB-B24F-43FF-977F-5231D8E03EC8}">
      <dsp:nvSpPr>
        <dsp:cNvPr id="22" name="圆角矩形 21"/>
        <dsp:cNvSpPr/>
      </dsp:nvSpPr>
      <dsp:spPr bwMode="white">
        <a:xfrm>
          <a:off x="454016" y="4460916"/>
          <a:ext cx="6356230" cy="47232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0250" tIns="0" rIns="240250"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0" lvl="0" indent="0" algn="l" defTabSz="800100">
            <a:lnSpc>
              <a:spcPct val="90000"/>
            </a:lnSpc>
            <a:spcBef>
              <a:spcPct val="0"/>
            </a:spcBef>
            <a:spcAft>
              <a:spcPct val="35000"/>
            </a:spcAft>
            <a:buNone/>
          </a:pPr>
          <a:r>
            <a:rPr lang="en-US" altLang="zh-CN" sz="2000" b="1" kern="1200" dirty="0" smtClean="0">
              <a:solidFill>
                <a:prstClr val="black"/>
              </a:solidFill>
              <a:latin typeface="宋体" panose="02010600030101010101" pitchFamily="2" charset="-122"/>
              <a:ea typeface="宋体" panose="02010600030101010101" pitchFamily="2" charset="-122"/>
              <a:cs typeface="+mn-cs"/>
            </a:rPr>
            <a:t>7.</a:t>
          </a:r>
          <a:r>
            <a:rPr lang="zh-CN" altLang="zh-CN" sz="2000" b="1" kern="1200" dirty="0" smtClean="0">
              <a:solidFill>
                <a:prstClr val="black"/>
              </a:solidFill>
              <a:latin typeface="宋体" panose="02010600030101010101" pitchFamily="2" charset="-122"/>
              <a:ea typeface="宋体" panose="02010600030101010101" pitchFamily="2" charset="-122"/>
              <a:cs typeface="+mn-cs"/>
            </a:rPr>
            <a:t>承认</a:t>
          </a:r>
          <a:r>
            <a:rPr lang="zh-CN" altLang="zh-CN" sz="2000" b="1" kern="1200" dirty="0">
              <a:solidFill>
                <a:prstClr val="black"/>
              </a:solidFill>
              <a:latin typeface="宋体" panose="02010600030101010101" pitchFamily="2" charset="-122"/>
              <a:ea typeface="宋体" panose="02010600030101010101" pitchFamily="2" charset="-122"/>
              <a:cs typeface="+mn-cs"/>
            </a:rPr>
            <a:t>不断改进软件工程实践的必要性</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454016" y="4460916"/>
        <a:ext cx="6356230" cy="472320"/>
      </dsp:txXfrm>
    </dsp:sp>
    <dsp:sp modelId="{787C6EE1-56A1-4212-B3AD-02A8D00C6834}">
      <dsp:nvSpPr>
        <dsp:cNvPr id="3" name="矩形 2" hidden="1"/>
        <dsp:cNvSpPr/>
      </dsp:nvSpPr>
      <dsp:spPr>
        <a:xfrm>
          <a:off x="0" y="106355"/>
          <a:ext cx="454016" cy="472320"/>
        </a:xfrm>
        <a:prstGeom prst="rect">
          <a:avLst/>
        </a:prstGeom>
      </dsp:spPr>
      <dsp:txXfrm>
        <a:off x="0" y="106355"/>
        <a:ext cx="454016" cy="472320"/>
      </dsp:txXfrm>
    </dsp:sp>
    <dsp:sp modelId="{5A123B7F-97C5-4809-B87B-4819449E542B}">
      <dsp:nvSpPr>
        <dsp:cNvPr id="6" name="矩形 5" hidden="1"/>
        <dsp:cNvSpPr/>
      </dsp:nvSpPr>
      <dsp:spPr>
        <a:xfrm>
          <a:off x="0" y="832115"/>
          <a:ext cx="454016" cy="472320"/>
        </a:xfrm>
        <a:prstGeom prst="rect">
          <a:avLst/>
        </a:prstGeom>
      </dsp:spPr>
      <dsp:txXfrm>
        <a:off x="0" y="832115"/>
        <a:ext cx="454016" cy="472320"/>
      </dsp:txXfrm>
    </dsp:sp>
    <dsp:sp modelId="{64C7198E-8559-40C4-AFB4-0266B648F30C}">
      <dsp:nvSpPr>
        <dsp:cNvPr id="9" name="矩形 8" hidden="1"/>
        <dsp:cNvSpPr/>
      </dsp:nvSpPr>
      <dsp:spPr>
        <a:xfrm>
          <a:off x="0" y="1557875"/>
          <a:ext cx="454016" cy="472320"/>
        </a:xfrm>
        <a:prstGeom prst="rect">
          <a:avLst/>
        </a:prstGeom>
      </dsp:spPr>
      <dsp:txXfrm>
        <a:off x="0" y="1557875"/>
        <a:ext cx="454016" cy="472320"/>
      </dsp:txXfrm>
    </dsp:sp>
    <dsp:sp modelId="{8EDB6617-41D6-497B-A869-5D4B7B2813AB}">
      <dsp:nvSpPr>
        <dsp:cNvPr id="12" name="矩形 11" hidden="1"/>
        <dsp:cNvSpPr/>
      </dsp:nvSpPr>
      <dsp:spPr>
        <a:xfrm>
          <a:off x="0" y="2283636"/>
          <a:ext cx="454016" cy="472320"/>
        </a:xfrm>
        <a:prstGeom prst="rect">
          <a:avLst/>
        </a:prstGeom>
      </dsp:spPr>
      <dsp:txXfrm>
        <a:off x="0" y="2283636"/>
        <a:ext cx="454016" cy="472320"/>
      </dsp:txXfrm>
    </dsp:sp>
    <dsp:sp modelId="{749F0567-767D-4AE3-8293-1C785097D866}">
      <dsp:nvSpPr>
        <dsp:cNvPr id="15" name="矩形 14" hidden="1"/>
        <dsp:cNvSpPr/>
      </dsp:nvSpPr>
      <dsp:spPr>
        <a:xfrm>
          <a:off x="0" y="3009396"/>
          <a:ext cx="454016" cy="472320"/>
        </a:xfrm>
        <a:prstGeom prst="rect">
          <a:avLst/>
        </a:prstGeom>
      </dsp:spPr>
      <dsp:txXfrm>
        <a:off x="0" y="3009396"/>
        <a:ext cx="454016" cy="472320"/>
      </dsp:txXfrm>
    </dsp:sp>
    <dsp:sp modelId="{8F5192BD-EDBD-4ED5-91AE-DA9178F3985A}">
      <dsp:nvSpPr>
        <dsp:cNvPr id="18" name="矩形 17" hidden="1"/>
        <dsp:cNvSpPr/>
      </dsp:nvSpPr>
      <dsp:spPr>
        <a:xfrm>
          <a:off x="0" y="3735156"/>
          <a:ext cx="454016" cy="472320"/>
        </a:xfrm>
        <a:prstGeom prst="rect">
          <a:avLst/>
        </a:prstGeom>
      </dsp:spPr>
      <dsp:txXfrm>
        <a:off x="0" y="3735156"/>
        <a:ext cx="454016" cy="472320"/>
      </dsp:txXfrm>
    </dsp:sp>
    <dsp:sp modelId="{8D7B4417-5154-4FD9-B7D2-6A14C0EFC2F8}">
      <dsp:nvSpPr>
        <dsp:cNvPr id="21" name="矩形 20" hidden="1"/>
        <dsp:cNvSpPr/>
      </dsp:nvSpPr>
      <dsp:spPr>
        <a:xfrm>
          <a:off x="0" y="4460916"/>
          <a:ext cx="454016" cy="472320"/>
        </a:xfrm>
        <a:prstGeom prst="rect">
          <a:avLst/>
        </a:prstGeom>
      </dsp:spPr>
      <dsp:txXfrm>
        <a:off x="0" y="4460916"/>
        <a:ext cx="454016" cy="472320"/>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08999" cy="3832200"/>
        <a:chOff x="0" y="0"/>
        <a:chExt cx="8408999" cy="3832200"/>
      </a:xfrm>
    </dsp:grpSpPr>
    <dsp:sp modelId="{65796A4A-BCDF-4839-9DFA-3D4EE0022FF8}">
      <dsp:nvSpPr>
        <dsp:cNvPr id="3" name="圆角矩形 2"/>
        <dsp:cNvSpPr/>
      </dsp:nvSpPr>
      <dsp:spPr bwMode="white">
        <a:xfrm>
          <a:off x="0" y="12933"/>
          <a:ext cx="8408999" cy="10388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56210" tIns="156210" rIns="156210" bIns="156210" anchor="ctr"/>
        <a:lstStyle>
          <a:lvl1pPr algn="l">
            <a:defRPr sz="41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altLang="zh-CN" dirty="0" smtClean="0">
              <a:latin typeface="宋体" panose="02010600030101010101" pitchFamily="2" charset="-122"/>
              <a:ea typeface="宋体" panose="02010600030101010101" pitchFamily="2" charset="-122"/>
            </a:rPr>
            <a:t>1.</a:t>
          </a:r>
          <a:r>
            <a:rPr lang="zh-CN" altLang="zh-CN" dirty="0" smtClean="0">
              <a:latin typeface="宋体" panose="02010600030101010101" pitchFamily="2" charset="-122"/>
              <a:ea typeface="宋体" panose="02010600030101010101" pitchFamily="2" charset="-122"/>
            </a:rPr>
            <a:t>传统</a:t>
          </a:r>
          <a:r>
            <a:rPr lang="zh-CN" altLang="zh-CN" dirty="0">
              <a:latin typeface="宋体" panose="02010600030101010101" pitchFamily="2" charset="-122"/>
              <a:ea typeface="宋体" panose="02010600030101010101" pitchFamily="2" charset="-122"/>
            </a:rPr>
            <a:t>方法学</a:t>
          </a:r>
          <a:endParaRPr lang="zh-CN" altLang="en-US" dirty="0">
            <a:latin typeface="宋体" panose="02010600030101010101" pitchFamily="2" charset="-122"/>
            <a:ea typeface="宋体" panose="02010600030101010101" pitchFamily="2" charset="-122"/>
          </a:endParaRPr>
        </a:p>
      </dsp:txBody>
      <dsp:txXfrm>
        <a:off x="0" y="12933"/>
        <a:ext cx="8408999" cy="1038860"/>
      </dsp:txXfrm>
    </dsp:sp>
    <dsp:sp modelId="{EF600C03-46F9-4AF7-8D26-63447DCB4797}">
      <dsp:nvSpPr>
        <dsp:cNvPr id="4" name="矩形 3"/>
        <dsp:cNvSpPr/>
      </dsp:nvSpPr>
      <dsp:spPr bwMode="white">
        <a:xfrm>
          <a:off x="0" y="1051793"/>
          <a:ext cx="8408999" cy="678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6985" tIns="52070" rIns="291592" bIns="52070" anchor="t"/>
        <a:lstStyle>
          <a:lvl1pPr algn="l">
            <a:defRPr sz="41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1">
            <a:lnSpc>
              <a:spcPct val="100000"/>
            </a:lnSpc>
            <a:spcBef>
              <a:spcPct val="0"/>
            </a:spcBef>
            <a:spcAft>
              <a:spcPct val="20000"/>
            </a:spcAft>
            <a:buChar char="•"/>
          </a:pPr>
          <a:r>
            <a:rPr lang="zh-CN" altLang="zh-CN" dirty="0" smtClean="0">
              <a:solidFill>
                <a:schemeClr val="tx1"/>
              </a:solidFill>
              <a:latin typeface="宋体" panose="02010600030101010101" pitchFamily="2" charset="-122"/>
              <a:ea typeface="宋体" panose="02010600030101010101" pitchFamily="2" charset="-122"/>
            </a:rPr>
            <a:t>生命周期</a:t>
          </a:r>
          <a:r>
            <a:rPr lang="zh-CN" altLang="zh-CN" dirty="0">
              <a:solidFill>
                <a:schemeClr val="tx1"/>
              </a:solidFill>
              <a:latin typeface="宋体" panose="02010600030101010101" pitchFamily="2" charset="-122"/>
              <a:ea typeface="宋体" panose="02010600030101010101" pitchFamily="2" charset="-122"/>
            </a:rPr>
            <a:t>方法学或结构化范</a:t>
          </a:r>
          <a:r>
            <a:rPr lang="zh-CN" altLang="zh-CN" dirty="0" smtClean="0">
              <a:solidFill>
                <a:schemeClr val="tx1"/>
              </a:solidFill>
              <a:latin typeface="宋体" panose="02010600030101010101" pitchFamily="2" charset="-122"/>
              <a:ea typeface="宋体" panose="02010600030101010101" pitchFamily="2" charset="-122"/>
            </a:rPr>
            <a:t>型</a:t>
          </a:r>
          <a:endParaRPr lang="zh-CN" altLang="en-US" dirty="0">
            <a:solidFill>
              <a:schemeClr val="tx1"/>
            </a:solidFill>
            <a:latin typeface="宋体" panose="02010600030101010101" pitchFamily="2" charset="-122"/>
            <a:ea typeface="宋体" panose="02010600030101010101" pitchFamily="2" charset="-122"/>
          </a:endParaRPr>
        </a:p>
      </dsp:txBody>
      <dsp:txXfrm>
        <a:off x="0" y="1051793"/>
        <a:ext cx="8408999" cy="678960"/>
      </dsp:txXfrm>
    </dsp:sp>
    <dsp:sp modelId="{CB6D4485-A1C9-41D3-8B20-DB047F031869}">
      <dsp:nvSpPr>
        <dsp:cNvPr id="5" name="圆角矩形 4"/>
        <dsp:cNvSpPr/>
      </dsp:nvSpPr>
      <dsp:spPr bwMode="white">
        <a:xfrm>
          <a:off x="0" y="1730753"/>
          <a:ext cx="8408999" cy="10388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56210" tIns="156210" rIns="156210" bIns="156210" anchor="ctr"/>
        <a:lstStyle>
          <a:lvl1pPr algn="l">
            <a:defRPr sz="41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altLang="zh-CN" dirty="0" smtClean="0">
              <a:latin typeface="宋体" panose="02010600030101010101" pitchFamily="2" charset="-122"/>
              <a:ea typeface="宋体" panose="02010600030101010101" pitchFamily="2" charset="-122"/>
            </a:rPr>
            <a:t>2.</a:t>
          </a:r>
          <a:r>
            <a:rPr lang="zh-CN" altLang="zh-CN" dirty="0" smtClean="0">
              <a:latin typeface="宋体" panose="02010600030101010101" pitchFamily="2" charset="-122"/>
              <a:ea typeface="宋体" panose="02010600030101010101" pitchFamily="2" charset="-122"/>
            </a:rPr>
            <a:t>面向对象</a:t>
          </a:r>
          <a:r>
            <a:rPr lang="zh-CN" altLang="zh-CN" dirty="0">
              <a:latin typeface="宋体" panose="02010600030101010101" pitchFamily="2" charset="-122"/>
              <a:ea typeface="宋体" panose="02010600030101010101" pitchFamily="2" charset="-122"/>
            </a:rPr>
            <a:t>方法学</a:t>
          </a:r>
          <a:endParaRPr lang="zh-CN" altLang="en-US" dirty="0">
            <a:latin typeface="宋体" panose="02010600030101010101" pitchFamily="2" charset="-122"/>
            <a:ea typeface="宋体" panose="02010600030101010101" pitchFamily="2" charset="-122"/>
          </a:endParaRPr>
        </a:p>
      </dsp:txBody>
      <dsp:txXfrm>
        <a:off x="0" y="1730753"/>
        <a:ext cx="8408999" cy="1038860"/>
      </dsp:txXfrm>
    </dsp:sp>
    <dsp:sp modelId="{FD900B4C-91BF-43E7-B611-9CCF8EDF3E04}">
      <dsp:nvSpPr>
        <dsp:cNvPr id="6" name="矩形 5"/>
        <dsp:cNvSpPr/>
      </dsp:nvSpPr>
      <dsp:spPr bwMode="white">
        <a:xfrm>
          <a:off x="0" y="2769613"/>
          <a:ext cx="8408999" cy="104965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6985" tIns="52070" rIns="291592" bIns="52070" anchor="t"/>
        <a:lstStyle>
          <a:lvl1pPr algn="l">
            <a:defRPr sz="41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1">
            <a:lnSpc>
              <a:spcPct val="100000"/>
            </a:lnSpc>
            <a:spcBef>
              <a:spcPct val="0"/>
            </a:spcBef>
            <a:spcAft>
              <a:spcPct val="20000"/>
            </a:spcAft>
            <a:buChar char="•"/>
          </a:pPr>
          <a:r>
            <a:rPr lang="zh-CN" altLang="zh-CN" dirty="0" smtClean="0">
              <a:solidFill>
                <a:schemeClr val="tx1"/>
              </a:solidFill>
              <a:latin typeface="宋体" panose="02010600030101010101" pitchFamily="2" charset="-122"/>
              <a:ea typeface="宋体" panose="02010600030101010101" pitchFamily="2" charset="-122"/>
            </a:rPr>
            <a:t>把</a:t>
          </a:r>
          <a:r>
            <a:rPr lang="zh-CN" altLang="zh-CN" dirty="0">
              <a:solidFill>
                <a:schemeClr val="tx1"/>
              </a:solidFill>
              <a:latin typeface="宋体" panose="02010600030101010101" pitchFamily="2" charset="-122"/>
              <a:ea typeface="宋体" panose="02010600030101010101" pitchFamily="2" charset="-122"/>
            </a:rPr>
            <a:t>数据和行为看成是同等重要的，把数据和对数据的操作紧密地结合</a:t>
          </a:r>
          <a:r>
            <a:rPr lang="zh-CN" altLang="zh-CN" dirty="0" smtClean="0">
              <a:solidFill>
                <a:schemeClr val="tx1"/>
              </a:solidFill>
              <a:latin typeface="宋体" panose="02010600030101010101" pitchFamily="2" charset="-122"/>
              <a:ea typeface="宋体" panose="02010600030101010101" pitchFamily="2" charset="-122"/>
            </a:rPr>
            <a:t>起来</a:t>
          </a:r>
          <a:endParaRPr lang="zh-CN" altLang="en-US" dirty="0">
            <a:solidFill>
              <a:schemeClr val="tx1"/>
            </a:solidFill>
          </a:endParaRPr>
        </a:p>
      </dsp:txBody>
      <dsp:txXfrm>
        <a:off x="0" y="2769613"/>
        <a:ext cx="8408999" cy="1049655"/>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5">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enn3#1">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3#2">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6">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7">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8">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9">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10">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4">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1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14">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15">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16">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1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8E9C2BE1-30B0-4BFF-86E2-B29499CC18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2027" y="744538"/>
            <a:ext cx="5373620"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3"/>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7744F346-9435-41B1-AD1D-461963F20B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D7EAB605-FD6E-5245-A716-054B7C42DD31}" type="slidenum">
              <a:rPr lang="en-US" altLang="zh-CN" sz="1200">
                <a:solidFill>
                  <a:srgbClr val="000000"/>
                </a:solidFill>
              </a:rPr>
            </a:fld>
            <a:endParaRPr lang="en-US" altLang="zh-CN" sz="1200">
              <a:solidFill>
                <a:srgbClr val="000000"/>
              </a:solidFill>
            </a:endParaRPr>
          </a:p>
        </p:txBody>
      </p:sp>
      <p:sp>
        <p:nvSpPr>
          <p:cNvPr id="5123"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124" name="Rectangle 2"/>
          <p:cNvSpPr>
            <a:spLocks noGrp="1" noChangeArrowheads="1"/>
          </p:cNvSpPr>
          <p:nvPr>
            <p:ph type="body" idx="1"/>
          </p:nvPr>
        </p:nvSpPr>
        <p:spPr>
          <a:xfrm>
            <a:off x="620713" y="205105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a:solidFill>
                  <a:srgbClr val="C00000"/>
                </a:solidFill>
                <a:latin typeface="华文中宋" panose="02010600040101010101" charset="-122"/>
                <a:ea typeface="华文中宋" panose="02010600040101010101" charset="-122"/>
              </a:rPr>
              <a:t>用工程化的思想指导软件项目开发</a:t>
            </a:r>
            <a:endParaRPr lang="zh-CN" altLang="en-US">
              <a:solidFill>
                <a:srgbClr val="C00000"/>
              </a:solidFill>
              <a:latin typeface="华文中宋" panose="02010600040101010101" charset="-122"/>
              <a:ea typeface="华文中宋" panose="0201060004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15CA27-7180-4F6B-A84E-BE3F55DF1844}"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48D1C5DB-1103-664D-A931-1E7C526D9B75}" type="slidenum">
              <a:rPr lang="en-US" altLang="zh-CN" sz="1200">
                <a:solidFill>
                  <a:srgbClr val="000000"/>
                </a:solidFill>
              </a:rPr>
            </a:fld>
            <a:endParaRPr lang="en-US" altLang="zh-CN" sz="1200">
              <a:solidFill>
                <a:srgbClr val="000000"/>
              </a:solidFill>
            </a:endParaRPr>
          </a:p>
        </p:txBody>
      </p:sp>
      <p:sp>
        <p:nvSpPr>
          <p:cNvPr id="11267" name="Rectangle 1"/>
          <p:cNvSpPr>
            <a:spLocks noGrp="1" noRot="1" noChangeAspect="1" noChangeArrowheads="1" noTextEdit="1"/>
          </p:cNvSpPr>
          <p:nvPr>
            <p:ph type="sldImg"/>
          </p:nvPr>
        </p:nvSpPr>
        <p:spPr>
          <a:xfrm>
            <a:off x="936625" y="684213"/>
            <a:ext cx="4949825" cy="3429000"/>
          </a:xfrm>
          <a:solidFill>
            <a:srgbClr val="FFFFFF"/>
          </a:solidFill>
          <a:ln>
            <a:solidFill>
              <a:srgbClr val="000000"/>
            </a:solidFill>
            <a:miter lim="800000"/>
          </a:ln>
        </p:spPr>
      </p:sp>
      <p:sp>
        <p:nvSpPr>
          <p:cNvPr id="11268" name="Rectangle 2"/>
          <p:cNvSpPr>
            <a:spLocks noGrp="1" noChangeArrowheads="1"/>
          </p:cNvSpPr>
          <p:nvPr>
            <p:ph type="body" idx="1"/>
          </p:nvPr>
        </p:nvSpPr>
        <p:spPr>
          <a:xfrm>
            <a:off x="620713" y="205105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a:latin typeface="Times New Roman" panose="02020603050405020304" pitchFamily="18" charset="0"/>
              </a:rPr>
              <a:t>60000</a:t>
            </a:r>
            <a:r>
              <a:rPr lang="zh-CN" altLang="en-US">
                <a:latin typeface="Times New Roman" panose="02020603050405020304" pitchFamily="18" charset="0"/>
              </a:rPr>
              <a:t>人</a:t>
            </a:r>
            <a:r>
              <a:rPr lang="en-US" altLang="zh-CN">
                <a:latin typeface="Times New Roman" panose="02020603050405020304" pitchFamily="18" charset="0"/>
              </a:rPr>
              <a:t>·</a:t>
            </a:r>
            <a:r>
              <a:rPr lang="zh-CN" altLang="en-US">
                <a:latin typeface="Times New Roman" panose="02020603050405020304" pitchFamily="18" charset="0"/>
              </a:rPr>
              <a:t>月</a:t>
            </a:r>
            <a:endParaRPr lang="zh-CN" altLang="en-US">
              <a:latin typeface="Times New Roman" panose="02020603050405020304" pitchFamily="18" charset="0"/>
            </a:endParaRPr>
          </a:p>
          <a:p>
            <a:r>
              <a:rPr lang="zh-CN" altLang="en-US">
                <a:latin typeface="Times New Roman" panose="02020603050405020304" pitchFamily="18" charset="0"/>
              </a:rPr>
              <a:t>复杂的需求，以及当时软件工程水平低下使得</a:t>
            </a:r>
            <a:r>
              <a:rPr lang="en-US" altLang="zh-CN">
                <a:latin typeface="Times New Roman" panose="02020603050405020304" pitchFamily="18" charset="0"/>
              </a:rPr>
              <a:t>OS/360</a:t>
            </a:r>
            <a:r>
              <a:rPr lang="zh-CN" altLang="en-US">
                <a:latin typeface="Times New Roman" panose="02020603050405020304" pitchFamily="18" charset="0"/>
              </a:rPr>
              <a:t>的开发工作陷入了历史以来最可怕的“软件开发泥潭”，诞生了最著名的失败论著</a:t>
            </a:r>
            <a:r>
              <a:rPr lang="en-US" altLang="zh-CN">
                <a:latin typeface="Times New Roman" panose="02020603050405020304" pitchFamily="18" charset="0"/>
              </a:rPr>
              <a:t>----《</a:t>
            </a:r>
            <a:r>
              <a:rPr lang="zh-CN" altLang="en-US">
                <a:latin typeface="Times New Roman" panose="02020603050405020304" pitchFamily="18" charset="0"/>
              </a:rPr>
              <a:t>神秘的人月</a:t>
            </a:r>
            <a:r>
              <a:rPr lang="en-US" altLang="zh-CN">
                <a:latin typeface="Times New Roman" panose="02020603050405020304" pitchFamily="18" charset="0"/>
              </a:rPr>
              <a:t>》</a:t>
            </a:r>
            <a:endParaRPr lang="zh-CN"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771" y="2130428"/>
            <a:ext cx="841806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485541" y="3886200"/>
            <a:ext cx="69325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7665" y="914400"/>
            <a:ext cx="8415683" cy="1141413"/>
          </a:xfr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317" y="4406901"/>
            <a:ext cx="841806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82317" y="2906713"/>
            <a:ext cx="8418060" cy="1500187"/>
          </a:xfrm>
        </p:spPr>
        <p:txBody>
          <a:bodyPr anchor="b"/>
          <a:lstStyle>
            <a:lvl1pPr marL="0" indent="0">
              <a:buNone/>
              <a:defRPr sz="2000">
                <a:solidFill>
                  <a:schemeClr val="tx1">
                    <a:tint val="75000"/>
                  </a:schemeClr>
                </a:solidFill>
              </a:defRPr>
            </a:lvl1pPr>
            <a:lvl2pPr marL="457200" indent="0">
              <a:buNone/>
              <a:defRPr sz="1865">
                <a:solidFill>
                  <a:schemeClr val="tx1">
                    <a:tint val="75000"/>
                  </a:schemeClr>
                </a:solidFill>
              </a:defRPr>
            </a:lvl2pPr>
            <a:lvl3pPr marL="914400" indent="0">
              <a:buNone/>
              <a:defRPr sz="1600">
                <a:solidFill>
                  <a:schemeClr val="tx1">
                    <a:tint val="75000"/>
                  </a:schemeClr>
                </a:solidFill>
              </a:defRPr>
            </a:lvl3pPr>
            <a:lvl4pPr marL="1371600" indent="0">
              <a:buNone/>
              <a:defRPr sz="1465">
                <a:solidFill>
                  <a:schemeClr val="tx1">
                    <a:tint val="75000"/>
                  </a:schemeClr>
                </a:solidFill>
              </a:defRPr>
            </a:lvl4pPr>
            <a:lvl5pPr marL="1828800" indent="0">
              <a:buNone/>
              <a:defRPr sz="1465">
                <a:solidFill>
                  <a:schemeClr val="tx1">
                    <a:tint val="75000"/>
                  </a:schemeClr>
                </a:solidFill>
              </a:defRPr>
            </a:lvl5pPr>
            <a:lvl6pPr marL="2286000" indent="0">
              <a:buNone/>
              <a:defRPr sz="1465">
                <a:solidFill>
                  <a:schemeClr val="tx1">
                    <a:tint val="75000"/>
                  </a:schemeClr>
                </a:solidFill>
              </a:defRPr>
            </a:lvl6pPr>
            <a:lvl7pPr marL="2743200" indent="0">
              <a:buNone/>
              <a:defRPr sz="1465">
                <a:solidFill>
                  <a:schemeClr val="tx1">
                    <a:tint val="75000"/>
                  </a:schemeClr>
                </a:solidFill>
              </a:defRPr>
            </a:lvl7pPr>
            <a:lvl8pPr marL="3200400" indent="0">
              <a:buNone/>
              <a:defRPr sz="1465">
                <a:solidFill>
                  <a:schemeClr val="tx1">
                    <a:tint val="75000"/>
                  </a:schemeClr>
                </a:solidFill>
              </a:defRPr>
            </a:lvl8pPr>
            <a:lvl9pPr marL="3657600" indent="0">
              <a:buNone/>
              <a:defRPr sz="14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18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433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180" y="274639"/>
            <a:ext cx="891324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535115"/>
            <a:ext cx="4375810"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95180" y="2174875"/>
            <a:ext cx="4375810"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30892" y="1535115"/>
            <a:ext cx="4377529"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30892" y="2174875"/>
            <a:ext cx="4377529"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2" name="矩形 11"/>
          <p:cNvSpPr/>
          <p:nvPr userDrawn="1"/>
        </p:nvSpPr>
        <p:spPr>
          <a:xfrm>
            <a:off x="2929" y="0"/>
            <a:ext cx="99036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5704" tIns="27852" rIns="55704" bIns="27852" anchor="ctr"/>
          <a:lstStyle/>
          <a:p>
            <a:pPr algn="ctr" defTabSz="685800" fontAlgn="auto">
              <a:spcBef>
                <a:spcPts val="0"/>
              </a:spcBef>
              <a:spcAft>
                <a:spcPts val="0"/>
              </a:spcAft>
              <a:defRPr/>
            </a:pPr>
            <a:endParaRPr lang="zh-CN" altLang="en-US" sz="1515"/>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180" y="274639"/>
            <a:ext cx="8913240" cy="1143000"/>
          </a:xfrm>
          <a:prstGeom prst="rect">
            <a:avLst/>
          </a:prstGeom>
        </p:spPr>
        <p:txBody>
          <a:bodyPr vert="horz" lIns="68571" tIns="34285" rIns="68571" bIns="3428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600203"/>
            <a:ext cx="8913240" cy="4525963"/>
          </a:xfrm>
          <a:prstGeom prst="rect">
            <a:avLst/>
          </a:prstGeom>
        </p:spPr>
        <p:txBody>
          <a:bodyPr vert="horz" lIns="68571" tIns="34285" rIns="68571" bIns="3428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95180" y="6356351"/>
            <a:ext cx="2310840" cy="365125"/>
          </a:xfrm>
          <a:prstGeom prst="rect">
            <a:avLst/>
          </a:prstGeom>
        </p:spPr>
        <p:txBody>
          <a:bodyPr vert="horz" lIns="68571" tIns="34285" rIns="68571" bIns="34285" rtlCol="0" anchor="ctr"/>
          <a:lstStyle>
            <a:lvl1pPr algn="l">
              <a:defRPr sz="1200">
                <a:solidFill>
                  <a:schemeClr val="tx1">
                    <a:tint val="75000"/>
                  </a:schemeClr>
                </a:solidFill>
              </a:defRPr>
            </a:lvl1pPr>
          </a:lstStyle>
          <a:p>
            <a:fld id="{73AE68D8-C826-458C-B183-20281108C25D}" type="datetimeFigureOut">
              <a:rPr lang="zh-CN" altLang="en-US" smtClean="0"/>
            </a:fld>
            <a:endParaRPr lang="zh-CN" altLang="en-US"/>
          </a:p>
        </p:txBody>
      </p:sp>
      <p:sp>
        <p:nvSpPr>
          <p:cNvPr id="5" name="页脚占位符 4"/>
          <p:cNvSpPr>
            <a:spLocks noGrp="1"/>
          </p:cNvSpPr>
          <p:nvPr>
            <p:ph type="ftr" sz="quarter" idx="3"/>
          </p:nvPr>
        </p:nvSpPr>
        <p:spPr>
          <a:xfrm>
            <a:off x="3383731" y="6356351"/>
            <a:ext cx="3136140" cy="365125"/>
          </a:xfrm>
          <a:prstGeom prst="rect">
            <a:avLst/>
          </a:prstGeom>
        </p:spPr>
        <p:txBody>
          <a:bodyPr vert="horz" lIns="68571" tIns="34285" rIns="68571" bIns="3428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7580" y="6356351"/>
            <a:ext cx="2310840" cy="365125"/>
          </a:xfrm>
          <a:prstGeom prst="rect">
            <a:avLst/>
          </a:prstGeom>
        </p:spPr>
        <p:txBody>
          <a:bodyPr vert="horz" lIns="68571" tIns="34285" rIns="68571" bIns="34285" rtlCol="0" anchor="ctr"/>
          <a:lstStyle>
            <a:lvl1pPr algn="r">
              <a:defRPr sz="1200">
                <a:solidFill>
                  <a:schemeClr val="tx1">
                    <a:tint val="75000"/>
                  </a:schemeClr>
                </a:solidFill>
              </a:defRPr>
            </a:lvl1pPr>
          </a:lstStyle>
          <a:p>
            <a:fld id="{20C4CAE4-7999-4689-BDF1-74DE61D838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0.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image" Target="../media/image3.png"/><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slideLayout" Target="../slideLayouts/slideLayout9.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9.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1.vml"/><Relationship Id="rId5" Type="http://schemas.openxmlformats.org/officeDocument/2006/relationships/slideLayout" Target="../slideLayouts/slideLayout10.xml"/><Relationship Id="rId4" Type="http://schemas.openxmlformats.org/officeDocument/2006/relationships/tags" Target="../tags/tag53.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9.xml"/><Relationship Id="rId7" Type="http://schemas.openxmlformats.org/officeDocument/2006/relationships/tags" Target="../tags/tag5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9.xml"/><Relationship Id="rId7" Type="http://schemas.openxmlformats.org/officeDocument/2006/relationships/tags" Target="../tags/tag5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57.xml"/><Relationship Id="rId7" Type="http://schemas.openxmlformats.org/officeDocument/2006/relationships/tags" Target="../tags/tag5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0" Type="http://schemas.openxmlformats.org/officeDocument/2006/relationships/notesSlide" Target="../notesSlides/notesSlide10.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9.xml"/><Relationship Id="rId7" Type="http://schemas.openxmlformats.org/officeDocument/2006/relationships/tags" Target="../tags/tag58.xml"/><Relationship Id="rId6" Type="http://schemas.openxmlformats.org/officeDocument/2006/relationships/image" Target="../media/image3.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60.xml"/><Relationship Id="rId7" Type="http://schemas.openxmlformats.org/officeDocument/2006/relationships/tags" Target="../tags/tag5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0" Type="http://schemas.openxmlformats.org/officeDocument/2006/relationships/notesSlide" Target="../notesSlides/notesSlide1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9.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7.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64.xml"/><Relationship Id="rId7" Type="http://schemas.openxmlformats.org/officeDocument/2006/relationships/tags" Target="../tags/tag6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3" Type="http://schemas.openxmlformats.org/officeDocument/2006/relationships/diagramLayout" Target="../diagrams/layout6.xml"/><Relationship Id="rId2" Type="http://schemas.openxmlformats.org/officeDocument/2006/relationships/diagramData" Target="../diagrams/data6.xml"/><Relationship Id="rId10" Type="http://schemas.openxmlformats.org/officeDocument/2006/relationships/notesSlide" Target="../notesSlides/notesSlide1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xml"/><Relationship Id="rId3" Type="http://schemas.openxmlformats.org/officeDocument/2006/relationships/image" Target="../media/image2.jpeg"/><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9.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9.xml"/><Relationship Id="rId7" Type="http://schemas.openxmlformats.org/officeDocument/2006/relationships/tags" Target="../tags/tag7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71.xml"/><Relationship Id="rId7" Type="http://schemas.openxmlformats.org/officeDocument/2006/relationships/image" Target="../media/image8.png"/><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0" Type="http://schemas.openxmlformats.org/officeDocument/2006/relationships/notesSlide" Target="../notesSlides/notesSlide18.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73.xml"/><Relationship Id="rId7" Type="http://schemas.openxmlformats.org/officeDocument/2006/relationships/tags" Target="../tags/tag7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3" Type="http://schemas.openxmlformats.org/officeDocument/2006/relationships/diagramLayout" Target="../diagrams/layout9.xml"/><Relationship Id="rId2" Type="http://schemas.openxmlformats.org/officeDocument/2006/relationships/diagramData" Target="../diagrams/data9.xml"/><Relationship Id="rId10" Type="http://schemas.openxmlformats.org/officeDocument/2006/relationships/notesSlide" Target="../notesSlides/notesSlide19.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75.xml"/><Relationship Id="rId7" Type="http://schemas.openxmlformats.org/officeDocument/2006/relationships/tags" Target="../tags/tag7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3" Type="http://schemas.openxmlformats.org/officeDocument/2006/relationships/diagramLayout" Target="../diagrams/layout10.xml"/><Relationship Id="rId2" Type="http://schemas.openxmlformats.org/officeDocument/2006/relationships/diagramData" Target="../diagrams/data10.xml"/><Relationship Id="rId10" Type="http://schemas.openxmlformats.org/officeDocument/2006/relationships/notesSlide" Target="../notesSlides/notesSlide20.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image" Target="../media/image3.png"/><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comments" Target="../comments/comment1.xml"/><Relationship Id="rId10" Type="http://schemas.openxmlformats.org/officeDocument/2006/relationships/slideLayout" Target="../slideLayouts/slideLayout9.xml"/><Relationship Id="rId1" Type="http://schemas.openxmlformats.org/officeDocument/2006/relationships/tags" Target="../tags/tag76.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9.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9.xml"/><Relationship Id="rId7" Type="http://schemas.openxmlformats.org/officeDocument/2006/relationships/tags" Target="../tags/tag8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9.xml"/><Relationship Id="rId2" Type="http://schemas.openxmlformats.org/officeDocument/2006/relationships/tags" Target="../tags/tag89.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9" Type="http://schemas.openxmlformats.org/officeDocument/2006/relationships/diagramQuickStyle" Target="../diagrams/quickStyle13.xml"/><Relationship Id="rId8" Type="http://schemas.openxmlformats.org/officeDocument/2006/relationships/diagramLayout" Target="../diagrams/layout13.xml"/><Relationship Id="rId7" Type="http://schemas.openxmlformats.org/officeDocument/2006/relationships/diagramData" Target="../diagrams/data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3" Type="http://schemas.openxmlformats.org/officeDocument/2006/relationships/diagramLayout" Target="../diagrams/layout12.xml"/><Relationship Id="rId2" Type="http://schemas.openxmlformats.org/officeDocument/2006/relationships/diagramData" Target="../diagrams/data12.xml"/><Relationship Id="rId15" Type="http://schemas.openxmlformats.org/officeDocument/2006/relationships/notesSlide" Target="../notesSlides/notesSlide25.xml"/><Relationship Id="rId14" Type="http://schemas.openxmlformats.org/officeDocument/2006/relationships/slideLayout" Target="../slideLayouts/slideLayout9.xml"/><Relationship Id="rId13" Type="http://schemas.openxmlformats.org/officeDocument/2006/relationships/tags" Target="../tags/tag91.xml"/><Relationship Id="rId12" Type="http://schemas.openxmlformats.org/officeDocument/2006/relationships/tags" Target="../tags/tag90.xml"/><Relationship Id="rId11" Type="http://schemas.microsoft.com/office/2007/relationships/diagramDrawing" Target="../diagrams/drawing13.xml"/><Relationship Id="rId10" Type="http://schemas.openxmlformats.org/officeDocument/2006/relationships/diagramColors" Target="../diagrams/colors13.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93.xml"/><Relationship Id="rId7" Type="http://schemas.openxmlformats.org/officeDocument/2006/relationships/tags" Target="../tags/tag9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3" Type="http://schemas.openxmlformats.org/officeDocument/2006/relationships/diagramLayout" Target="../diagrams/layout14.xml"/><Relationship Id="rId2" Type="http://schemas.openxmlformats.org/officeDocument/2006/relationships/diagramData" Target="../diagrams/data14.xml"/><Relationship Id="rId10" Type="http://schemas.openxmlformats.org/officeDocument/2006/relationships/notesSlide" Target="../notesSlides/notesSlide26.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slide" Target="slide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 Id="rId3" Type="http://schemas.openxmlformats.org/officeDocument/2006/relationships/diagramLayout" Target="../diagrams/layout15.xml"/><Relationship Id="rId2" Type="http://schemas.openxmlformats.org/officeDocument/2006/relationships/diagramData" Target="../diagrams/data15.xml"/><Relationship Id="rId11" Type="http://schemas.openxmlformats.org/officeDocument/2006/relationships/notesSlide" Target="../notesSlides/notesSlide27.xml"/><Relationship Id="rId10" Type="http://schemas.openxmlformats.org/officeDocument/2006/relationships/slideLayout" Target="../slideLayouts/slideLayout9.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97.xml"/><Relationship Id="rId7" Type="http://schemas.openxmlformats.org/officeDocument/2006/relationships/tags" Target="../tags/tag9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 Id="rId3" Type="http://schemas.openxmlformats.org/officeDocument/2006/relationships/diagramLayout" Target="../diagrams/layout16.xml"/><Relationship Id="rId2" Type="http://schemas.openxmlformats.org/officeDocument/2006/relationships/diagramData" Target="../diagrams/data16.xml"/><Relationship Id="rId10" Type="http://schemas.openxmlformats.org/officeDocument/2006/relationships/notesSlide" Target="../notesSlides/notesSlide28.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99.xml"/><Relationship Id="rId7" Type="http://schemas.openxmlformats.org/officeDocument/2006/relationships/tags" Target="../tags/tag98.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 Id="rId3" Type="http://schemas.openxmlformats.org/officeDocument/2006/relationships/diagramLayout" Target="../diagrams/layout17.xml"/><Relationship Id="rId2" Type="http://schemas.openxmlformats.org/officeDocument/2006/relationships/diagramData" Target="../diagrams/data17.xml"/><Relationship Id="rId10" Type="http://schemas.openxmlformats.org/officeDocument/2006/relationships/notesSlide" Target="../notesSlides/notesSlide29.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101.xml"/><Relationship Id="rId7" Type="http://schemas.openxmlformats.org/officeDocument/2006/relationships/tags" Target="../tags/tag100.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3" Type="http://schemas.openxmlformats.org/officeDocument/2006/relationships/diagramLayout" Target="../diagrams/layout18.xml"/><Relationship Id="rId2" Type="http://schemas.openxmlformats.org/officeDocument/2006/relationships/diagramData" Target="../diagrams/data18.xml"/><Relationship Id="rId10" Type="http://schemas.openxmlformats.org/officeDocument/2006/relationships/notesSlide" Target="../notesSlides/notesSlide30.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103.xml"/><Relationship Id="rId7" Type="http://schemas.openxmlformats.org/officeDocument/2006/relationships/tags" Target="../tags/tag10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 Id="rId3" Type="http://schemas.openxmlformats.org/officeDocument/2006/relationships/diagramLayout" Target="../diagrams/layout19.xml"/><Relationship Id="rId2" Type="http://schemas.openxmlformats.org/officeDocument/2006/relationships/diagramData" Target="../diagrams/data19.xml"/><Relationship Id="rId10" Type="http://schemas.openxmlformats.org/officeDocument/2006/relationships/notesSlide" Target="../notesSlides/notesSlide3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105.xml"/><Relationship Id="rId7" Type="http://schemas.openxmlformats.org/officeDocument/2006/relationships/tags" Target="../tags/tag10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 Id="rId3" Type="http://schemas.openxmlformats.org/officeDocument/2006/relationships/diagramLayout" Target="../diagrams/layout20.xml"/><Relationship Id="rId2" Type="http://schemas.openxmlformats.org/officeDocument/2006/relationships/diagramData" Target="../diagrams/data20.xml"/><Relationship Id="rId10" Type="http://schemas.openxmlformats.org/officeDocument/2006/relationships/notesSlide" Target="../notesSlides/notesSlide32.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9.xml"/><Relationship Id="rId3" Type="http://schemas.openxmlformats.org/officeDocument/2006/relationships/tags" Target="../tags/tag106.xml"/><Relationship Id="rId2" Type="http://schemas.openxmlformats.org/officeDocument/2006/relationships/image" Target="../media/image9.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9.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112.xml"/><Relationship Id="rId7" Type="http://schemas.openxmlformats.org/officeDocument/2006/relationships/tags" Target="../tags/tag11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 Id="rId3" Type="http://schemas.openxmlformats.org/officeDocument/2006/relationships/diagramLayout" Target="../diagrams/layout21.xml"/><Relationship Id="rId2" Type="http://schemas.openxmlformats.org/officeDocument/2006/relationships/diagramData" Target="../diagrams/data21.xml"/><Relationship Id="rId10" Type="http://schemas.openxmlformats.org/officeDocument/2006/relationships/notesSlide" Target="../notesSlides/notesSlide36.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9.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9.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9.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9.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9.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image" Target="../media/image10.png"/><Relationship Id="rId11" Type="http://schemas.openxmlformats.org/officeDocument/2006/relationships/slideLayout" Target="../slideLayouts/slideLayout9.xml"/><Relationship Id="rId10" Type="http://schemas.openxmlformats.org/officeDocument/2006/relationships/tags" Target="../tags/tag132.xml"/><Relationship Id="rId1" Type="http://schemas.openxmlformats.org/officeDocument/2006/relationships/tags" Target="../tags/tag125.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image" Target="../media/image3.png"/><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0" Type="http://schemas.openxmlformats.org/officeDocument/2006/relationships/slideLayout" Target="../slideLayouts/slideLayout9.xml"/><Relationship Id="rId1" Type="http://schemas.openxmlformats.org/officeDocument/2006/relationships/tags" Target="../tags/tag133.xml"/></Relationships>
</file>

<file path=ppt/slides/_rels/slide51.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image" Target="../media/image12.png"/><Relationship Id="rId6" Type="http://schemas.openxmlformats.org/officeDocument/2006/relationships/tags" Target="../tags/tag145.xml"/><Relationship Id="rId5" Type="http://schemas.openxmlformats.org/officeDocument/2006/relationships/image" Target="../media/image11.png"/><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4" Type="http://schemas.openxmlformats.org/officeDocument/2006/relationships/slideLayout" Target="../slideLayouts/slideLayout9.xml"/><Relationship Id="rId13" Type="http://schemas.openxmlformats.org/officeDocument/2006/relationships/tags" Target="../tags/tag150.xml"/><Relationship Id="rId12" Type="http://schemas.openxmlformats.org/officeDocument/2006/relationships/image" Target="../media/image3.png"/><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41.xml"/></Relationships>
</file>

<file path=ppt/slides/_rels/slide52.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image" Target="../media/image3.png"/><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0" Type="http://schemas.openxmlformats.org/officeDocument/2006/relationships/slideLayout" Target="../slideLayouts/slideLayout9.xml"/><Relationship Id="rId1" Type="http://schemas.openxmlformats.org/officeDocument/2006/relationships/tags" Target="../tags/tag151.xml"/></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7.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9.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image" Target="../media/image3.pn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1" Type="http://schemas.openxmlformats.org/officeDocument/2006/relationships/slideLayout" Target="../slideLayouts/slideLayout9.xml"/><Relationship Id="rId10" Type="http://schemas.openxmlformats.org/officeDocument/2006/relationships/tags" Target="../tags/tag41.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ata/meihua_service_downcache/jpg/c2cd393432f603784e5008f97f15de2e.jpgc2cd393432f603784e5008f97f15de2e"/>
          <p:cNvPicPr>
            <a:picLocks noChangeAspect="1"/>
          </p:cNvPicPr>
          <p:nvPr>
            <p:custDataLst>
              <p:tags r:id="rId1"/>
            </p:custDataLst>
          </p:nvPr>
        </p:nvPicPr>
        <p:blipFill rotWithShape="1">
          <a:blip r:embed="rId2"/>
          <a:srcRect t="18705" b="18705"/>
          <a:stretch>
            <a:fillRect/>
          </a:stretch>
        </p:blipFill>
        <p:spPr>
          <a:xfrm>
            <a:off x="558800" y="1268730"/>
            <a:ext cx="8061960" cy="2636666"/>
          </a:xfrm>
          <a:custGeom>
            <a:avLst/>
            <a:gdLst/>
            <a:ahLst/>
            <a:cxnLst>
              <a:cxn ang="3">
                <a:pos x="hc" y="t"/>
              </a:cxn>
              <a:cxn ang="cd2">
                <a:pos x="l" y="vc"/>
              </a:cxn>
              <a:cxn ang="cd4">
                <a:pos x="hc" y="b"/>
              </a:cxn>
              <a:cxn ang="0">
                <a:pos x="r" y="vc"/>
              </a:cxn>
            </a:cxnLst>
            <a:rect l="l" t="t" r="r" b="b"/>
            <a:pathLst>
              <a:path w="19200" h="5520">
                <a:moveTo>
                  <a:pt x="0" y="0"/>
                </a:moveTo>
                <a:lnTo>
                  <a:pt x="19200" y="0"/>
                </a:lnTo>
                <a:lnTo>
                  <a:pt x="19200" y="5520"/>
                </a:lnTo>
                <a:lnTo>
                  <a:pt x="0" y="5520"/>
                </a:lnTo>
                <a:lnTo>
                  <a:pt x="0" y="0"/>
                </a:lnTo>
                <a:close/>
              </a:path>
            </a:pathLst>
          </a:custGeom>
        </p:spPr>
      </p:pic>
      <p:sp>
        <p:nvSpPr>
          <p:cNvPr id="3" name="文本框 2"/>
          <p:cNvSpPr txBox="1"/>
          <p:nvPr>
            <p:custDataLst>
              <p:tags r:id="rId3"/>
            </p:custDataLst>
          </p:nvPr>
        </p:nvSpPr>
        <p:spPr>
          <a:xfrm>
            <a:off x="487220" y="3861318"/>
            <a:ext cx="3837365" cy="2192228"/>
          </a:xfrm>
          <a:prstGeom prst="rect">
            <a:avLst/>
          </a:prstGeom>
          <a:noFill/>
        </p:spPr>
        <p:txBody>
          <a:bodyPr wrap="square" lIns="51577" tIns="20630" rIns="51577" bIns="20630" rtlCol="0" anchor="ctr" anchorCtr="0">
            <a:normAutofit/>
          </a:bodyPr>
          <a:lstStyle/>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pitchFamily="34" charset="-122"/>
                <a:ea typeface="微软雅黑" panose="020B0503020204020204" pitchFamily="34" charset="-122"/>
              </a:rPr>
              <a:t>软件工程</a:t>
            </a:r>
            <a:br>
              <a:rPr lang="zh-CN" altLang="en-US" sz="3600" b="1" spc="200">
                <a:solidFill>
                  <a:schemeClr val="accent1"/>
                </a:solidFill>
                <a:uFillTx/>
                <a:latin typeface="微软雅黑" panose="020B0503020204020204" pitchFamily="34" charset="-122"/>
                <a:ea typeface="微软雅黑" panose="020B0503020204020204" pitchFamily="34" charset="-122"/>
              </a:rPr>
            </a:br>
            <a:r>
              <a:rPr lang="zh-CN" altLang="en-US" sz="3600" b="1" spc="200">
                <a:solidFill>
                  <a:schemeClr val="accent1"/>
                </a:solidFill>
                <a:uFillTx/>
                <a:latin typeface="微软雅黑" panose="020B0503020204020204" pitchFamily="34" charset="-122"/>
                <a:ea typeface="微软雅黑" panose="020B0503020204020204" pitchFamily="34" charset="-122"/>
              </a:rPr>
              <a:t>Software Engineering</a:t>
            </a:r>
            <a:endParaRPr lang="zh-CN" altLang="en-US" sz="3600" b="1" spc="200">
              <a:solidFill>
                <a:schemeClr val="accent1"/>
              </a:solidFill>
              <a:uFillTx/>
              <a:latin typeface="微软雅黑" panose="020B0503020204020204" pitchFamily="34" charset="-122"/>
              <a:ea typeface="微软雅黑" panose="020B0503020204020204" pitchFamily="34" charset="-122"/>
            </a:endParaRPr>
          </a:p>
        </p:txBody>
      </p:sp>
      <p:sp>
        <p:nvSpPr>
          <p:cNvPr id="11" name="Title 6"/>
          <p:cNvSpPr txBox="1"/>
          <p:nvPr>
            <p:custDataLst>
              <p:tags r:id="rId4"/>
            </p:custDataLst>
          </p:nvPr>
        </p:nvSpPr>
        <p:spPr>
          <a:xfrm>
            <a:off x="4204335" y="4149090"/>
            <a:ext cx="4035425" cy="1825625"/>
          </a:xfrm>
          <a:prstGeom prst="rect">
            <a:avLst/>
          </a:prstGeom>
          <a:noFill/>
          <a:ln w="3175">
            <a:noFill/>
            <a:prstDash val="dash"/>
          </a:ln>
        </p:spPr>
        <p:txBody>
          <a:bodyPr wrap="square" lIns="51577" tIns="20630" rIns="51577" bIns="2063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altLang="zh-CN" sz="2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王   </a:t>
            </a:r>
            <a:r>
              <a:rPr lang="zh-CN" altLang="en-US" sz="2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婷</a:t>
            </a:r>
            <a:endParaRPr lang="zh-CN" altLang="en-US" sz="2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2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浙江工业大学 计算机学院</a:t>
            </a:r>
            <a:endParaRPr lang="zh-CN" altLang="en-US" sz="2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软件特性</a:t>
            </a:r>
            <a:endParaRPr kumimoji="1" lang="zh-CN" altLang="en-US" sz="3200" dirty="0">
              <a:sym typeface="+mn-ea"/>
            </a:endParaRPr>
          </a:p>
        </p:txBody>
      </p:sp>
      <p:sp>
        <p:nvSpPr>
          <p:cNvPr id="2" name="文本框 1"/>
          <p:cNvSpPr txBox="1"/>
          <p:nvPr/>
        </p:nvSpPr>
        <p:spPr>
          <a:xfrm>
            <a:off x="1026795" y="1304925"/>
            <a:ext cx="7381240" cy="4338320"/>
          </a:xfrm>
          <a:prstGeom prst="rect">
            <a:avLst/>
          </a:prstGeom>
          <a:noFill/>
        </p:spPr>
        <p:txBody>
          <a:bodyPr wrap="square" rtlCol="0">
            <a:spAutoFit/>
          </a:bodyPr>
          <a:p>
            <a:pPr marL="457200" indent="-457200">
              <a:lnSpc>
                <a:spcPct val="150000"/>
              </a:lnSpc>
              <a:buFont typeface="+mj-ea"/>
              <a:buAutoNum type="circleNumDbPlain"/>
            </a:pPr>
            <a:r>
              <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rPr>
              <a:t>无形性：逻辑实体，没有物理形态，通过运行表示</a:t>
            </a:r>
            <a:endPar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marL="457200" indent="-457200">
              <a:lnSpc>
                <a:spcPct val="150000"/>
              </a:lnSpc>
              <a:buFont typeface="+mj-ea"/>
              <a:buAutoNum type="circleNumDbPlain"/>
            </a:pPr>
            <a:r>
              <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rPr>
              <a:t>智能性：凝聚大量人类脑力劳动</a:t>
            </a:r>
            <a:endPar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marL="457200" indent="-457200">
              <a:lnSpc>
                <a:spcPct val="150000"/>
              </a:lnSpc>
              <a:buFont typeface="+mj-ea"/>
              <a:buAutoNum type="circleNumDbPlain"/>
            </a:pPr>
            <a:r>
              <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rPr>
              <a:t>抽象性：逻辑实体的抽象性，开发的抽象性</a:t>
            </a:r>
            <a:endPar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marL="457200" indent="-457200">
              <a:lnSpc>
                <a:spcPct val="150000"/>
              </a:lnSpc>
              <a:buFont typeface="+mj-ea"/>
              <a:buAutoNum type="circleNumDbPlain"/>
            </a:pPr>
            <a:r>
              <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rPr>
              <a:t>系统性：有机整体</a:t>
            </a:r>
            <a:endPar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marL="457200" indent="-457200">
              <a:lnSpc>
                <a:spcPct val="150000"/>
              </a:lnSpc>
              <a:buFont typeface="+mj-ea"/>
              <a:buAutoNum type="circleNumDbPlain"/>
            </a:pPr>
            <a:r>
              <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rPr>
              <a:t>复杂性：服务于各种行业</a:t>
            </a:r>
            <a:endPar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marL="457200" indent="-457200">
              <a:lnSpc>
                <a:spcPct val="150000"/>
              </a:lnSpc>
              <a:buFont typeface="+mj-ea"/>
              <a:buAutoNum type="circleNumDbPlain"/>
            </a:pPr>
            <a:r>
              <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rPr>
              <a:t>可复制性：拷贝</a:t>
            </a:r>
            <a:endPar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marL="457200" indent="-457200">
              <a:lnSpc>
                <a:spcPct val="150000"/>
              </a:lnSpc>
              <a:buFont typeface="+mj-ea"/>
              <a:buAutoNum type="circleNumDbPlain"/>
            </a:pPr>
            <a:r>
              <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rPr>
              <a:t>演化性：环境、需求和技术变化</a:t>
            </a:r>
            <a:endPar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endParaRPr lang="zh-CN" altLang="en-US" sz="2400" b="1">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软件危机</a:t>
            </a:r>
            <a:endParaRPr kumimoji="1" lang="zh-CN" altLang="en-US" sz="3200" dirty="0">
              <a:sym typeface="+mn-ea"/>
            </a:endParaRPr>
          </a:p>
        </p:txBody>
      </p:sp>
      <p:sp>
        <p:nvSpPr>
          <p:cNvPr id="8" name="内容占位符 4"/>
          <p:cNvSpPr txBox="1"/>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软件危机的介绍</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1"/>
          <p:cNvSpPr/>
          <p:nvPr>
            <p:custDataLst>
              <p:tags r:id="rId2"/>
            </p:custDataLst>
          </p:nvPr>
        </p:nvSpPr>
        <p:spPr>
          <a:xfrm>
            <a:off x="300355" y="2277110"/>
            <a:ext cx="9107170" cy="2804795"/>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298676" y="2354772"/>
            <a:ext cx="9271892" cy="534035"/>
          </a:xfrm>
          <a:prstGeom prst="rect">
            <a:avLst/>
          </a:prstGeom>
        </p:spPr>
        <p:txBody>
          <a:bodyPr wrap="square">
            <a:spAutoFit/>
          </a:bodyPr>
          <a:lstStyle/>
          <a:p>
            <a:pPr marL="406400" lvl="1">
              <a:lnSpc>
                <a:spcPct val="120000"/>
              </a:lnSpc>
              <a:spcAft>
                <a:spcPts val="800"/>
              </a:spcAft>
              <a:buSzPct val="100000"/>
            </a:pPr>
            <a:r>
              <a:rPr lang="zh-CN" altLang="en-US" sz="2400" b="1" spc="100" dirty="0">
                <a:ln w="3175">
                  <a:noFill/>
                  <a:prstDash val="dash"/>
                </a:ln>
                <a:solidFill>
                  <a:schemeClr val="dk1">
                    <a:lumMod val="75000"/>
                    <a:lumOff val="25000"/>
                  </a:schemeClr>
                </a:solidFill>
                <a:latin typeface="仿宋" panose="02010609060101010101" pitchFamily="49" charset="-122"/>
                <a:ea typeface="仿宋" panose="02010609060101010101" pitchFamily="49" charset="-122"/>
                <a:cs typeface="微软雅黑" panose="020B0503020204020204" pitchFamily="34" charset="-122"/>
              </a:rPr>
              <a:t>在计算机软件的开发和维护过程中所遇到的一系列严重问题。</a:t>
            </a:r>
            <a:endParaRPr lang="zh-CN" altLang="en-US" sz="2400" b="1" spc="100" dirty="0">
              <a:ln w="3175">
                <a:noFill/>
                <a:prstDash val="dash"/>
              </a:ln>
              <a:solidFill>
                <a:schemeClr val="dk1">
                  <a:lumMod val="75000"/>
                  <a:lumOff val="25000"/>
                </a:schemeClr>
              </a:solidFill>
              <a:latin typeface="仿宋" panose="02010609060101010101" pitchFamily="49" charset="-122"/>
              <a:ea typeface="仿宋" panose="02010609060101010101" pitchFamily="49" charset="-122"/>
              <a:cs typeface="微软雅黑" panose="020B0503020204020204" pitchFamily="34" charset="-122"/>
            </a:endParaRPr>
          </a:p>
        </p:txBody>
      </p:sp>
      <p:sp>
        <p:nvSpPr>
          <p:cNvPr id="10" name="矩形 9"/>
          <p:cNvSpPr/>
          <p:nvPr/>
        </p:nvSpPr>
        <p:spPr>
          <a:xfrm>
            <a:off x="638565" y="2983018"/>
            <a:ext cx="8932003" cy="1529715"/>
          </a:xfrm>
          <a:prstGeom prst="rect">
            <a:avLst/>
          </a:prstGeom>
        </p:spPr>
        <p:txBody>
          <a:bodyPr wrap="square">
            <a:spAutoFit/>
          </a:bodyPr>
          <a:lstStyle/>
          <a:p>
            <a:pPr>
              <a:lnSpc>
                <a:spcPct val="13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smtClean="0">
                <a:latin typeface="华文中宋" panose="02010600040101010101" charset="-122"/>
                <a:ea typeface="华文中宋" panose="02010600040101010101" charset="-122"/>
              </a:rPr>
              <a:t>      </a:t>
            </a:r>
            <a:r>
              <a:rPr lang="zh-CN" altLang="zh-CN" sz="2400" b="1" dirty="0" smtClean="0">
                <a:latin typeface="仿宋" panose="02010609060101010101" pitchFamily="49" charset="-122"/>
                <a:ea typeface="仿宋" panose="02010609060101010101" pitchFamily="49" charset="-122"/>
              </a:rPr>
              <a:t>在</a:t>
            </a:r>
            <a:r>
              <a:rPr lang="zh-CN" altLang="zh-CN" sz="2400" b="1" dirty="0">
                <a:latin typeface="仿宋" panose="02010609060101010101" pitchFamily="49" charset="-122"/>
                <a:ea typeface="仿宋" panose="02010609060101010101" pitchFamily="49" charset="-122"/>
              </a:rPr>
              <a:t>工业发达国家计算机系统的发展经历了三个不同的时期</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伴随而起的计算机软件的发展也经历了</a:t>
            </a:r>
            <a:r>
              <a:rPr lang="zh-CN" altLang="zh-CN" sz="2400" b="1" dirty="0">
                <a:solidFill>
                  <a:srgbClr val="FF3300"/>
                </a:solidFill>
                <a:latin typeface="仿宋" panose="02010609060101010101" pitchFamily="49" charset="-122"/>
                <a:ea typeface="仿宋" panose="02010609060101010101" pitchFamily="49" charset="-122"/>
              </a:rPr>
              <a:t>个体化生产</a:t>
            </a:r>
            <a:r>
              <a:rPr lang="zh-CN" altLang="zh-CN" sz="2400" b="1" dirty="0">
                <a:latin typeface="仿宋" panose="02010609060101010101" pitchFamily="49" charset="-122"/>
                <a:ea typeface="仿宋" panose="02010609060101010101" pitchFamily="49" charset="-122"/>
              </a:rPr>
              <a:t>、</a:t>
            </a:r>
            <a:r>
              <a:rPr lang="zh-CN" altLang="zh-CN" sz="2400" b="1" dirty="0">
                <a:solidFill>
                  <a:srgbClr val="FF3300"/>
                </a:solidFill>
                <a:latin typeface="仿宋" panose="02010609060101010101" pitchFamily="49" charset="-122"/>
                <a:ea typeface="仿宋" panose="02010609060101010101" pitchFamily="49" charset="-122"/>
              </a:rPr>
              <a:t>作坊式生产</a:t>
            </a:r>
            <a:r>
              <a:rPr lang="zh-CN" altLang="zh-CN" sz="2400" b="1" dirty="0">
                <a:latin typeface="仿宋" panose="02010609060101010101" pitchFamily="49" charset="-122"/>
                <a:ea typeface="仿宋" panose="02010609060101010101" pitchFamily="49" charset="-122"/>
              </a:rPr>
              <a:t>到</a:t>
            </a:r>
            <a:r>
              <a:rPr lang="zh-CN" altLang="zh-CN" sz="2400" b="1" dirty="0">
                <a:solidFill>
                  <a:srgbClr val="FF3300"/>
                </a:solidFill>
                <a:latin typeface="仿宋" panose="02010609060101010101" pitchFamily="49" charset="-122"/>
                <a:ea typeface="仿宋" panose="02010609060101010101" pitchFamily="49" charset="-122"/>
              </a:rPr>
              <a:t>产业化生产</a:t>
            </a:r>
            <a:r>
              <a:rPr lang="zh-CN" altLang="zh-CN" sz="2400" b="1" dirty="0">
                <a:latin typeface="仿宋" panose="02010609060101010101" pitchFamily="49" charset="-122"/>
                <a:ea typeface="仿宋" panose="02010609060101010101" pitchFamily="49" charset="-122"/>
              </a:rPr>
              <a:t>的三段发展模式。</a:t>
            </a:r>
            <a:endParaRPr lang="zh-CN" altLang="zh-CN" sz="2400" b="1" dirty="0">
              <a:latin typeface="仿宋" panose="02010609060101010101" pitchFamily="49" charset="-122"/>
              <a:ea typeface="仿宋" panose="02010609060101010101" pitchFamily="49"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847725" y="407989"/>
            <a:ext cx="805180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algn="just">
              <a:buClr>
                <a:srgbClr val="FF66CC"/>
              </a:buClr>
              <a:buSzPct val="100000"/>
              <a:buFont typeface="Times New Roman" panose="02020603050405020304" pitchFamily="18" charset="0"/>
              <a:buNone/>
            </a:pPr>
            <a:r>
              <a:rPr lang="en-US" altLang="zh-CN" dirty="0">
                <a:solidFill>
                  <a:srgbClr val="C00000"/>
                </a:solidFill>
                <a:latin typeface="华文中宋" panose="02010600040101010101" charset="-122"/>
                <a:ea typeface="华文中宋" panose="02010600040101010101" charset="-122"/>
              </a:rPr>
              <a:t>【</a:t>
            </a:r>
            <a:r>
              <a:rPr lang="zh-CN" altLang="en-US" dirty="0">
                <a:solidFill>
                  <a:srgbClr val="C00000"/>
                </a:solidFill>
                <a:latin typeface="华文中宋" panose="02010600040101010101" charset="-122"/>
                <a:ea typeface="华文中宋" panose="02010600040101010101" charset="-122"/>
              </a:rPr>
              <a:t>例子</a:t>
            </a:r>
            <a:r>
              <a:rPr lang="en-US" altLang="zh-CN" dirty="0">
                <a:solidFill>
                  <a:srgbClr val="C00000"/>
                </a:solidFill>
                <a:latin typeface="华文中宋" panose="02010600040101010101" charset="-122"/>
                <a:ea typeface="华文中宋" panose="02010600040101010101" charset="-122"/>
              </a:rPr>
              <a:t>1】</a:t>
            </a:r>
            <a:r>
              <a:rPr lang="zh-CN" altLang="zh-CN" dirty="0">
                <a:solidFill>
                  <a:schemeClr val="tx1"/>
                </a:solidFill>
                <a:latin typeface="华文中宋" panose="02010600040101010101" charset="-122"/>
                <a:ea typeface="华文中宋" panose="02010600040101010101" charset="-122"/>
              </a:rPr>
              <a:t>美国</a:t>
            </a:r>
            <a:r>
              <a:rPr lang="en-US" altLang="zh-CN" dirty="0">
                <a:solidFill>
                  <a:schemeClr val="tx1"/>
                </a:solidFill>
                <a:latin typeface="华文中宋" panose="02010600040101010101" charset="-122"/>
                <a:ea typeface="华文中宋" panose="02010600040101010101" charset="-122"/>
              </a:rPr>
              <a:t>IBM</a:t>
            </a:r>
            <a:r>
              <a:rPr lang="zh-CN" altLang="zh-CN" dirty="0">
                <a:solidFill>
                  <a:schemeClr val="tx1"/>
                </a:solidFill>
                <a:latin typeface="华文中宋" panose="02010600040101010101" charset="-122"/>
                <a:ea typeface="华文中宋" panose="02010600040101010101" charset="-122"/>
              </a:rPr>
              <a:t>公司在</a:t>
            </a:r>
            <a:r>
              <a:rPr lang="en-US" altLang="zh-CN" dirty="0">
                <a:solidFill>
                  <a:schemeClr val="tx1"/>
                </a:solidFill>
                <a:latin typeface="华文中宋" panose="02010600040101010101" charset="-122"/>
                <a:ea typeface="华文中宋" panose="02010600040101010101" charset="-122"/>
              </a:rPr>
              <a:t>1963</a:t>
            </a:r>
            <a:r>
              <a:rPr lang="zh-CN" altLang="zh-CN" dirty="0">
                <a:solidFill>
                  <a:schemeClr val="tx1"/>
                </a:solidFill>
                <a:latin typeface="华文中宋" panose="02010600040101010101" charset="-122"/>
                <a:ea typeface="华文中宋" panose="02010600040101010101" charset="-122"/>
              </a:rPr>
              <a:t>年至</a:t>
            </a:r>
            <a:r>
              <a:rPr lang="en-US" altLang="zh-CN" dirty="0">
                <a:solidFill>
                  <a:schemeClr val="tx1"/>
                </a:solidFill>
                <a:latin typeface="华文中宋" panose="02010600040101010101" charset="-122"/>
                <a:ea typeface="华文中宋" panose="02010600040101010101" charset="-122"/>
              </a:rPr>
              <a:t>1966</a:t>
            </a:r>
            <a:r>
              <a:rPr lang="zh-CN" altLang="zh-CN" dirty="0">
                <a:solidFill>
                  <a:schemeClr val="tx1"/>
                </a:solidFill>
                <a:latin typeface="华文中宋" panose="02010600040101010101" charset="-122"/>
                <a:ea typeface="华文中宋" panose="02010600040101010101" charset="-122"/>
              </a:rPr>
              <a:t>年开发的</a:t>
            </a:r>
            <a:r>
              <a:rPr lang="en-US" altLang="zh-CN" dirty="0">
                <a:solidFill>
                  <a:schemeClr val="tx1"/>
                </a:solidFill>
                <a:latin typeface="华文中宋" panose="02010600040101010101" charset="-122"/>
                <a:ea typeface="华文中宋" panose="02010600040101010101" charset="-122"/>
              </a:rPr>
              <a:t>IBM360</a:t>
            </a:r>
            <a:r>
              <a:rPr lang="zh-CN" altLang="zh-CN" dirty="0">
                <a:solidFill>
                  <a:schemeClr val="tx1"/>
                </a:solidFill>
                <a:latin typeface="华文中宋" panose="02010600040101010101" charset="-122"/>
                <a:ea typeface="华文中宋" panose="02010600040101010101" charset="-122"/>
              </a:rPr>
              <a:t>机的操作系统。这一项目花了</a:t>
            </a:r>
            <a:r>
              <a:rPr lang="en-US" altLang="zh-CN" dirty="0">
                <a:solidFill>
                  <a:schemeClr val="tx1"/>
                </a:solidFill>
                <a:latin typeface="华文中宋" panose="02010600040101010101" charset="-122"/>
                <a:ea typeface="华文中宋" panose="02010600040101010101" charset="-122"/>
              </a:rPr>
              <a:t>5000</a:t>
            </a:r>
            <a:r>
              <a:rPr lang="zh-CN" altLang="zh-CN" dirty="0">
                <a:solidFill>
                  <a:schemeClr val="tx1"/>
                </a:solidFill>
                <a:latin typeface="华文中宋" panose="02010600040101010101" charset="-122"/>
                <a:ea typeface="华文中宋" panose="02010600040101010101" charset="-122"/>
              </a:rPr>
              <a:t>人一年的工作量，最多时有</a:t>
            </a:r>
            <a:r>
              <a:rPr lang="en-US" altLang="zh-CN" dirty="0">
                <a:solidFill>
                  <a:schemeClr val="tx1"/>
                </a:solidFill>
                <a:latin typeface="华文中宋" panose="02010600040101010101" charset="-122"/>
                <a:ea typeface="华文中宋" panose="02010600040101010101" charset="-122"/>
              </a:rPr>
              <a:t>1000</a:t>
            </a:r>
            <a:r>
              <a:rPr lang="zh-CN" altLang="zh-CN" dirty="0">
                <a:solidFill>
                  <a:schemeClr val="tx1"/>
                </a:solidFill>
                <a:latin typeface="华文中宋" panose="02010600040101010101" charset="-122"/>
                <a:ea typeface="华文中宋" panose="02010600040101010101" charset="-122"/>
              </a:rPr>
              <a:t>人投入开发工作，写出了近</a:t>
            </a:r>
            <a:r>
              <a:rPr lang="en-US" altLang="zh-CN" dirty="0">
                <a:solidFill>
                  <a:schemeClr val="tx1"/>
                </a:solidFill>
                <a:latin typeface="华文中宋" panose="02010600040101010101" charset="-122"/>
                <a:ea typeface="华文中宋" panose="02010600040101010101" charset="-122"/>
              </a:rPr>
              <a:t>100</a:t>
            </a:r>
            <a:r>
              <a:rPr lang="zh-CN" altLang="zh-CN" dirty="0">
                <a:solidFill>
                  <a:schemeClr val="tx1"/>
                </a:solidFill>
                <a:latin typeface="华文中宋" panose="02010600040101010101" charset="-122"/>
                <a:ea typeface="华文中宋" panose="02010600040101010101" charset="-122"/>
              </a:rPr>
              <a:t>万行源程序。</a:t>
            </a:r>
            <a:r>
              <a:rPr lang="en-US" altLang="zh-CN" dirty="0">
                <a:solidFill>
                  <a:schemeClr val="tx1"/>
                </a:solidFill>
                <a:latin typeface="华文中宋" panose="02010600040101010101" charset="-122"/>
                <a:ea typeface="华文中宋" panose="02010600040101010101" charset="-122"/>
              </a:rPr>
              <a:t>......</a:t>
            </a:r>
            <a:r>
              <a:rPr lang="zh-CN" altLang="zh-CN" dirty="0">
                <a:solidFill>
                  <a:schemeClr val="tx1"/>
                </a:solidFill>
                <a:latin typeface="华文中宋" panose="02010600040101010101" charset="-122"/>
                <a:ea typeface="华文中宋" panose="02010600040101010101" charset="-122"/>
              </a:rPr>
              <a:t>据统计，这个操作系统每次发行的新版本都是从前一版本中找出</a:t>
            </a:r>
            <a:r>
              <a:rPr lang="en-US" altLang="zh-CN" dirty="0">
                <a:solidFill>
                  <a:schemeClr val="tx1"/>
                </a:solidFill>
                <a:latin typeface="华文中宋" panose="02010600040101010101" charset="-122"/>
                <a:ea typeface="华文中宋" panose="02010600040101010101" charset="-122"/>
              </a:rPr>
              <a:t>1000</a:t>
            </a:r>
            <a:r>
              <a:rPr lang="zh-CN" altLang="zh-CN" dirty="0">
                <a:solidFill>
                  <a:schemeClr val="tx1"/>
                </a:solidFill>
                <a:latin typeface="华文中宋" panose="02010600040101010101" charset="-122"/>
                <a:ea typeface="华文中宋" panose="02010600040101010101" charset="-122"/>
              </a:rPr>
              <a:t>个程序错误而修正的结果。</a:t>
            </a:r>
            <a:r>
              <a:rPr lang="en-US" altLang="zh-CN" dirty="0">
                <a:solidFill>
                  <a:schemeClr val="tx1"/>
                </a:solidFill>
                <a:latin typeface="华文中宋" panose="02010600040101010101" charset="-122"/>
                <a:ea typeface="华文中宋" panose="02010600040101010101" charset="-122"/>
              </a:rPr>
              <a:t>......</a:t>
            </a:r>
            <a:endParaRPr lang="en-US" altLang="zh-CN" dirty="0">
              <a:solidFill>
                <a:schemeClr val="tx1"/>
              </a:solidFill>
              <a:latin typeface="华文中宋" panose="02010600040101010101" charset="-122"/>
              <a:ea typeface="华文中宋" panose="02010600040101010101" charset="-122"/>
            </a:endParaRPr>
          </a:p>
          <a:p>
            <a:pPr algn="just">
              <a:lnSpc>
                <a:spcPct val="90000"/>
              </a:lnSpc>
              <a:buClr>
                <a:srgbClr val="FF66CC"/>
              </a:buClr>
              <a:buSzPct val="100000"/>
              <a:buFont typeface="Wingdings" panose="05000000000000000000" pitchFamily="2" charset="2"/>
              <a:buNone/>
            </a:pPr>
            <a:endParaRPr lang="en-US" altLang="zh-CN" dirty="0">
              <a:solidFill>
                <a:srgbClr val="000000"/>
              </a:solidFill>
              <a:latin typeface="华文中宋" panose="02010600040101010101" charset="-122"/>
              <a:ea typeface="华文中宋" panose="02010600040101010101" charset="-122"/>
            </a:endParaRPr>
          </a:p>
          <a:p>
            <a:pPr algn="just">
              <a:lnSpc>
                <a:spcPct val="120000"/>
              </a:lnSpc>
              <a:buClr>
                <a:srgbClr val="CC6600"/>
              </a:buClr>
              <a:buSzPct val="70000"/>
              <a:buFont typeface="Times New Roman" panose="02020603050405020304" pitchFamily="18" charset="0"/>
              <a:buNone/>
            </a:pPr>
            <a:r>
              <a:rPr lang="zh-CN" altLang="zh-CN" sz="2000" dirty="0">
                <a:solidFill>
                  <a:srgbClr val="000000"/>
                </a:solidFill>
                <a:latin typeface="华文中宋" panose="02010600040101010101" charset="-122"/>
                <a:ea typeface="华文中宋" panose="02010600040101010101" charset="-122"/>
              </a:rPr>
              <a:t>这个项目的负责人</a:t>
            </a:r>
            <a:r>
              <a:rPr lang="en-US" altLang="zh-CN" sz="2000" dirty="0">
                <a:solidFill>
                  <a:srgbClr val="000000"/>
                </a:solidFill>
                <a:latin typeface="华文中宋" panose="02010600040101010101" charset="-122"/>
                <a:ea typeface="华文中宋" panose="02010600040101010101" charset="-122"/>
              </a:rPr>
              <a:t>F. D. Brooks</a:t>
            </a:r>
            <a:r>
              <a:rPr lang="zh-CN" altLang="zh-CN" sz="2000" dirty="0">
                <a:solidFill>
                  <a:srgbClr val="000000"/>
                </a:solidFill>
                <a:latin typeface="华文中宋" panose="02010600040101010101" charset="-122"/>
                <a:ea typeface="华文中宋" panose="02010600040101010101" charset="-122"/>
              </a:rPr>
              <a:t>事后总结了他在组织开发过程中的沉痛教训时说：“</a:t>
            </a:r>
            <a:r>
              <a:rPr lang="en-US" altLang="zh-CN" sz="2000" dirty="0">
                <a:solidFill>
                  <a:srgbClr val="000000"/>
                </a:solidFill>
                <a:latin typeface="华文中宋" panose="02010600040101010101" charset="-122"/>
                <a:ea typeface="华文中宋" panose="02010600040101010101" charset="-122"/>
              </a:rPr>
              <a:t>......</a:t>
            </a:r>
            <a:r>
              <a:rPr lang="zh-CN" altLang="zh-CN" sz="2000" dirty="0">
                <a:solidFill>
                  <a:srgbClr val="000000"/>
                </a:solidFill>
                <a:latin typeface="华文中宋" panose="02010600040101010101" charset="-122"/>
                <a:ea typeface="华文中宋" panose="02010600040101010101" charset="-122"/>
              </a:rPr>
              <a:t>正像一只逃亡的野兽落到泥潭中做垂死的挣扎，越是挣扎，陷得越深，最后无法逃脱灭顶的灾难。</a:t>
            </a:r>
            <a:r>
              <a:rPr lang="en-US" altLang="zh-CN" sz="2000" dirty="0">
                <a:solidFill>
                  <a:srgbClr val="000000"/>
                </a:solidFill>
                <a:latin typeface="华文中宋" panose="02010600040101010101" charset="-122"/>
                <a:ea typeface="华文中宋" panose="02010600040101010101" charset="-122"/>
              </a:rPr>
              <a:t>......</a:t>
            </a:r>
            <a:r>
              <a:rPr lang="zh-CN" altLang="zh-CN" sz="2000" dirty="0">
                <a:solidFill>
                  <a:srgbClr val="000000"/>
                </a:solidFill>
                <a:latin typeface="华文中宋" panose="02010600040101010101" charset="-122"/>
                <a:ea typeface="华文中宋" panose="02010600040101010101" charset="-122"/>
              </a:rPr>
              <a:t>程序设计工作正像这样一个泥潭，</a:t>
            </a:r>
            <a:r>
              <a:rPr lang="en-US" altLang="zh-CN" sz="2000" dirty="0">
                <a:solidFill>
                  <a:srgbClr val="000000"/>
                </a:solidFill>
                <a:latin typeface="华文中宋" panose="02010600040101010101" charset="-122"/>
                <a:ea typeface="华文中宋" panose="02010600040101010101" charset="-122"/>
              </a:rPr>
              <a:t>......</a:t>
            </a:r>
            <a:r>
              <a:rPr lang="zh-CN" altLang="zh-CN" sz="2000" dirty="0">
                <a:solidFill>
                  <a:srgbClr val="000000"/>
                </a:solidFill>
                <a:latin typeface="华文中宋" panose="02010600040101010101" charset="-122"/>
                <a:ea typeface="华文中宋" panose="02010600040101010101" charset="-122"/>
              </a:rPr>
              <a:t>一批批程序员被迫在泥潭中拼命挣扎，</a:t>
            </a:r>
            <a:r>
              <a:rPr lang="en-US" altLang="zh-CN" sz="2000" dirty="0">
                <a:solidFill>
                  <a:srgbClr val="000000"/>
                </a:solidFill>
                <a:latin typeface="华文中宋" panose="02010600040101010101" charset="-122"/>
                <a:ea typeface="华文中宋" panose="02010600040101010101" charset="-122"/>
              </a:rPr>
              <a:t>......</a:t>
            </a:r>
            <a:r>
              <a:rPr lang="zh-CN" altLang="zh-CN" sz="2000" dirty="0">
                <a:solidFill>
                  <a:srgbClr val="000000"/>
                </a:solidFill>
                <a:latin typeface="华文中宋" panose="02010600040101010101" charset="-122"/>
                <a:ea typeface="华文中宋" panose="02010600040101010101" charset="-122"/>
              </a:rPr>
              <a:t>谁也没有料到问题竟会陷入这样的困境</a:t>
            </a:r>
            <a:r>
              <a:rPr lang="en-US" altLang="zh-CN" sz="2000" dirty="0">
                <a:solidFill>
                  <a:srgbClr val="000000"/>
                </a:solidFill>
                <a:latin typeface="华文中宋" panose="02010600040101010101" charset="-122"/>
                <a:ea typeface="华文中宋" panose="02010600040101010101" charset="-122"/>
              </a:rPr>
              <a:t>......”</a:t>
            </a:r>
            <a:r>
              <a:rPr lang="zh-CN" altLang="zh-CN" sz="2000" dirty="0">
                <a:solidFill>
                  <a:srgbClr val="000000"/>
                </a:solidFill>
                <a:latin typeface="华文中宋" panose="02010600040101010101" charset="-122"/>
                <a:ea typeface="华文中宋" panose="02010600040101010101" charset="-122"/>
              </a:rPr>
              <a:t>。</a:t>
            </a:r>
            <a:r>
              <a:rPr lang="en-US" altLang="zh-CN" sz="2000" dirty="0">
                <a:solidFill>
                  <a:srgbClr val="000000"/>
                </a:solidFill>
                <a:latin typeface="华文中宋" panose="02010600040101010101" charset="-122"/>
                <a:ea typeface="华文中宋" panose="02010600040101010101" charset="-122"/>
              </a:rPr>
              <a:t>IBM360</a:t>
            </a:r>
            <a:r>
              <a:rPr lang="zh-CN" altLang="zh-CN" sz="2000" dirty="0">
                <a:solidFill>
                  <a:srgbClr val="000000"/>
                </a:solidFill>
                <a:latin typeface="华文中宋" panose="02010600040101010101" charset="-122"/>
                <a:ea typeface="华文中宋" panose="02010600040101010101" charset="-122"/>
              </a:rPr>
              <a:t>操作系统的历史教训成为软件开发项目的典型事例为人们所记取。</a:t>
            </a:r>
            <a:endParaRPr lang="zh-CN" altLang="zh-CN" sz="2000" dirty="0">
              <a:solidFill>
                <a:srgbClr val="000000"/>
              </a:solidFill>
              <a:latin typeface="华文中宋" panose="02010600040101010101" charset="-122"/>
              <a:ea typeface="华文中宋" panose="02010600040101010101" charset="-122"/>
            </a:endParaRPr>
          </a:p>
        </p:txBody>
      </p:sp>
      <p:graphicFrame>
        <p:nvGraphicFramePr>
          <p:cNvPr id="15363" name="Object 3"/>
          <p:cNvGraphicFramePr>
            <a:graphicFrameLocks noChangeAspect="1"/>
          </p:cNvGraphicFramePr>
          <p:nvPr/>
        </p:nvGraphicFramePr>
        <p:xfrm>
          <a:off x="6475412" y="4926330"/>
          <a:ext cx="2286000" cy="1600200"/>
        </p:xfrm>
        <a:graphic>
          <a:graphicData uri="http://schemas.openxmlformats.org/presentationml/2006/ole">
            <mc:AlternateContent xmlns:mc="http://schemas.openxmlformats.org/markup-compatibility/2006">
              <mc:Choice xmlns:v="urn:schemas-microsoft-com:vml" Requires="v">
                <p:oleObj spid="_x0000_s1033" name="" r:id="rId1" imgW="1135380" imgH="1135380" progId="">
                  <p:embed/>
                </p:oleObj>
              </mc:Choice>
              <mc:Fallback>
                <p:oleObj name="" r:id="rId1" imgW="1135380" imgH="1135380"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412" y="4926330"/>
                        <a:ext cx="2286000" cy="160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364" name="AutoShape 4"/>
          <p:cNvSpPr>
            <a:spLocks noChangeArrowheads="1"/>
          </p:cNvSpPr>
          <p:nvPr/>
        </p:nvSpPr>
        <p:spPr bwMode="auto">
          <a:xfrm>
            <a:off x="2863215" y="5229860"/>
            <a:ext cx="3158490" cy="1305560"/>
          </a:xfrm>
          <a:prstGeom prst="cloudCallout">
            <a:avLst>
              <a:gd name="adj1" fmla="val 71592"/>
              <a:gd name="adj2" fmla="val -9824"/>
            </a:avLst>
          </a:prstGeom>
          <a:gradFill rotWithShape="0">
            <a:gsLst>
              <a:gs pos="0">
                <a:schemeClr val="accent5">
                  <a:lumMod val="75000"/>
                </a:schemeClr>
              </a:gs>
              <a:gs pos="100000">
                <a:srgbClr val="FFFFFF"/>
              </a:gs>
            </a:gsLst>
            <a:lin ang="2700000" scaled="1"/>
          </a:gradFill>
          <a:ln w="9360" cap="sq">
            <a:solidFill>
              <a:schemeClr val="accent5">
                <a:lumMod val="75000"/>
              </a:schemeClr>
            </a:solidFill>
            <a:miter lim="800000"/>
          </a:ln>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algn="ctr">
              <a:spcBef>
                <a:spcPts val="900"/>
              </a:spcBef>
              <a:buSzPct val="100000"/>
              <a:defRPr/>
            </a:pPr>
            <a:r>
              <a:rPr lang="en-US" altLang="zh-CN" sz="2800" dirty="0">
                <a:solidFill>
                  <a:srgbClr val="FF3300"/>
                </a:solidFill>
                <a:latin typeface="华文中宋" panose="02010600040101010101" charset="-122"/>
                <a:ea typeface="华文中宋" panose="02010600040101010101" charset="-122"/>
              </a:rPr>
              <a:t>Software</a:t>
            </a:r>
            <a:endParaRPr lang="en-US" altLang="zh-CN" sz="2800" dirty="0">
              <a:solidFill>
                <a:srgbClr val="FF3300"/>
              </a:solidFill>
              <a:latin typeface="华文中宋" panose="02010600040101010101" charset="-122"/>
              <a:ea typeface="华文中宋" panose="02010600040101010101" charset="-122"/>
            </a:endParaRPr>
          </a:p>
          <a:p>
            <a:pPr algn="ctr">
              <a:spcBef>
                <a:spcPts val="900"/>
              </a:spcBef>
              <a:buSzPct val="100000"/>
              <a:defRPr/>
            </a:pPr>
            <a:r>
              <a:rPr lang="en-US" altLang="zh-CN" sz="2800" dirty="0">
                <a:solidFill>
                  <a:srgbClr val="FF3300"/>
                </a:solidFill>
                <a:latin typeface="华文中宋" panose="02010600040101010101" charset="-122"/>
                <a:ea typeface="华文中宋" panose="02010600040101010101" charset="-122"/>
              </a:rPr>
              <a:t>Crisis!</a:t>
            </a:r>
            <a:endParaRPr lang="en-US" altLang="zh-CN" sz="2800" dirty="0">
              <a:solidFill>
                <a:srgbClr val="FF3300"/>
              </a:solidFill>
              <a:latin typeface="华文中宋" panose="02010600040101010101" charset="-122"/>
              <a:ea typeface="华文中宋" panose="02010600040101010101" charset="-122"/>
            </a:endParaRPr>
          </a:p>
        </p:txBody>
      </p:sp>
      <p:pic>
        <p:nvPicPr>
          <p:cNvPr id="2" name="图片 1"/>
          <p:cNvPicPr>
            <a:picLocks noChangeAspect="1"/>
          </p:cNvPicPr>
          <p:nvPr/>
        </p:nvPicPr>
        <p:blipFill rotWithShape="1">
          <a:blip r:embed="rId3"/>
          <a:srcRect l="29131" t="16401" r="42913" b="15001"/>
          <a:stretch>
            <a:fillRect/>
          </a:stretch>
        </p:blipFill>
        <p:spPr>
          <a:xfrm>
            <a:off x="271145" y="4801235"/>
            <a:ext cx="1438275" cy="1984375"/>
          </a:xfrm>
          <a:prstGeom prst="rect">
            <a:avLst/>
          </a:prstGeom>
        </p:spPr>
      </p:pic>
    </p:spTree>
    <p:custDataLst>
      <p:tags r:id="rId4"/>
    </p:custDataLst>
  </p:cSld>
  <p:clrMapOvr>
    <a:masterClrMapping/>
  </p:clrMapOvr>
  <p:transition spd="med" advTm="1034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15362">
                                            <p:txEl>
                                              <p:pRg st="2" end="2"/>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additive="repl">
                                        <p:cTn id="8" dur="1" fill="hold">
                                          <p:stCondLst>
                                            <p:cond delay="0"/>
                                          </p:stCondLst>
                                        </p:cTn>
                                        <p:tgtEl>
                                          <p:spTgt spid="15363"/>
                                        </p:tgtEl>
                                        <p:attrNameLst>
                                          <p:attrName>style.visibility</p:attrName>
                                        </p:attrNameLst>
                                      </p:cBhvr>
                                      <p:to>
                                        <p:strVal val="visible"/>
                                      </p:to>
                                    </p:set>
                                    <p:animEffect transition="in" filter="dissolve">
                                      <p:cBhvr additive="repl">
                                        <p:cTn id="9" dur="500"/>
                                        <p:tgtEl>
                                          <p:spTgt spid="15363"/>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9" fill="hold" nodeType="clickEffect">
                                  <p:stCondLst>
                                    <p:cond delay="0"/>
                                  </p:stCondLst>
                                  <p:childTnLst>
                                    <p:set>
                                      <p:cBhvr additive="repl">
                                        <p:cTn id="13" dur="1" fill="hold">
                                          <p:stCondLst>
                                            <p:cond delay="0"/>
                                          </p:stCondLst>
                                        </p:cTn>
                                        <p:tgtEl>
                                          <p:spTgt spid="15364"/>
                                        </p:tgtEl>
                                        <p:attrNameLst>
                                          <p:attrName>style.visibility</p:attrName>
                                        </p:attrNameLst>
                                      </p:cBhvr>
                                      <p:to>
                                        <p:strVal val="visible"/>
                                      </p:to>
                                    </p:set>
                                    <p:animEffect transition="in" filter="strips(upLeft)">
                                      <p:cBhvr additive="repl">
                                        <p:cTn id="14" dur="1000"/>
                                        <p:tgtEl>
                                          <p:spTgt spid="1536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软件危机</a:t>
            </a:r>
            <a:endParaRPr kumimoji="1" lang="zh-CN" altLang="en-US" sz="3200" dirty="0">
              <a:sym typeface="+mn-ea"/>
            </a:endParaRPr>
          </a:p>
        </p:txBody>
      </p:sp>
      <p:sp>
        <p:nvSpPr>
          <p:cNvPr id="2" name="内容占位符 4"/>
          <p:cNvSpPr txBox="1"/>
          <p:nvPr/>
        </p:nvSpPr>
        <p:spPr>
          <a:xfrm>
            <a:off x="519113" y="1412875"/>
            <a:ext cx="4268787" cy="4318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vert="horz" lIns="68571" tIns="34285" rIns="68571" bIns="34285" rtlCol="0">
            <a:normAutofit lnSpcReduction="1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a:solidFill>
                  <a:schemeClr val="tx1"/>
                </a:solidFill>
                <a:latin typeface="仿宋" panose="02010609060101010101" pitchFamily="49" charset="-122"/>
                <a:ea typeface="仿宋" panose="02010609060101010101" pitchFamily="49" charset="-122"/>
              </a:rPr>
              <a:t>软件危机的典型表现</a:t>
            </a:r>
            <a:endParaRPr lang="zh-CN" altLang="en-US" sz="2400" b="1" dirty="0">
              <a:solidFill>
                <a:schemeClr val="tx1"/>
              </a:solidFill>
              <a:latin typeface="仿宋" panose="02010609060101010101" pitchFamily="49" charset="-122"/>
              <a:ea typeface="仿宋" panose="02010609060101010101" pitchFamily="49" charset="-122"/>
            </a:endParaRPr>
          </a:p>
        </p:txBody>
      </p:sp>
      <p:graphicFrame>
        <p:nvGraphicFramePr>
          <p:cNvPr id="9" name="图示 8"/>
          <p:cNvGraphicFramePr/>
          <p:nvPr/>
        </p:nvGraphicFramePr>
        <p:xfrm>
          <a:off x="343407" y="2060848"/>
          <a:ext cx="8549073"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软件危机</a:t>
            </a:r>
            <a:endParaRPr kumimoji="1" lang="zh-CN" altLang="en-US" sz="3200" dirty="0">
              <a:sym typeface="+mn-ea"/>
            </a:endParaRPr>
          </a:p>
        </p:txBody>
      </p:sp>
      <p:sp>
        <p:nvSpPr>
          <p:cNvPr id="2" name="内容占位符 4"/>
          <p:cNvSpPr txBox="1"/>
          <p:nvPr/>
        </p:nvSpPr>
        <p:spPr>
          <a:xfrm>
            <a:off x="539750" y="1700213"/>
            <a:ext cx="3960813" cy="504825"/>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a:latin typeface="仿宋" panose="02010609060101010101" pitchFamily="49" charset="-122"/>
                <a:ea typeface="仿宋" panose="02010609060101010101" pitchFamily="49" charset="-122"/>
              </a:rPr>
              <a:t>软件危机的典型表现</a:t>
            </a:r>
            <a:endParaRPr lang="zh-CN" altLang="en-US" sz="2400" b="1" dirty="0">
              <a:latin typeface="仿宋" panose="02010609060101010101" pitchFamily="49" charset="-122"/>
              <a:ea typeface="仿宋" panose="02010609060101010101" pitchFamily="49" charset="-122"/>
            </a:endParaRPr>
          </a:p>
        </p:txBody>
      </p:sp>
      <p:graphicFrame>
        <p:nvGraphicFramePr>
          <p:cNvPr id="3" name="图示 2"/>
          <p:cNvGraphicFramePr/>
          <p:nvPr/>
        </p:nvGraphicFramePr>
        <p:xfrm>
          <a:off x="226423" y="2564905"/>
          <a:ext cx="8661026" cy="3600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软件危机</a:t>
            </a:r>
            <a:endParaRPr kumimoji="1" lang="zh-CN" altLang="en-US" sz="3200" dirty="0">
              <a:sym typeface="+mn-ea"/>
            </a:endParaRPr>
          </a:p>
        </p:txBody>
      </p:sp>
      <p:sp>
        <p:nvSpPr>
          <p:cNvPr id="11" name="矩形 10"/>
          <p:cNvSpPr/>
          <p:nvPr/>
        </p:nvSpPr>
        <p:spPr>
          <a:xfrm>
            <a:off x="558483" y="1844675"/>
            <a:ext cx="3743325" cy="56515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宋体" panose="02010600030101010101" pitchFamily="2" charset="-122"/>
                <a:ea typeface="宋体" panose="02010600030101010101" pitchFamily="2" charset="-122"/>
              </a:rPr>
              <a:t>与软件本身特点有关</a:t>
            </a:r>
            <a:endParaRPr lang="en-US" altLang="zh-CN" sz="2400" dirty="0">
              <a:solidFill>
                <a:schemeClr val="tx1"/>
              </a:solidFill>
              <a:latin typeface="宋体" panose="02010600030101010101" pitchFamily="2" charset="-122"/>
              <a:ea typeface="宋体" panose="02010600030101010101" pitchFamily="2" charset="-122"/>
            </a:endParaRPr>
          </a:p>
        </p:txBody>
      </p:sp>
      <p:graphicFrame>
        <p:nvGraphicFramePr>
          <p:cNvPr id="13" name="图示 12"/>
          <p:cNvGraphicFramePr/>
          <p:nvPr/>
        </p:nvGraphicFramePr>
        <p:xfrm>
          <a:off x="496648" y="2636912"/>
          <a:ext cx="8370169"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内容占位符 4"/>
          <p:cNvSpPr txBox="1"/>
          <p:nvPr/>
        </p:nvSpPr>
        <p:spPr>
          <a:xfrm>
            <a:off x="474663" y="952500"/>
            <a:ext cx="5392737" cy="604838"/>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产生软件危机的原因</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图示 11"/>
          <p:cNvGraphicFramePr/>
          <p:nvPr/>
        </p:nvGraphicFramePr>
        <p:xfrm>
          <a:off x="337251" y="2337966"/>
          <a:ext cx="9441177"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软件危机</a:t>
            </a:r>
            <a:endParaRPr kumimoji="1" lang="zh-CN" altLang="en-US" sz="3200" dirty="0">
              <a:sym typeface="+mn-ea"/>
            </a:endParaRPr>
          </a:p>
        </p:txBody>
      </p:sp>
      <p:sp>
        <p:nvSpPr>
          <p:cNvPr id="11" name="矩形 10"/>
          <p:cNvSpPr/>
          <p:nvPr/>
        </p:nvSpPr>
        <p:spPr>
          <a:xfrm>
            <a:off x="468313" y="1628775"/>
            <a:ext cx="3743325" cy="56515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宋体" panose="02010600030101010101" pitchFamily="2" charset="-122"/>
                <a:ea typeface="宋体" panose="02010600030101010101" pitchFamily="2" charset="-122"/>
              </a:rPr>
              <a:t>与软件本身特点有关</a:t>
            </a:r>
            <a:endParaRPr lang="en-US" altLang="zh-CN" sz="2400" dirty="0">
              <a:solidFill>
                <a:schemeClr val="tx1"/>
              </a:solidFill>
              <a:latin typeface="宋体" panose="02010600030101010101" pitchFamily="2" charset="-122"/>
              <a:ea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软件危机</a:t>
            </a:r>
            <a:endParaRPr kumimoji="1" lang="zh-CN" altLang="en-US" sz="3200" dirty="0">
              <a:sym typeface="+mn-ea"/>
            </a:endParaRPr>
          </a:p>
        </p:txBody>
      </p:sp>
      <p:sp>
        <p:nvSpPr>
          <p:cNvPr id="8" name="矩形 7"/>
          <p:cNvSpPr/>
          <p:nvPr/>
        </p:nvSpPr>
        <p:spPr>
          <a:xfrm>
            <a:off x="450850" y="1557338"/>
            <a:ext cx="5705475" cy="56515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lnSpc>
                <a:spcPct val="125000"/>
              </a:lnSpc>
              <a:defRPr/>
            </a:pPr>
            <a:r>
              <a:rPr lang="zh-CN" altLang="en-US" sz="2400" b="1" dirty="0">
                <a:solidFill>
                  <a:schemeClr val="tx1"/>
                </a:solidFill>
                <a:latin typeface="宋体" panose="02010600030101010101" pitchFamily="2" charset="-122"/>
                <a:ea typeface="宋体" panose="02010600030101010101" pitchFamily="2" charset="-122"/>
              </a:rPr>
              <a:t>软件开发与维护的方法不正确有关</a:t>
            </a:r>
            <a:endParaRPr lang="en-US" altLang="zh-CN" sz="2400" b="1" dirty="0">
              <a:solidFill>
                <a:schemeClr val="tx1"/>
              </a:solidFill>
              <a:latin typeface="宋体" panose="02010600030101010101" pitchFamily="2" charset="-122"/>
              <a:ea typeface="宋体" panose="02010600030101010101" pitchFamily="2" charset="-122"/>
            </a:endParaRPr>
          </a:p>
        </p:txBody>
      </p:sp>
      <p:graphicFrame>
        <p:nvGraphicFramePr>
          <p:cNvPr id="9" name="图示 8"/>
          <p:cNvGraphicFramePr/>
          <p:nvPr/>
        </p:nvGraphicFramePr>
        <p:xfrm>
          <a:off x="304347" y="2204864"/>
          <a:ext cx="8586193"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24520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软件危机</a:t>
            </a:r>
            <a:endParaRPr kumimoji="1" lang="zh-CN" altLang="en-US" sz="3200" dirty="0">
              <a:sym typeface="+mn-ea"/>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7172" y="1081386"/>
            <a:ext cx="690086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62980" y="5511836"/>
            <a:ext cx="7333393"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smtClean="0">
                <a:latin typeface="宋体" panose="02010600030101010101" pitchFamily="2" charset="-122"/>
                <a:ea typeface="宋体" panose="02010600030101010101" pitchFamily="2" charset="-122"/>
              </a:rPr>
              <a:t>图</a:t>
            </a:r>
            <a:r>
              <a:rPr lang="en-US" altLang="zh-CN" sz="2400" b="1" dirty="0" smtClean="0">
                <a:latin typeface="宋体" panose="02010600030101010101" pitchFamily="2" charset="-122"/>
                <a:ea typeface="宋体" panose="02010600030101010101" pitchFamily="2" charset="-122"/>
              </a:rPr>
              <a:t>1-1.</a:t>
            </a:r>
            <a:r>
              <a:rPr lang="zh-CN" altLang="en-US" sz="2400" b="1" dirty="0" smtClean="0">
                <a:latin typeface="宋体" panose="02010600030101010101" pitchFamily="2" charset="-122"/>
                <a:ea typeface="宋体" panose="02010600030101010101" pitchFamily="2" charset="-122"/>
              </a:rPr>
              <a:t>在</a:t>
            </a:r>
            <a:r>
              <a:rPr lang="zh-CN" altLang="en-US" sz="2400" b="1" dirty="0">
                <a:latin typeface="宋体" panose="02010600030101010101" pitchFamily="2" charset="-122"/>
                <a:ea typeface="宋体" panose="02010600030101010101" pitchFamily="2" charset="-122"/>
              </a:rPr>
              <a:t>软件开发的不同阶段进行修改需要付出的代价</a:t>
            </a:r>
            <a:endParaRPr lang="zh-CN" altLang="en-US" sz="2400" b="1" dirty="0">
              <a:latin typeface="宋体" panose="02010600030101010101" pitchFamily="2" charset="-122"/>
              <a:ea typeface="宋体" panose="02010600030101010101" pitchFamily="2" charset="-122"/>
            </a:endParaRPr>
          </a:p>
        </p:txBody>
      </p:sp>
      <p:sp>
        <p:nvSpPr>
          <p:cNvPr id="8" name="矩形 7"/>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8785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软件危机</a:t>
            </a:r>
            <a:endParaRPr kumimoji="1" lang="zh-CN" altLang="en-US" sz="3200" dirty="0">
              <a:sym typeface="+mn-ea"/>
            </a:endParaRPr>
          </a:p>
        </p:txBody>
      </p:sp>
      <p:graphicFrame>
        <p:nvGraphicFramePr>
          <p:cNvPr id="2" name="图示 1"/>
          <p:cNvGraphicFramePr/>
          <p:nvPr/>
        </p:nvGraphicFramePr>
        <p:xfrm>
          <a:off x="-89149" y="1946275"/>
          <a:ext cx="9867577" cy="4219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4"/>
          <p:cNvSpPr txBox="1"/>
          <p:nvPr/>
        </p:nvSpPr>
        <p:spPr bwMode="auto">
          <a:xfrm>
            <a:off x="441325" y="1341438"/>
            <a:ext cx="5499100" cy="604837"/>
          </a:xfrm>
          <a:prstGeom prst="rect">
            <a:avLst/>
          </a:prstGeom>
          <a:no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1.3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消除软件危机的途径</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custDataLst>
              <p:tags r:id="rId1"/>
            </p:custDataLst>
          </p:nvPr>
        </p:nvSpPr>
        <p:spPr>
          <a:xfrm>
            <a:off x="495145" y="1325087"/>
            <a:ext cx="3295815" cy="916011"/>
          </a:xfrm>
          <a:prstGeom prst="rect">
            <a:avLst/>
          </a:prstGeom>
          <a:noFill/>
        </p:spPr>
        <p:txBody>
          <a:bodyPr wrap="square" lIns="51577" tIns="20630" rIns="51577" bIns="20630" rtlCol="0" anchor="b" anchorCtr="0">
            <a:normAutofit/>
          </a:bodyPr>
          <a:lstStyle/>
          <a:p>
            <a:pPr marL="0" indent="0" algn="l">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课程交流</a:t>
            </a:r>
            <a:endParaRPr lang="zh-CN" altLang="en-US" sz="4000" b="1" spc="240">
              <a:solidFill>
                <a:schemeClr val="accent1"/>
              </a:solidFill>
              <a:uFillTx/>
              <a:latin typeface="微软雅黑" panose="020B0503020204020204" pitchFamily="34" charset="-122"/>
              <a:ea typeface="微软雅黑" panose="020B0503020204020204" pitchFamily="34" charset="-122"/>
            </a:endParaRPr>
          </a:p>
        </p:txBody>
      </p:sp>
      <p:sp>
        <p:nvSpPr>
          <p:cNvPr id="11" name="Title 6"/>
          <p:cNvSpPr txBox="1"/>
          <p:nvPr>
            <p:custDataLst>
              <p:tags r:id="rId2"/>
            </p:custDataLst>
          </p:nvPr>
        </p:nvSpPr>
        <p:spPr>
          <a:xfrm>
            <a:off x="198885" y="2950239"/>
            <a:ext cx="4248472" cy="2599512"/>
          </a:xfrm>
          <a:prstGeom prst="rect">
            <a:avLst/>
          </a:prstGeom>
          <a:noFill/>
          <a:ln w="3175">
            <a:noFill/>
            <a:prstDash val="dash"/>
          </a:ln>
        </p:spPr>
        <p:txBody>
          <a:bodyPr wrap="square" lIns="51577" tIns="20630" rIns="51577" bIns="2063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课程资料：“超星/学习通”平台</a:t>
            </a:r>
            <a:endPar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办公室：计算机大楼A2</a:t>
            </a: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02</a:t>
            </a:r>
            <a:endPar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Email：</a:t>
            </a: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wangting@zjut.edu.cn</a:t>
            </a:r>
            <a:endPar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微信图片_20230905115544"/>
          <p:cNvPicPr>
            <a:picLocks noChangeAspect="1"/>
          </p:cNvPicPr>
          <p:nvPr/>
        </p:nvPicPr>
        <p:blipFill>
          <a:blip r:embed="rId3"/>
          <a:stretch>
            <a:fillRect/>
          </a:stretch>
        </p:blipFill>
        <p:spPr>
          <a:xfrm>
            <a:off x="5527040" y="0"/>
            <a:ext cx="3856990" cy="6858000"/>
          </a:xfrm>
          <a:prstGeom prst="rect">
            <a:avLst/>
          </a:prstGeom>
        </p:spPr>
      </p:pic>
    </p:spTree>
    <p:custDataLst>
      <p:tags r:id="rId4"/>
    </p:custData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sp>
        <p:nvSpPr>
          <p:cNvPr id="11" name="圆角矩形 7"/>
          <p:cNvSpPr/>
          <p:nvPr/>
        </p:nvSpPr>
        <p:spPr>
          <a:xfrm>
            <a:off x="639090" y="1700308"/>
            <a:ext cx="8064500" cy="2016224"/>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en-US" altLang="zh-CN" sz="2400" dirty="0">
                <a:solidFill>
                  <a:schemeClr val="tx1"/>
                </a:solidFill>
                <a:latin typeface="宋体" panose="02010600030101010101" pitchFamily="2" charset="-122"/>
                <a:ea typeface="宋体" panose="02010600030101010101" pitchFamily="2" charset="-122"/>
              </a:rPr>
              <a:t>1968</a:t>
            </a:r>
            <a:r>
              <a:rPr lang="zh-CN" altLang="zh-CN" sz="2400" dirty="0">
                <a:solidFill>
                  <a:schemeClr val="tx1"/>
                </a:solidFill>
                <a:latin typeface="宋体" panose="02010600030101010101" pitchFamily="2" charset="-122"/>
                <a:ea typeface="宋体" panose="02010600030101010101" pitchFamily="2" charset="-122"/>
              </a:rPr>
              <a:t>年在第一届</a:t>
            </a:r>
            <a:r>
              <a:rPr lang="en-US" altLang="zh-CN" sz="2400" dirty="0">
                <a:solidFill>
                  <a:schemeClr val="tx1"/>
                </a:solidFill>
                <a:latin typeface="宋体" panose="02010600030101010101" pitchFamily="2" charset="-122"/>
                <a:ea typeface="宋体" panose="02010600030101010101" pitchFamily="2" charset="-122"/>
              </a:rPr>
              <a:t>NATO</a:t>
            </a:r>
            <a:r>
              <a:rPr lang="zh-CN" altLang="zh-CN" sz="2400" dirty="0">
                <a:solidFill>
                  <a:schemeClr val="tx1"/>
                </a:solidFill>
                <a:latin typeface="宋体" panose="02010600030101010101" pitchFamily="2" charset="-122"/>
                <a:ea typeface="宋体" panose="02010600030101010101" pitchFamily="2" charset="-122"/>
              </a:rPr>
              <a:t>会议上曾经给出了软件工程的一个早期定义：“软件工程就是为了经济地获得可靠的且能在实际机器上有效地运行的软件，而建立和使用完善的工程原理。”</a:t>
            </a:r>
            <a:endParaRPr lang="en-US" altLang="zh-CN" sz="2400" b="1" dirty="0">
              <a:solidFill>
                <a:schemeClr val="tx1"/>
              </a:solidFill>
              <a:latin typeface="宋体" panose="02010600030101010101" pitchFamily="2" charset="-122"/>
              <a:ea typeface="宋体" panose="02010600030101010101" pitchFamily="2" charset="-122"/>
            </a:endParaRPr>
          </a:p>
        </p:txBody>
      </p:sp>
      <p:sp>
        <p:nvSpPr>
          <p:cNvPr id="12" name="圆角矩形 7"/>
          <p:cNvSpPr/>
          <p:nvPr/>
        </p:nvSpPr>
        <p:spPr>
          <a:xfrm>
            <a:off x="638565" y="3649081"/>
            <a:ext cx="8101855" cy="2016224"/>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a:lnSpc>
                <a:spcPct val="125000"/>
              </a:lnSpc>
              <a:defRPr/>
            </a:pPr>
            <a:r>
              <a:rPr lang="en-US" altLang="zh-CN" sz="2400" dirty="0">
                <a:solidFill>
                  <a:schemeClr val="tx1"/>
                </a:solidFill>
                <a:latin typeface="宋体" panose="02010600030101010101" pitchFamily="2" charset="-122"/>
                <a:ea typeface="宋体" panose="02010600030101010101" pitchFamily="2" charset="-122"/>
              </a:rPr>
              <a:t>1993</a:t>
            </a:r>
            <a:r>
              <a:rPr lang="zh-CN" altLang="zh-CN" sz="2400" dirty="0">
                <a:solidFill>
                  <a:schemeClr val="tx1"/>
                </a:solidFill>
                <a:latin typeface="宋体" panose="02010600030101010101" pitchFamily="2" charset="-122"/>
                <a:ea typeface="宋体" panose="02010600030101010101" pitchFamily="2" charset="-122"/>
              </a:rPr>
              <a:t>年</a:t>
            </a:r>
            <a:r>
              <a:rPr lang="en-US" altLang="zh-CN" sz="2400" dirty="0">
                <a:solidFill>
                  <a:schemeClr val="tx1"/>
                </a:solidFill>
                <a:latin typeface="宋体" panose="02010600030101010101" pitchFamily="2" charset="-122"/>
                <a:ea typeface="宋体" panose="02010600030101010101" pitchFamily="2" charset="-122"/>
              </a:rPr>
              <a:t>IEEE</a:t>
            </a:r>
            <a:r>
              <a:rPr lang="zh-CN" altLang="zh-CN" sz="2400" dirty="0">
                <a:solidFill>
                  <a:schemeClr val="tx1"/>
                </a:solidFill>
                <a:latin typeface="宋体" panose="02010600030101010101" pitchFamily="2" charset="-122"/>
                <a:ea typeface="宋体" panose="02010600030101010101" pitchFamily="2" charset="-122"/>
              </a:rPr>
              <a:t>进一步给出了一个更全面更具体的定义：“软件工程是： ①把系统的、规范的、可度量的途径应用于软件开发、运行和维护过程，也就是把工程应用于软件； ②研究①中提到的途径。</a:t>
            </a:r>
            <a:endParaRPr lang="en-US" altLang="zh-CN" sz="2400" dirty="0">
              <a:solidFill>
                <a:schemeClr val="tx1"/>
              </a:solidFill>
              <a:latin typeface="宋体" panose="02010600030101010101" pitchFamily="2" charset="-122"/>
              <a:ea typeface="宋体" panose="02010600030101010101" pitchFamily="2" charset="-122"/>
            </a:endParaRP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3" name="内容占位符 4"/>
          <p:cNvSpPr txBox="1"/>
          <p:nvPr>
            <p:custDataLst>
              <p:tags r:id="rId3"/>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软件工程的定义</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18868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sp>
        <p:nvSpPr>
          <p:cNvPr id="8" name="圆角矩形 7"/>
          <p:cNvSpPr/>
          <p:nvPr/>
        </p:nvSpPr>
        <p:spPr>
          <a:xfrm>
            <a:off x="342899" y="2348865"/>
            <a:ext cx="9020303" cy="302133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zh-CN" altLang="zh-CN" sz="2400" dirty="0">
                <a:solidFill>
                  <a:schemeClr val="tx1"/>
                </a:solidFill>
                <a:latin typeface="宋体" panose="02010600030101010101" pitchFamily="2" charset="-122"/>
                <a:ea typeface="宋体" panose="02010600030101010101" pitchFamily="2" charset="-122"/>
              </a:rPr>
              <a:t>软件工程是指导计算机软件开发和维护的一门工程学科。</a:t>
            </a:r>
            <a:endParaRPr lang="zh-CN" altLang="zh-CN" sz="2400" dirty="0">
              <a:solidFill>
                <a:schemeClr val="tx1"/>
              </a:solidFill>
              <a:latin typeface="宋体" panose="02010600030101010101" pitchFamily="2" charset="-122"/>
              <a:ea typeface="宋体" panose="02010600030101010101" pitchFamily="2" charset="-122"/>
            </a:endParaRPr>
          </a:p>
          <a:p>
            <a:pPr indent="457200" eaLnBrk="1" hangingPunct="1">
              <a:lnSpc>
                <a:spcPct val="125000"/>
              </a:lnSpc>
              <a:defRPr/>
            </a:pPr>
            <a:endParaRPr lang="zh-CN" altLang="zh-CN" sz="2400" dirty="0">
              <a:solidFill>
                <a:schemeClr val="tx1"/>
              </a:solidFill>
              <a:latin typeface="宋体" panose="02010600030101010101" pitchFamily="2" charset="-122"/>
              <a:ea typeface="宋体" panose="02010600030101010101" pitchFamily="2" charset="-122"/>
            </a:endParaRPr>
          </a:p>
          <a:p>
            <a:pPr indent="457200" eaLnBrk="1" hangingPunct="1">
              <a:lnSpc>
                <a:spcPct val="125000"/>
              </a:lnSpc>
              <a:defRPr/>
            </a:pPr>
            <a:r>
              <a:rPr lang="zh-CN" altLang="zh-CN" sz="2400" dirty="0">
                <a:solidFill>
                  <a:schemeClr val="tx1"/>
                </a:solidFill>
                <a:latin typeface="宋体" panose="02010600030101010101" pitchFamily="2" charset="-122"/>
                <a:ea typeface="宋体" panose="02010600030101010101" pitchFamily="2" charset="-122"/>
              </a:rPr>
              <a:t>采用</a:t>
            </a:r>
            <a:r>
              <a:rPr lang="zh-CN" altLang="zh-CN" sz="2400" b="1" dirty="0">
                <a:solidFill>
                  <a:srgbClr val="FF0000"/>
                </a:solidFill>
                <a:latin typeface="宋体" panose="02010600030101010101" pitchFamily="2" charset="-122"/>
                <a:ea typeface="宋体" panose="02010600030101010101" pitchFamily="2" charset="-122"/>
              </a:rPr>
              <a:t>工程</a:t>
            </a:r>
            <a:r>
              <a:rPr lang="zh-CN" altLang="zh-CN" sz="2400" dirty="0">
                <a:solidFill>
                  <a:schemeClr val="tx1"/>
                </a:solidFill>
                <a:latin typeface="宋体" panose="02010600030101010101" pitchFamily="2" charset="-122"/>
                <a:ea typeface="宋体" panose="02010600030101010101" pitchFamily="2" charset="-122"/>
              </a:rPr>
              <a:t>的概念、原理、技术和方法来开发与维护软件，把经过时间考验而证明正确的管理技术和当前能够得到的最好的技术方法结合起来，</a:t>
            </a:r>
            <a:r>
              <a:rPr lang="zh-CN" altLang="zh-CN" sz="2400" b="1" dirty="0">
                <a:solidFill>
                  <a:srgbClr val="FF0000"/>
                </a:solidFill>
                <a:latin typeface="宋体" panose="02010600030101010101" pitchFamily="2" charset="-122"/>
                <a:ea typeface="宋体" panose="02010600030101010101" pitchFamily="2" charset="-122"/>
              </a:rPr>
              <a:t>以经济地开发出高质量的软件</a:t>
            </a:r>
            <a:r>
              <a:rPr lang="zh-CN" altLang="zh-CN" sz="2400" dirty="0">
                <a:solidFill>
                  <a:schemeClr val="tx1"/>
                </a:solidFill>
                <a:latin typeface="宋体" panose="02010600030101010101" pitchFamily="2" charset="-122"/>
                <a:ea typeface="宋体" panose="02010600030101010101" pitchFamily="2" charset="-122"/>
              </a:rPr>
              <a:t>并有效地维护它，这就是软件工程。</a:t>
            </a:r>
            <a:endParaRPr lang="en-US" altLang="zh-CN" sz="2400" b="1" dirty="0">
              <a:solidFill>
                <a:schemeClr val="tx1"/>
              </a:solidFill>
              <a:latin typeface="宋体" panose="02010600030101010101" pitchFamily="2" charset="-122"/>
              <a:ea typeface="宋体" panose="02010600030101010101" pitchFamily="2" charset="-122"/>
            </a:endParaRPr>
          </a:p>
        </p:txBody>
      </p:sp>
      <p:sp>
        <p:nvSpPr>
          <p:cNvPr id="9" name="矩形 8"/>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59614" y="26044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sp>
        <p:nvSpPr>
          <p:cNvPr id="2" name="矩形 1"/>
          <p:cNvSpPr/>
          <p:nvPr/>
        </p:nvSpPr>
        <p:spPr>
          <a:xfrm>
            <a:off x="502635" y="902082"/>
            <a:ext cx="6519961"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defTabSz="914400">
              <a:spcBef>
                <a:spcPts val="130"/>
              </a:spcBef>
              <a:defRPr/>
            </a:pPr>
            <a:r>
              <a:rPr lang="en-US" altLang="zh-CN" sz="3000" b="1" dirty="0">
                <a:solidFill>
                  <a:schemeClr val="tx1"/>
                </a:solidFill>
                <a:latin typeface="宋体" panose="02010600030101010101" pitchFamily="2" charset="-122"/>
                <a:ea typeface="宋体" panose="02010600030101010101" pitchFamily="2" charset="-122"/>
              </a:rPr>
              <a:t> </a:t>
            </a:r>
            <a:r>
              <a:rPr lang="zh-CN" altLang="en-US" sz="3000" b="1" dirty="0" smtClean="0">
                <a:solidFill>
                  <a:schemeClr val="tx1"/>
                </a:solidFill>
                <a:latin typeface="宋体" panose="02010600030101010101" pitchFamily="2" charset="-122"/>
                <a:ea typeface="宋体" panose="02010600030101010101" pitchFamily="2" charset="-122"/>
              </a:rPr>
              <a:t>软件工程本质</a:t>
            </a:r>
            <a:r>
              <a:rPr lang="zh-CN" altLang="en-US" sz="3000" b="1" dirty="0">
                <a:solidFill>
                  <a:schemeClr val="tx1"/>
                </a:solidFill>
                <a:latin typeface="宋体" panose="02010600030101010101" pitchFamily="2" charset="-122"/>
                <a:ea typeface="宋体" panose="02010600030101010101" pitchFamily="2" charset="-122"/>
              </a:rPr>
              <a:t>特性</a:t>
            </a:r>
            <a:endParaRPr lang="zh-CN" altLang="en-US" sz="3000" b="1" dirty="0">
              <a:solidFill>
                <a:schemeClr val="tx1"/>
              </a:solidFill>
              <a:latin typeface="宋体" panose="02010600030101010101" pitchFamily="2" charset="-122"/>
              <a:ea typeface="宋体" panose="02010600030101010101" pitchFamily="2" charset="-122"/>
            </a:endParaRPr>
          </a:p>
        </p:txBody>
      </p:sp>
      <p:graphicFrame>
        <p:nvGraphicFramePr>
          <p:cNvPr id="3" name="图示 2"/>
          <p:cNvGraphicFramePr/>
          <p:nvPr/>
        </p:nvGraphicFramePr>
        <p:xfrm>
          <a:off x="116434" y="1390721"/>
          <a:ext cx="9506281" cy="5350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sp>
        <p:nvSpPr>
          <p:cNvPr id="3" name="内容占位符 4"/>
          <p:cNvSpPr txBox="1"/>
          <p:nvPr/>
        </p:nvSpPr>
        <p:spPr>
          <a:xfrm>
            <a:off x="638565" y="911755"/>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2.2 </a:t>
            </a:r>
            <a:r>
              <a:rPr lang="zh-CN" altLang="en-US" b="1" dirty="0">
                <a:latin typeface="宋体" panose="02010600030101010101" pitchFamily="2" charset="-122"/>
                <a:ea typeface="宋体" panose="02010600030101010101" pitchFamily="2" charset="-122"/>
              </a:rPr>
              <a:t>软件工程的基本原理</a:t>
            </a:r>
            <a:endParaRPr lang="zh-CN" altLang="en-US" b="1" dirty="0">
              <a:latin typeface="宋体" panose="02010600030101010101" pitchFamily="2" charset="-122"/>
              <a:ea typeface="宋体" panose="02010600030101010101" pitchFamily="2" charset="-122"/>
            </a:endParaRPr>
          </a:p>
        </p:txBody>
      </p:sp>
      <p:graphicFrame>
        <p:nvGraphicFramePr>
          <p:cNvPr id="8" name="图示 7"/>
          <p:cNvGraphicFramePr/>
          <p:nvPr/>
        </p:nvGraphicFramePr>
        <p:xfrm>
          <a:off x="542388" y="1390721"/>
          <a:ext cx="9080328" cy="5206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图片 1"/>
          <p:cNvPicPr>
            <a:picLocks noChangeAspect="1"/>
          </p:cNvPicPr>
          <p:nvPr/>
        </p:nvPicPr>
        <p:blipFill rotWithShape="1">
          <a:blip r:embed="rId7"/>
          <a:srcRect l="36636" t="48917" r="46039" b="5583"/>
          <a:stretch>
            <a:fillRect/>
          </a:stretch>
        </p:blipFill>
        <p:spPr>
          <a:xfrm>
            <a:off x="5866480" y="902792"/>
            <a:ext cx="3020969" cy="446279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894" y="24520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sp>
        <p:nvSpPr>
          <p:cNvPr id="2" name="内容占位符 4"/>
          <p:cNvSpPr txBox="1"/>
          <p:nvPr/>
        </p:nvSpPr>
        <p:spPr>
          <a:xfrm>
            <a:off x="542387" y="1217676"/>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2.3 </a:t>
            </a:r>
            <a:r>
              <a:rPr lang="zh-CN" altLang="en-US" b="1" dirty="0">
                <a:latin typeface="宋体" panose="02010600030101010101" pitchFamily="2" charset="-122"/>
                <a:ea typeface="宋体" panose="02010600030101010101" pitchFamily="2" charset="-122"/>
              </a:rPr>
              <a:t>软件工程方法学</a:t>
            </a:r>
            <a:endParaRPr lang="zh-CN" altLang="en-US" b="1" dirty="0">
              <a:latin typeface="宋体" panose="02010600030101010101" pitchFamily="2" charset="-122"/>
              <a:ea typeface="宋体" panose="02010600030101010101" pitchFamily="2" charset="-122"/>
            </a:endParaRPr>
          </a:p>
        </p:txBody>
      </p:sp>
      <p:graphicFrame>
        <p:nvGraphicFramePr>
          <p:cNvPr id="11" name="图示 10"/>
          <p:cNvGraphicFramePr/>
          <p:nvPr/>
        </p:nvGraphicFramePr>
        <p:xfrm>
          <a:off x="542387" y="1841441"/>
          <a:ext cx="8408999"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graphicFrame>
        <p:nvGraphicFramePr>
          <p:cNvPr id="9" name="图示 8"/>
          <p:cNvGraphicFramePr/>
          <p:nvPr/>
        </p:nvGraphicFramePr>
        <p:xfrm>
          <a:off x="738944" y="1772816"/>
          <a:ext cx="8424936"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3171933" y="1148791"/>
            <a:ext cx="4824536" cy="461665"/>
          </a:xfrm>
          <a:prstGeom prst="rect">
            <a:avLst/>
          </a:prstGeom>
          <a:noFill/>
        </p:spPr>
        <p:txBody>
          <a:bodyPr wrap="square" rtlCol="0">
            <a:spAutoFit/>
          </a:bodyPr>
          <a:lstStyle/>
          <a:p>
            <a:r>
              <a:rPr lang="zh-CN" altLang="en-US" sz="2400" dirty="0" smtClean="0"/>
              <a:t>软件工程方法学的</a:t>
            </a:r>
            <a:r>
              <a:rPr lang="en-US" altLang="zh-CN" sz="2400" dirty="0" smtClean="0"/>
              <a:t>3</a:t>
            </a:r>
            <a:r>
              <a:rPr lang="zh-CN" altLang="en-US" sz="2400" dirty="0" smtClean="0"/>
              <a:t>个要素</a:t>
            </a:r>
            <a:endParaRPr lang="zh-CN" altLang="en-US" sz="2400" dirty="0"/>
          </a:p>
        </p:txBody>
      </p:sp>
      <p:sp>
        <p:nvSpPr>
          <p:cNvPr id="3" name="矩形 2"/>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6"/>
          <p:cNvSpPr txBox="1">
            <a:spLocks noChangeArrowheads="1"/>
          </p:cNvSpPr>
          <p:nvPr>
            <p:custDataLst>
              <p:tags r:id="rId2"/>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grpSp>
        <p:nvGrpSpPr>
          <p:cNvPr id="5" name="组合 4"/>
          <p:cNvGrpSpPr/>
          <p:nvPr/>
        </p:nvGrpSpPr>
        <p:grpSpPr>
          <a:xfrm>
            <a:off x="116434" y="409230"/>
            <a:ext cx="522131" cy="483516"/>
            <a:chOff x="218816" y="1113407"/>
            <a:chExt cx="482084" cy="446431"/>
          </a:xfrm>
        </p:grpSpPr>
        <p:sp>
          <p:nvSpPr>
            <p:cNvPr id="6" name="矩形 5"/>
            <p:cNvSpPr/>
            <p:nvPr>
              <p:custDataLst>
                <p:tags r:id="rId6"/>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7"/>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
        <p:nvSpPr>
          <p:cNvPr id="100" name="文本框 99"/>
          <p:cNvSpPr txBox="1"/>
          <p:nvPr/>
        </p:nvSpPr>
        <p:spPr>
          <a:xfrm>
            <a:off x="558165" y="1412240"/>
            <a:ext cx="8477885" cy="1137285"/>
          </a:xfrm>
          <a:prstGeom prst="rect">
            <a:avLst/>
          </a:prstGeom>
          <a:noFill/>
          <a:ln w="9525">
            <a:noFill/>
          </a:ln>
        </p:spPr>
        <p:txBody>
          <a:bodyPr wrap="square">
            <a:spAutoFit/>
          </a:bodyPr>
          <a:p>
            <a:pPr indent="0"/>
            <a:r>
              <a:rPr lang="zh-CN" sz="2400" b="1">
                <a:solidFill>
                  <a:srgbClr val="000000"/>
                </a:solidFill>
                <a:ea typeface="仿宋" panose="02010609060101010101" pitchFamily="49" charset="-122"/>
              </a:rPr>
              <a:t>软件过程：指生产软件产品的一组活动</a:t>
            </a:r>
            <a:r>
              <a:rPr lang="zh-CN" sz="2400" b="1">
                <a:solidFill>
                  <a:srgbClr val="000000"/>
                </a:solidFill>
                <a:latin typeface="Times New Roman" panose="02020603050405020304" pitchFamily="18" charset="0"/>
                <a:ea typeface="仿宋" panose="02010609060101010101" pitchFamily="49" charset="-122"/>
              </a:rPr>
              <a:t>、动作、任务的集合</a:t>
            </a:r>
            <a:r>
              <a:rPr lang="zh-CN" sz="2400" b="1">
                <a:solidFill>
                  <a:srgbClr val="000000"/>
                </a:solidFill>
                <a:ea typeface="仿宋" panose="02010609060101010101" pitchFamily="49" charset="-122"/>
              </a:rPr>
              <a:t>。</a:t>
            </a:r>
            <a:endParaRPr lang="zh-CN" sz="2400" b="1">
              <a:solidFill>
                <a:srgbClr val="000000"/>
              </a:solidFill>
              <a:ea typeface="仿宋" panose="02010609060101010101" pitchFamily="49" charset="-122"/>
            </a:endParaRPr>
          </a:p>
          <a:p>
            <a:pPr indent="0"/>
            <a:r>
              <a:rPr lang="zh-CN" sz="2400" b="1">
                <a:solidFill>
                  <a:srgbClr val="000000"/>
                </a:solidFill>
                <a:ea typeface="仿宋" panose="02010609060101010101" pitchFamily="49" charset="-122"/>
              </a:rPr>
              <a:t> </a:t>
            </a:r>
            <a:r>
              <a:rPr lang="en-US" altLang="zh-CN" sz="2400" b="1">
                <a:solidFill>
                  <a:srgbClr val="000000"/>
                </a:solidFill>
                <a:ea typeface="仿宋" panose="02010609060101010101" pitchFamily="49" charset="-122"/>
              </a:rPr>
              <a:t>   </a:t>
            </a:r>
            <a:r>
              <a:rPr lang="zh-CN" sz="2000" b="1">
                <a:solidFill>
                  <a:srgbClr val="000000"/>
                </a:solidFill>
                <a:latin typeface="Times New Roman" panose="02020603050405020304" pitchFamily="18" charset="0"/>
                <a:ea typeface="仿宋" panose="02010609060101010101" pitchFamily="49" charset="-122"/>
              </a:rPr>
              <a:t>活动主要是实现宽泛的目标，动作包含了主要工作制品生产过程中的一系列任务，任务则关注小而明确的目标，能够产生实际的制品。</a:t>
            </a:r>
            <a:endParaRPr lang="zh-CN" altLang="en-US" sz="2000" b="1">
              <a:solidFill>
                <a:srgbClr val="000000"/>
              </a:solidFill>
              <a:latin typeface="Times New Roman" panose="02020603050405020304" pitchFamily="18" charset="0"/>
              <a:ea typeface="仿宋" panose="02010609060101010101" pitchFamily="49" charset="-122"/>
            </a:endParaRPr>
          </a:p>
        </p:txBody>
      </p:sp>
      <p:graphicFrame>
        <p:nvGraphicFramePr>
          <p:cNvPr id="3" name="表格 2"/>
          <p:cNvGraphicFramePr/>
          <p:nvPr>
            <p:custDataLst>
              <p:tags r:id="rId8"/>
            </p:custDataLst>
          </p:nvPr>
        </p:nvGraphicFramePr>
        <p:xfrm>
          <a:off x="662305" y="2996565"/>
          <a:ext cx="7971790" cy="3091180"/>
        </p:xfrm>
        <a:graphic>
          <a:graphicData uri="http://schemas.openxmlformats.org/drawingml/2006/table">
            <a:tbl>
              <a:tblPr/>
              <a:tblGrid>
                <a:gridCol w="949325"/>
                <a:gridCol w="1090930"/>
                <a:gridCol w="1088390"/>
                <a:gridCol w="953770"/>
                <a:gridCol w="852805"/>
                <a:gridCol w="1052195"/>
                <a:gridCol w="676910"/>
                <a:gridCol w="600710"/>
                <a:gridCol w="706755"/>
              </a:tblGrid>
              <a:tr h="298450">
                <a:tc gridSpan="9">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软件开发</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98450">
                <a:tc rowSpan="2">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需求定义</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架构定义</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实现</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gridSpan="3">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验收测试</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cPr>
                    <a:lnT w="12700" cap="flat" cmpd="sng">
                      <a:solidFill>
                        <a:srgbClr val="080000"/>
                      </a:solidFill>
                      <a:prstDash val="solid"/>
                      <a:headEnd type="none" w="med" len="med"/>
                      <a:tailEnd type="none" w="med" len="med"/>
                    </a:lnT>
                  </a:tcPr>
                </a:tc>
                <a:tc rowSpan="2"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r>
              <a:tr h="6864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概要</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详细</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编码和测试</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集成</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产品测试</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gridSpan="3">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vMerge="1" hMerge="1">
                  <a:tcPr>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274320">
                <a:tc gridSpan="9">
                  <a:txBody>
                    <a:bodyPr/>
                    <a:p>
                      <a:pPr indent="0" algn="ctr">
                        <a:buNone/>
                      </a:pPr>
                      <a:r>
                        <a:rPr lang="en-US" sz="1800" b="1">
                          <a:latin typeface="仿宋" panose="02010609060101010101" pitchFamily="49" charset="-122"/>
                          <a:ea typeface="仿宋" panose="02010609060101010101" pitchFamily="49" charset="-122"/>
                          <a:cs typeface="Times New Roman" panose="02020603050405020304" pitchFamily="18" charset="0"/>
                        </a:rPr>
                        <a:t> </a:t>
                      </a:r>
                      <a:endParaRPr lang="en-US" altLang="en-US" sz="1800" b="1">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86435">
                <a:tc>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评审和审核</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过程定义</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过程设计</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过程实现</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800" b="1">
                          <a:latin typeface="仿宋" panose="02010609060101010101" pitchFamily="49" charset="-122"/>
                          <a:ea typeface="仿宋" panose="02010609060101010101" pitchFamily="49" charset="-122"/>
                          <a:cs typeface="宋体" panose="02010600030101010101" pitchFamily="2" charset="-122"/>
                        </a:rPr>
                        <a:t>资格</a:t>
                      </a:r>
                      <a:endParaRPr lang="en-US" altLang="en-US" sz="1800" b="1">
                        <a:latin typeface="仿宋" panose="02010609060101010101" pitchFamily="49" charset="-122"/>
                        <a:ea typeface="仿宋" panose="02010609060101010101" pitchFamily="49"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lgn="ctr">
                        <a:buNone/>
                      </a:pPr>
                      <a:endParaRPr lang="en-US" altLang="en-US" sz="1800" b="1">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98450">
                <a:tc>
                  <a:txBody>
                    <a:bodyPr/>
                    <a:p>
                      <a:pPr indent="0" algn="ctr">
                        <a:buNone/>
                      </a:pPr>
                      <a:r>
                        <a:rPr lang="en-US" sz="1800" b="0">
                          <a:latin typeface="仿宋" panose="02010609060101010101" pitchFamily="49" charset="-122"/>
                          <a:ea typeface="仿宋" panose="02010609060101010101" pitchFamily="49" charset="-122"/>
                          <a:cs typeface="Times New Roman" panose="02020603050405020304" pitchFamily="18" charset="0"/>
                        </a:rPr>
                        <a:t>SRR</a:t>
                      </a:r>
                      <a:endParaRPr lang="en-US" altLang="en-US" sz="1800" b="0">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仿宋" panose="02010609060101010101" pitchFamily="49" charset="-122"/>
                          <a:ea typeface="仿宋" panose="02010609060101010101" pitchFamily="49" charset="-122"/>
                          <a:cs typeface="Times New Roman" panose="02020603050405020304" pitchFamily="18" charset="0"/>
                        </a:rPr>
                        <a:t>PDR</a:t>
                      </a:r>
                      <a:endParaRPr lang="en-US" altLang="en-US" sz="1800" b="0">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仿宋" panose="02010609060101010101" pitchFamily="49" charset="-122"/>
                          <a:ea typeface="仿宋" panose="02010609060101010101" pitchFamily="49" charset="-122"/>
                          <a:cs typeface="Times New Roman" panose="02020603050405020304" pitchFamily="18" charset="0"/>
                        </a:rPr>
                        <a:t>CDR</a:t>
                      </a:r>
                      <a:endParaRPr lang="en-US" altLang="en-US" sz="1800" b="0">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Times New Roman" panose="02020603050405020304" pitchFamily="18" charset="0"/>
                        </a:rPr>
                        <a:t> </a:t>
                      </a:r>
                      <a:endParaRPr lang="en-US" altLang="en-US" sz="1800" b="1">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Times New Roman" panose="02020603050405020304" pitchFamily="18" charset="0"/>
                        </a:rPr>
                        <a:t> </a:t>
                      </a:r>
                      <a:endParaRPr lang="en-US" altLang="en-US" sz="1800" b="1">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Times New Roman" panose="02020603050405020304" pitchFamily="18" charset="0"/>
                        </a:rPr>
                        <a:t>TRR</a:t>
                      </a:r>
                      <a:endParaRPr lang="en-US" altLang="en-US" sz="1800" b="1">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Times New Roman" panose="02020603050405020304" pitchFamily="18" charset="0"/>
                        </a:rPr>
                        <a:t>FCA</a:t>
                      </a:r>
                      <a:endParaRPr lang="en-US" altLang="en-US" sz="1800" b="1">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Times New Roman" panose="02020603050405020304" pitchFamily="18" charset="0"/>
                        </a:rPr>
                        <a:t>PCA</a:t>
                      </a:r>
                      <a:endParaRPr lang="en-US" altLang="en-US" sz="1800" b="1">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仿宋" panose="02010609060101010101" pitchFamily="49" charset="-122"/>
                          <a:ea typeface="仿宋" panose="02010609060101010101" pitchFamily="49" charset="-122"/>
                          <a:cs typeface="Times New Roman" panose="02020603050405020304" pitchFamily="18" charset="0"/>
                        </a:rPr>
                        <a:t>DRR</a:t>
                      </a:r>
                      <a:endParaRPr lang="en-US" altLang="en-US" sz="1800" b="1">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gridSpan="9">
                  <a:txBody>
                    <a:bodyPr/>
                    <a:p>
                      <a:pPr indent="0">
                        <a:buNone/>
                      </a:pPr>
                      <a:r>
                        <a:rPr lang="en-US" sz="1800" b="1">
                          <a:latin typeface="仿宋" panose="02010609060101010101" pitchFamily="49" charset="-122"/>
                          <a:ea typeface="仿宋" panose="02010609060101010101" pitchFamily="49" charset="-122"/>
                          <a:cs typeface="仿宋" panose="02010609060101010101" pitchFamily="49" charset="-122"/>
                        </a:rPr>
                        <a:t>SRR： FCA： 功能配置审核PDR： PCA： 物理配置审核CDR： DRR： 部署准备评审TRR： </a:t>
                      </a:r>
                      <a:endParaRPr lang="en-US" altLang="en-US" sz="1800" b="1">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
        <p:nvSpPr>
          <p:cNvPr id="8" name="文本框 7"/>
          <p:cNvSpPr txBox="1"/>
          <p:nvPr/>
        </p:nvSpPr>
        <p:spPr>
          <a:xfrm>
            <a:off x="2142808" y="6236970"/>
            <a:ext cx="5080000" cy="368300"/>
          </a:xfrm>
          <a:prstGeom prst="rect">
            <a:avLst/>
          </a:prstGeom>
          <a:noFill/>
          <a:ln w="9525">
            <a:noFill/>
          </a:ln>
        </p:spPr>
        <p:txBody>
          <a:bodyPr>
            <a:spAutoFit/>
          </a:bodyPr>
          <a:p>
            <a:pPr indent="0" algn="ctr"/>
            <a:r>
              <a:rPr lang="zh-CN" sz="1800" b="1">
                <a:latin typeface="Times New Roman" panose="02020603050405020304" pitchFamily="18" charset="0"/>
                <a:ea typeface="仿宋" panose="02010609060101010101" pitchFamily="49" charset="-122"/>
              </a:rPr>
              <a:t>图</a:t>
            </a:r>
            <a:r>
              <a:rPr lang="en-US" altLang="zh-CN" sz="1800" b="1">
                <a:latin typeface="Times New Roman" panose="02020603050405020304" pitchFamily="18" charset="0"/>
                <a:ea typeface="仿宋" panose="02010609060101010101" pitchFamily="49" charset="-122"/>
              </a:rPr>
              <a:t>2-1  </a:t>
            </a:r>
            <a:r>
              <a:rPr lang="zh-CN" sz="1800" b="1">
                <a:latin typeface="Times New Roman" panose="02020603050405020304" pitchFamily="18" charset="0"/>
                <a:ea typeface="仿宋" panose="02010609060101010101" pitchFamily="49" charset="-122"/>
              </a:rPr>
              <a:t>概念性软件开发框架</a:t>
            </a:r>
            <a:endParaRPr lang="zh-CN" altLang="en-US" sz="1800" b="1">
              <a:latin typeface="Times New Roman" panose="02020603050405020304" pitchFamily="18" charset="0"/>
              <a:ea typeface="仿宋" panose="02010609060101010101" pitchFamily="49" charset="-122"/>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15469" y="27060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sp>
        <p:nvSpPr>
          <p:cNvPr id="2" name="TextBox 7"/>
          <p:cNvSpPr txBox="1">
            <a:spLocks noChangeArrowheads="1"/>
          </p:cNvSpPr>
          <p:nvPr/>
        </p:nvSpPr>
        <p:spPr bwMode="auto">
          <a:xfrm>
            <a:off x="736413" y="853753"/>
            <a:ext cx="8812251" cy="563118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mj-lt"/>
              <a:buAutoNum type="arabicPeriod"/>
              <a:defRPr/>
            </a:pPr>
            <a:r>
              <a:rPr lang="zh-CN" altLang="en-US" sz="2400" b="1" dirty="0">
                <a:solidFill>
                  <a:prstClr val="black"/>
                </a:solidFill>
                <a:latin typeface="宋体" panose="02010600030101010101" pitchFamily="2" charset="-122"/>
                <a:ea typeface="+mn-ea"/>
              </a:rPr>
              <a:t>传统方法学</a:t>
            </a:r>
            <a:endParaRPr lang="zh-CN" altLang="en-US" sz="2400" b="1" dirty="0">
              <a:solidFill>
                <a:prstClr val="black"/>
              </a:solidFill>
              <a:latin typeface="宋体" panose="02010600030101010101" pitchFamily="2" charset="-122"/>
              <a:ea typeface="+mn-ea"/>
            </a:endParaRPr>
          </a:p>
          <a:p>
            <a:pPr marL="0" indent="0">
              <a:buFont typeface="+mj-lt"/>
              <a:buNone/>
              <a:defRPr/>
            </a:pPr>
            <a:r>
              <a:rPr lang="en-US" altLang="zh-CN" sz="2400" b="1" dirty="0" smtClean="0">
                <a:latin typeface="宋体" panose="02010600030101010101" pitchFamily="2" charset="-122"/>
                <a:sym typeface="+mn-ea"/>
              </a:rPr>
              <a:t>    </a:t>
            </a:r>
            <a:r>
              <a:rPr lang="zh-CN" altLang="en-US" sz="2400" b="1" dirty="0" smtClean="0">
                <a:latin typeface="宋体" panose="02010600030101010101" pitchFamily="2" charset="-122"/>
                <a:sym typeface="+mn-ea"/>
              </a:rPr>
              <a:t>特点</a:t>
            </a:r>
            <a:r>
              <a:rPr lang="zh-CN" altLang="en-US" sz="2400" dirty="0">
                <a:latin typeface="宋体" panose="02010600030101010101" pitchFamily="2" charset="-122"/>
                <a:sym typeface="+mn-ea"/>
              </a:rPr>
              <a:t>：</a:t>
            </a:r>
            <a:endParaRPr lang="zh-CN" altLang="en-US" sz="2400" dirty="0">
              <a:latin typeface="宋体" panose="02010600030101010101" pitchFamily="2" charset="-122"/>
              <a:sym typeface="+mn-ea"/>
            </a:endParaRPr>
          </a:p>
          <a:p>
            <a:pPr marL="0" indent="0">
              <a:lnSpc>
                <a:spcPct val="100000"/>
              </a:lnSpc>
              <a:defRPr/>
            </a:pPr>
            <a:endParaRPr lang="en-US" altLang="zh-CN" sz="2400" dirty="0">
              <a:latin typeface="宋体" panose="02010600030101010101" pitchFamily="2" charset="-122"/>
            </a:endParaRPr>
          </a:p>
          <a:p>
            <a:pPr marL="457200" indent="-457200">
              <a:lnSpc>
                <a:spcPct val="100000"/>
              </a:lnSpc>
              <a:buFont typeface="Wingdings" panose="05000000000000000000" pitchFamily="2" charset="2"/>
              <a:buChar char="p"/>
              <a:defRPr/>
            </a:pPr>
            <a:r>
              <a:rPr lang="zh-CN" altLang="zh-CN" sz="2400" dirty="0" smtClean="0">
                <a:latin typeface="宋体" panose="02010600030101010101" pitchFamily="2" charset="-122"/>
                <a:sym typeface="+mn-ea"/>
              </a:rPr>
              <a:t>把</a:t>
            </a:r>
            <a:r>
              <a:rPr lang="zh-CN" altLang="zh-CN" sz="2400" dirty="0">
                <a:latin typeface="宋体" panose="02010600030101010101" pitchFamily="2" charset="-122"/>
                <a:sym typeface="+mn-ea"/>
              </a:rPr>
              <a:t>软件生命周期的全过程依次划分为若干个阶段，然后顺序地完成每个阶段的任务。</a:t>
            </a:r>
            <a:endParaRPr lang="zh-CN" altLang="zh-CN" sz="2400" dirty="0">
              <a:latin typeface="宋体" panose="02010600030101010101" pitchFamily="2" charset="-122"/>
              <a:sym typeface="+mn-ea"/>
            </a:endParaRPr>
          </a:p>
          <a:p>
            <a:pPr marL="0" indent="0">
              <a:lnSpc>
                <a:spcPct val="100000"/>
              </a:lnSpc>
              <a:buFont typeface="Wingdings" panose="05000000000000000000" pitchFamily="2" charset="2"/>
              <a:buNone/>
              <a:defRPr/>
            </a:pPr>
            <a:endParaRPr lang="en-US" altLang="zh-CN" sz="2400" dirty="0">
              <a:latin typeface="宋体" panose="02010600030101010101" pitchFamily="2" charset="-122"/>
            </a:endParaRPr>
          </a:p>
          <a:p>
            <a:pPr marL="457200" indent="-457200">
              <a:lnSpc>
                <a:spcPct val="100000"/>
              </a:lnSpc>
              <a:buFont typeface="Wingdings" panose="05000000000000000000" pitchFamily="2" charset="2"/>
              <a:buChar char="p"/>
              <a:defRPr/>
            </a:pPr>
            <a:r>
              <a:rPr lang="zh-CN" altLang="zh-CN" sz="2400" dirty="0">
                <a:latin typeface="宋体" panose="02010600030101010101" pitchFamily="2" charset="-122"/>
                <a:sym typeface="+mn-ea"/>
              </a:rPr>
              <a:t>每个阶段的开始和结束都有严格标准，对于任何两个相邻的阶段而言，前一阶段的结束标准就是后一阶段的开始标准。</a:t>
            </a:r>
            <a:endParaRPr lang="zh-CN" altLang="zh-CN" sz="2400" dirty="0">
              <a:latin typeface="宋体" panose="02010600030101010101" pitchFamily="2" charset="-122"/>
              <a:sym typeface="+mn-ea"/>
            </a:endParaRPr>
          </a:p>
          <a:p>
            <a:pPr marL="457200" indent="-457200">
              <a:lnSpc>
                <a:spcPct val="100000"/>
              </a:lnSpc>
              <a:buFont typeface="Wingdings" panose="05000000000000000000" pitchFamily="2" charset="2"/>
              <a:buChar char="p"/>
              <a:defRPr/>
            </a:pPr>
            <a:endParaRPr lang="en-US" altLang="zh-CN" sz="2400" dirty="0">
              <a:latin typeface="宋体" panose="02010600030101010101" pitchFamily="2" charset="-122"/>
            </a:endParaRPr>
          </a:p>
          <a:p>
            <a:pPr marL="457200" indent="-457200">
              <a:lnSpc>
                <a:spcPct val="100000"/>
              </a:lnSpc>
              <a:buFont typeface="Wingdings" panose="05000000000000000000" pitchFamily="2" charset="2"/>
              <a:buChar char="p"/>
              <a:defRPr/>
            </a:pPr>
            <a:r>
              <a:rPr lang="zh-CN" altLang="zh-CN" sz="2400" dirty="0">
                <a:latin typeface="宋体" panose="02010600030101010101" pitchFamily="2" charset="-122"/>
                <a:sym typeface="+mn-ea"/>
              </a:rPr>
              <a:t>在每一个阶段结束之前都必须进行正式严格的技术审查和管理复审</a:t>
            </a:r>
            <a:r>
              <a:rPr lang="zh-CN" altLang="en-US" sz="2400" dirty="0" smtClean="0">
                <a:latin typeface="宋体" panose="02010600030101010101" pitchFamily="2" charset="-122"/>
                <a:sym typeface="+mn-ea"/>
              </a:rPr>
              <a:t>。</a:t>
            </a:r>
            <a:endParaRPr lang="en-US" altLang="zh-CN" sz="2400" dirty="0" smtClean="0">
              <a:latin typeface="宋体" panose="02010600030101010101" pitchFamily="2" charset="-122"/>
              <a:sym typeface="+mn-ea"/>
            </a:endParaRPr>
          </a:p>
          <a:p>
            <a:pPr marL="0" indent="0">
              <a:lnSpc>
                <a:spcPct val="100000"/>
              </a:lnSpc>
              <a:defRPr/>
            </a:pPr>
            <a:endParaRPr lang="en-US" altLang="zh-CN" sz="2400" dirty="0" smtClean="0">
              <a:latin typeface="宋体" panose="02010600030101010101" pitchFamily="2" charset="-122"/>
              <a:sym typeface="+mn-ea"/>
            </a:endParaRPr>
          </a:p>
          <a:p>
            <a:pPr marL="457200" indent="-457200">
              <a:lnSpc>
                <a:spcPct val="100000"/>
              </a:lnSpc>
              <a:buFont typeface="Wingdings" panose="05000000000000000000" pitchFamily="2" charset="2"/>
              <a:buChar char="p"/>
              <a:defRPr/>
            </a:pPr>
            <a:r>
              <a:rPr lang="zh-CN" altLang="zh-CN" sz="2400" dirty="0">
                <a:latin typeface="宋体" panose="02010600030101010101" pitchFamily="2" charset="-122"/>
              </a:rPr>
              <a:t>采用生命周期方法学可以大大提高软件开发的成功率，软件开发的生产率也能明显提高</a:t>
            </a:r>
            <a:r>
              <a:rPr lang="zh-CN" altLang="en-US" sz="2400" dirty="0" smtClean="0">
                <a:latin typeface="宋体" panose="02010600030101010101" pitchFamily="2" charset="-122"/>
              </a:rPr>
              <a:t>。</a:t>
            </a:r>
            <a:endParaRPr lang="en-US" altLang="zh-CN" sz="2400" dirty="0">
              <a:latin typeface="宋体" panose="02010600030101010101" pitchFamily="2" charset="-122"/>
            </a:endParaRPr>
          </a:p>
          <a:p>
            <a:pPr marL="0" indent="457200">
              <a:defRPr/>
            </a:pPr>
            <a:endParaRPr lang="en-US" altLang="zh-CN" sz="2400" dirty="0">
              <a:latin typeface="宋体" panose="02010600030101010101" pitchFamily="2" charset="-122"/>
            </a:endParaRP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sp>
        <p:nvSpPr>
          <p:cNvPr id="2" name="内容占位符 4"/>
          <p:cNvSpPr txBox="1"/>
          <p:nvPr/>
        </p:nvSpPr>
        <p:spPr bwMode="auto">
          <a:xfrm>
            <a:off x="468630" y="1054735"/>
            <a:ext cx="5396865" cy="452120"/>
          </a:xfrm>
          <a:prstGeom prst="rect">
            <a:avLst/>
          </a:prstGeom>
          <a:ln>
            <a:noFill/>
          </a:ln>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dirty="0">
                <a:solidFill>
                  <a:prstClr val="black"/>
                </a:solidFill>
                <a:latin typeface="宋体" panose="02010600030101010101" pitchFamily="2" charset="-122"/>
                <a:sym typeface="+mn-ea"/>
              </a:rPr>
              <a:t>2.面向对象方法学</a:t>
            </a:r>
            <a:r>
              <a:rPr lang="en-US" altLang="zh-CN" sz="2400" b="1" dirty="0">
                <a:solidFill>
                  <a:prstClr val="black"/>
                </a:solidFill>
                <a:latin typeface="宋体" panose="02010600030101010101" pitchFamily="2" charset="-122"/>
                <a:sym typeface="+mn-ea"/>
              </a:rPr>
              <a:t>---</a:t>
            </a:r>
            <a:r>
              <a:rPr lang="zh-CN" altLang="en-US" sz="2400" b="1" dirty="0">
                <a:solidFill>
                  <a:prstClr val="black"/>
                </a:solidFill>
                <a:latin typeface="宋体" panose="02010600030101010101" pitchFamily="2" charset="-122"/>
                <a:ea typeface="宋体" panose="02010600030101010101" pitchFamily="2" charset="-122"/>
                <a:sym typeface="+mn-ea"/>
              </a:rPr>
              <a:t>四个要点</a:t>
            </a:r>
            <a:endParaRPr lang="en-US" altLang="zh-CN" sz="2400" b="1" dirty="0">
              <a:solidFill>
                <a:prstClr val="black"/>
              </a:solidFill>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en-US" altLang="zh-CN" sz="2400" b="1" dirty="0">
              <a:solidFill>
                <a:prstClr val="black"/>
              </a:solidFill>
              <a:latin typeface="宋体" panose="02010600030101010101" pitchFamily="2" charset="-122"/>
            </a:endParaRPr>
          </a:p>
          <a:p>
            <a:pPr marL="0" indent="0">
              <a:buFont typeface="Arial" panose="020B0604020202020204" pitchFamily="34" charset="0"/>
              <a:buNone/>
              <a:defRPr/>
            </a:pPr>
            <a:endParaRPr lang="en-US" altLang="zh-CN" sz="2400" b="1" dirty="0">
              <a:solidFill>
                <a:prstClr val="black"/>
              </a:solidFill>
              <a:latin typeface="宋体" panose="02010600030101010101" pitchFamily="2" charset="-122"/>
              <a:ea typeface="宋体" panose="02010600030101010101" pitchFamily="2" charset="-122"/>
            </a:endParaRPr>
          </a:p>
        </p:txBody>
      </p:sp>
      <p:graphicFrame>
        <p:nvGraphicFramePr>
          <p:cNvPr id="3" name="图示 2"/>
          <p:cNvGraphicFramePr/>
          <p:nvPr/>
        </p:nvGraphicFramePr>
        <p:xfrm>
          <a:off x="468630" y="1750703"/>
          <a:ext cx="9091294" cy="4846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a:t>
            </a:r>
            <a:endParaRPr kumimoji="1" lang="zh-CN" altLang="en-US" sz="3200" dirty="0">
              <a:sym typeface="+mn-ea"/>
            </a:endParaRPr>
          </a:p>
        </p:txBody>
      </p:sp>
      <p:sp>
        <p:nvSpPr>
          <p:cNvPr id="2" name="TextBox 7"/>
          <p:cNvSpPr txBox="1">
            <a:spLocks noChangeArrowheads="1"/>
          </p:cNvSpPr>
          <p:nvPr/>
        </p:nvSpPr>
        <p:spPr bwMode="auto">
          <a:xfrm>
            <a:off x="782484" y="1124584"/>
            <a:ext cx="8633423" cy="1736646"/>
          </a:xfrm>
          <a:prstGeom prst="round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面向对象方法</a:t>
            </a:r>
            <a:r>
              <a:rPr lang="zh-CN" altLang="en-US" sz="2400" b="1" dirty="0" smtClean="0">
                <a:latin typeface="宋体" panose="02010600030101010101" pitchFamily="2" charset="-122"/>
              </a:rPr>
              <a:t>学出发点和基本原则</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indent="0">
              <a:defRPr/>
            </a:pPr>
            <a:endParaRPr lang="en-US" altLang="zh-CN" sz="2400" b="1" dirty="0">
              <a:latin typeface="宋体" panose="02010600030101010101" pitchFamily="2" charset="-122"/>
            </a:endParaRPr>
          </a:p>
          <a:p>
            <a:pPr marL="0" indent="457200">
              <a:defRPr/>
            </a:pPr>
            <a:r>
              <a:rPr lang="zh-CN" altLang="zh-CN" sz="2400" dirty="0">
                <a:latin typeface="宋体" panose="02010600030101010101" pitchFamily="2" charset="-122"/>
              </a:rPr>
              <a:t>尽量</a:t>
            </a:r>
            <a:r>
              <a:rPr lang="zh-CN" altLang="zh-CN" sz="2400" dirty="0">
                <a:solidFill>
                  <a:srgbClr val="FF0000"/>
                </a:solidFill>
                <a:latin typeface="黑体" panose="02010609060101010101" pitchFamily="49" charset="-122"/>
                <a:ea typeface="黑体" panose="02010609060101010101" pitchFamily="49" charset="-122"/>
              </a:rPr>
              <a:t>模拟人类习惯的思维方式</a:t>
            </a:r>
            <a:r>
              <a:rPr lang="zh-CN" altLang="zh-CN" sz="2400" dirty="0">
                <a:latin typeface="宋体" panose="02010600030101010101" pitchFamily="2" charset="-122"/>
              </a:rPr>
              <a:t>，使开发软件的方法与过程尽可能接近人类认识世界、解决问题的方法与过程</a:t>
            </a:r>
            <a:r>
              <a:rPr lang="zh-CN" altLang="en-US" sz="2400" dirty="0">
                <a:latin typeface="宋体" panose="02010600030101010101" pitchFamily="2" charset="-122"/>
              </a:rPr>
              <a:t>。</a:t>
            </a:r>
            <a:endParaRPr lang="en-US" altLang="zh-CN" sz="2400" dirty="0">
              <a:latin typeface="宋体" panose="02010600030101010101" pitchFamily="2" charset="-122"/>
            </a:endParaRPr>
          </a:p>
        </p:txBody>
      </p:sp>
      <p:sp>
        <p:nvSpPr>
          <p:cNvPr id="3" name="TextBox 7"/>
          <p:cNvSpPr txBox="1">
            <a:spLocks noChangeArrowheads="1"/>
          </p:cNvSpPr>
          <p:nvPr/>
        </p:nvSpPr>
        <p:spPr bwMode="auto">
          <a:xfrm>
            <a:off x="-89371" y="2924509"/>
            <a:ext cx="8496300" cy="3154023"/>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优点：</a:t>
            </a:r>
            <a:endParaRPr lang="en-US" altLang="zh-CN" sz="2400" b="1" dirty="0">
              <a:latin typeface="宋体" panose="02010600030101010101" pitchFamily="2" charset="-122"/>
            </a:endParaRPr>
          </a:p>
          <a:p>
            <a:pPr marL="0" indent="0">
              <a:defRPr/>
            </a:pPr>
            <a:r>
              <a:rPr lang="zh-CN" altLang="zh-CN" sz="2400" dirty="0">
                <a:latin typeface="宋体" panose="02010600030101010101" pitchFamily="2" charset="-122"/>
              </a:rPr>
              <a:t>降低了软件产品的复杂性，提高了软件的可理解性，简化了软件的开发和维护工作</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0" indent="0">
              <a:defRPr/>
            </a:pPr>
            <a:endParaRPr lang="en-US" altLang="zh-CN" sz="2400" b="1" dirty="0">
              <a:latin typeface="宋体" panose="02010600030101010101" pitchFamily="2" charset="-122"/>
            </a:endParaRPr>
          </a:p>
          <a:p>
            <a:pPr marL="0" indent="0">
              <a:defRPr/>
            </a:pPr>
            <a:r>
              <a:rPr lang="zh-CN" altLang="zh-CN" sz="2400" dirty="0">
                <a:latin typeface="宋体" panose="02010600030101010101" pitchFamily="2" charset="-122"/>
              </a:rPr>
              <a:t>面向对象方法特有的继承性和多态性，进一步提高了面向对象软件的可重用性。</a:t>
            </a:r>
            <a:endParaRPr lang="zh-CN" altLang="zh-CN" sz="2400" dirty="0">
              <a:latin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smtClean="0">
                <a:solidFill>
                  <a:schemeClr val="bg1">
                    <a:lumMod val="65000"/>
                  </a:schemeClr>
                </a:solidFill>
                <a:latin typeface="Impact" panose="020B0806030902050204" pitchFamily="34" charset="0"/>
                <a:cs typeface="Impact" panose="020B0806030902050204" pitchFamily="34" charset="0"/>
              </a:rPr>
              <a:t>0</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 name="文本框 2"/>
          <p:cNvSpPr txBox="1"/>
          <p:nvPr/>
        </p:nvSpPr>
        <p:spPr>
          <a:xfrm>
            <a:off x="1280721" y="260759"/>
            <a:ext cx="8341995"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共享“小黄</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grpSp>
        <p:nvGrpSpPr>
          <p:cNvPr id="44" name="组合 43"/>
          <p:cNvGrpSpPr/>
          <p:nvPr/>
        </p:nvGrpSpPr>
        <p:grpSpPr>
          <a:xfrm>
            <a:off x="474985" y="1772920"/>
            <a:ext cx="8770615" cy="4269740"/>
            <a:chOff x="690053" y="1772816"/>
            <a:chExt cx="8405272" cy="3649157"/>
          </a:xfrm>
        </p:grpSpPr>
        <p:grpSp>
          <p:nvGrpSpPr>
            <p:cNvPr id="45" name="组合 44"/>
            <p:cNvGrpSpPr/>
            <p:nvPr/>
          </p:nvGrpSpPr>
          <p:grpSpPr>
            <a:xfrm>
              <a:off x="690053" y="4209159"/>
              <a:ext cx="2361778" cy="1153794"/>
              <a:chOff x="1011907" y="4160698"/>
              <a:chExt cx="2361778" cy="1153794"/>
            </a:xfrm>
          </p:grpSpPr>
          <p:sp>
            <p:nvSpPr>
              <p:cNvPr id="46" name="矩形: 圆角 10"/>
              <p:cNvSpPr/>
              <p:nvPr/>
            </p:nvSpPr>
            <p:spPr>
              <a:xfrm>
                <a:off x="1011907" y="4160698"/>
                <a:ext cx="2361778" cy="1153794"/>
              </a:xfrm>
              <a:prstGeom prst="roundRect">
                <a:avLst>
                  <a:gd name="adj" fmla="val 5000"/>
                </a:avLst>
              </a:prstGeom>
              <a:solidFill>
                <a:schemeClr val="accent3">
                  <a:lumMod val="20000"/>
                  <a:lumOff val="8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zh-CN" altLang="en-US" dirty="0"/>
              </a:p>
            </p:txBody>
          </p:sp>
          <p:sp>
            <p:nvSpPr>
              <p:cNvPr id="47" name="文本框 46"/>
              <p:cNvSpPr txBox="1"/>
              <p:nvPr/>
            </p:nvSpPr>
            <p:spPr>
              <a:xfrm>
                <a:off x="1136050" y="4163411"/>
                <a:ext cx="2196861" cy="1129914"/>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缺少专人维护</a:t>
                </a:r>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车子使用的情况变差可正常使用自行车数量减少。</a:t>
                </a:r>
                <a:endParaRPr lang="zh-CN" altLang="en-US" sz="2000" dirty="0">
                  <a:latin typeface="宋体" panose="02010600030101010101" pitchFamily="2" charset="-122"/>
                  <a:ea typeface="宋体" panose="02010600030101010101" pitchFamily="2" charset="-122"/>
                </a:endParaRPr>
              </a:p>
            </p:txBody>
          </p:sp>
        </p:grpSp>
        <p:sp>
          <p:nvSpPr>
            <p:cNvPr id="48" name="矩形: 圆角 49"/>
            <p:cNvSpPr/>
            <p:nvPr/>
          </p:nvSpPr>
          <p:spPr>
            <a:xfrm>
              <a:off x="3416960" y="4208482"/>
              <a:ext cx="1977784" cy="1153794"/>
            </a:xfrm>
            <a:prstGeom prst="roundRect">
              <a:avLst>
                <a:gd name="adj" fmla="val 5000"/>
              </a:avLst>
            </a:prstGeom>
            <a:solidFill>
              <a:schemeClr val="accent3">
                <a:lumMod val="20000"/>
                <a:lumOff val="8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zh-CN" altLang="en-US" dirty="0"/>
            </a:p>
          </p:txBody>
        </p:sp>
        <p:sp>
          <p:nvSpPr>
            <p:cNvPr id="52" name="文本框 51"/>
            <p:cNvSpPr txBox="1"/>
            <p:nvPr/>
          </p:nvSpPr>
          <p:spPr>
            <a:xfrm>
              <a:off x="3307416" y="4325706"/>
              <a:ext cx="2196861" cy="867245"/>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校区间分布不均衡没有经费可以用于校区间自行车搬运</a:t>
              </a:r>
              <a:endParaRPr lang="zh-CN" altLang="en-US" sz="2000" dirty="0">
                <a:latin typeface="宋体" panose="02010600030101010101" pitchFamily="2" charset="-122"/>
                <a:ea typeface="宋体" panose="02010600030101010101" pitchFamily="2" charset="-122"/>
              </a:endParaRPr>
            </a:p>
          </p:txBody>
        </p:sp>
        <p:grpSp>
          <p:nvGrpSpPr>
            <p:cNvPr id="53" name="组合 52"/>
            <p:cNvGrpSpPr/>
            <p:nvPr/>
          </p:nvGrpSpPr>
          <p:grpSpPr>
            <a:xfrm>
              <a:off x="911560" y="1772816"/>
              <a:ext cx="8079703" cy="1971652"/>
              <a:chOff x="371877" y="2844974"/>
              <a:chExt cx="8079703" cy="1971652"/>
            </a:xfrm>
          </p:grpSpPr>
          <p:sp>
            <p:nvSpPr>
              <p:cNvPr id="60" name="矩形: 圆角 35"/>
              <p:cNvSpPr/>
              <p:nvPr/>
            </p:nvSpPr>
            <p:spPr>
              <a:xfrm>
                <a:off x="7048875" y="2879707"/>
                <a:ext cx="1396011" cy="1796358"/>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1" name="矩形: 圆角 19"/>
              <p:cNvSpPr/>
              <p:nvPr/>
            </p:nvSpPr>
            <p:spPr>
              <a:xfrm>
                <a:off x="2107458" y="2882963"/>
                <a:ext cx="1546931" cy="1746429"/>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1" name="矩形: 圆角 15"/>
              <p:cNvSpPr/>
              <p:nvPr/>
            </p:nvSpPr>
            <p:spPr>
              <a:xfrm>
                <a:off x="405956" y="2882963"/>
                <a:ext cx="1401488" cy="1722007"/>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7" name="矩形: 圆角 27"/>
              <p:cNvSpPr/>
              <p:nvPr/>
            </p:nvSpPr>
            <p:spPr>
              <a:xfrm>
                <a:off x="3954404" y="2882963"/>
                <a:ext cx="1120947" cy="1792559"/>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8" name="矩形: 圆角 30"/>
              <p:cNvSpPr/>
              <p:nvPr/>
            </p:nvSpPr>
            <p:spPr>
              <a:xfrm>
                <a:off x="5375366" y="2882963"/>
                <a:ext cx="1372886" cy="1801785"/>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9" name="文本框 78"/>
              <p:cNvSpPr txBox="1"/>
              <p:nvPr/>
            </p:nvSpPr>
            <p:spPr>
              <a:xfrm>
                <a:off x="371877" y="2855739"/>
                <a:ext cx="1451107" cy="1656340"/>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rPr>
                  <a:t>捐赠车子来源，设定唯一编号定期检查，统计</a:t>
                </a:r>
                <a:endParaRPr lang="zh-CN" altLang="en-US" sz="2400" b="1" dirty="0">
                  <a:latin typeface="仿宋" panose="02010609060101010101" pitchFamily="49" charset="-122"/>
                  <a:ea typeface="仿宋" panose="02010609060101010101" pitchFamily="49" charset="-122"/>
                </a:endParaRPr>
              </a:p>
            </p:txBody>
          </p:sp>
          <p:sp>
            <p:nvSpPr>
              <p:cNvPr id="80" name="文本框 79"/>
              <p:cNvSpPr txBox="1"/>
              <p:nvPr/>
            </p:nvSpPr>
            <p:spPr>
              <a:xfrm>
                <a:off x="2073963" y="2844974"/>
                <a:ext cx="1613708" cy="1971652"/>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rPr>
                  <a:t>加锁，开展免费租用服务，允许走出校门。</a:t>
                </a:r>
                <a:endParaRPr lang="en-US" altLang="zh-CN" sz="2400" b="1" dirty="0">
                  <a:latin typeface="仿宋" panose="02010609060101010101" pitchFamily="49" charset="-122"/>
                  <a:ea typeface="仿宋" panose="02010609060101010101" pitchFamily="49" charset="-122"/>
                </a:endParaRPr>
              </a:p>
              <a:p>
                <a:pPr algn="ctr"/>
                <a:endParaRPr lang="en-US" altLang="zh-CN" sz="2400" b="1" dirty="0">
                  <a:latin typeface="仿宋" panose="02010609060101010101" pitchFamily="49" charset="-122"/>
                  <a:ea typeface="仿宋" panose="02010609060101010101" pitchFamily="49" charset="-122"/>
                </a:endParaRPr>
              </a:p>
            </p:txBody>
          </p:sp>
          <p:sp>
            <p:nvSpPr>
              <p:cNvPr id="81" name="文本框 80"/>
              <p:cNvSpPr txBox="1"/>
              <p:nvPr/>
            </p:nvSpPr>
            <p:spPr>
              <a:xfrm>
                <a:off x="3981925" y="2846518"/>
                <a:ext cx="1093946" cy="1657170"/>
              </a:xfrm>
              <a:prstGeom prst="rect">
                <a:avLst/>
              </a:prstGeom>
              <a:noFill/>
            </p:spPr>
            <p:txBody>
              <a:bodyPr wrap="square" rtlCol="0">
                <a:spAutoFit/>
              </a:bodyPr>
              <a:lstStyle/>
              <a:p>
                <a:endParaRPr lang="en-US" altLang="zh-CN" sz="2400" b="1" dirty="0" smtClean="0">
                  <a:latin typeface="仿宋" panose="02010609060101010101" pitchFamily="49" charset="-122"/>
                  <a:ea typeface="仿宋" panose="02010609060101010101" pitchFamily="49" charset="-122"/>
                </a:endParaRPr>
              </a:p>
              <a:p>
                <a:r>
                  <a:rPr lang="zh-CN" altLang="en-US" sz="2400" b="1" dirty="0" smtClean="0">
                    <a:latin typeface="仿宋" panose="02010609060101010101" pitchFamily="49" charset="-122"/>
                    <a:ea typeface="仿宋" panose="02010609060101010101" pitchFamily="49" charset="-122"/>
                  </a:rPr>
                  <a:t>限制</a:t>
                </a:r>
                <a:r>
                  <a:rPr lang="zh-CN" altLang="en-US" sz="2400" b="1" dirty="0">
                    <a:latin typeface="仿宋" panose="02010609060101010101" pitchFamily="49" charset="-122"/>
                    <a:ea typeface="仿宋" panose="02010609060101010101" pitchFamily="49" charset="-122"/>
                  </a:rPr>
                  <a:t>借还服务、异地还车</a:t>
                </a:r>
                <a:endParaRPr lang="zh-CN" altLang="en-US" sz="2400" b="1" dirty="0">
                  <a:latin typeface="仿宋" panose="02010609060101010101" pitchFamily="49" charset="-122"/>
                  <a:ea typeface="仿宋" panose="02010609060101010101" pitchFamily="49" charset="-122"/>
                </a:endParaRPr>
              </a:p>
            </p:txBody>
          </p:sp>
          <p:sp>
            <p:nvSpPr>
              <p:cNvPr id="82" name="文本框 81"/>
              <p:cNvSpPr txBox="1"/>
              <p:nvPr/>
            </p:nvSpPr>
            <p:spPr>
              <a:xfrm>
                <a:off x="5346577" y="2852936"/>
                <a:ext cx="1451107" cy="1341519"/>
              </a:xfrm>
              <a:prstGeom prst="rect">
                <a:avLst/>
              </a:prstGeom>
              <a:noFill/>
            </p:spPr>
            <p:txBody>
              <a:bodyPr wrap="square" rtlCol="0">
                <a:spAutoFit/>
              </a:bodyPr>
              <a:lstStyle/>
              <a:p>
                <a:pPr algn="ctr"/>
                <a:endParaRPr lang="en-US" altLang="zh-CN" sz="2400" b="1" dirty="0" smtClean="0">
                  <a:latin typeface="仿宋" panose="02010609060101010101" pitchFamily="49" charset="-122"/>
                  <a:ea typeface="仿宋" panose="02010609060101010101" pitchFamily="49" charset="-122"/>
                </a:endParaRPr>
              </a:p>
              <a:p>
                <a:pPr algn="ctr"/>
                <a:r>
                  <a:rPr lang="zh-CN" altLang="en-US" sz="2400" b="1" dirty="0" smtClean="0">
                    <a:latin typeface="仿宋" panose="02010609060101010101" pitchFamily="49" charset="-122"/>
                    <a:ea typeface="仿宋" panose="02010609060101010101" pitchFamily="49" charset="-122"/>
                  </a:rPr>
                  <a:t>网络</a:t>
                </a:r>
                <a:r>
                  <a:rPr lang="zh-CN" altLang="en-US" sz="2400" b="1" dirty="0">
                    <a:latin typeface="仿宋" panose="02010609060101010101" pitchFamily="49" charset="-122"/>
                    <a:ea typeface="仿宋" panose="02010609060101010101" pitchFamily="49" charset="-122"/>
                  </a:rPr>
                  <a:t>版，校园地图指示服务。</a:t>
                </a:r>
                <a:endParaRPr lang="zh-CN" altLang="en-US" sz="2400" b="1" dirty="0">
                  <a:latin typeface="仿宋" panose="02010609060101010101" pitchFamily="49" charset="-122"/>
                  <a:ea typeface="仿宋" panose="02010609060101010101" pitchFamily="49" charset="-122"/>
                </a:endParaRPr>
              </a:p>
            </p:txBody>
          </p:sp>
          <p:sp>
            <p:nvSpPr>
              <p:cNvPr id="83" name="文本框 82"/>
              <p:cNvSpPr txBox="1"/>
              <p:nvPr/>
            </p:nvSpPr>
            <p:spPr>
              <a:xfrm>
                <a:off x="7000473" y="2846516"/>
                <a:ext cx="1451107" cy="1025868"/>
              </a:xfrm>
              <a:prstGeom prst="rect">
                <a:avLst/>
              </a:prstGeom>
              <a:noFill/>
            </p:spPr>
            <p:txBody>
              <a:bodyPr wrap="square" rtlCol="0">
                <a:spAutoFit/>
              </a:bodyPr>
              <a:lstStyle/>
              <a:p>
                <a:pPr algn="ctr"/>
                <a:endParaRPr lang="en-US" altLang="zh-CN" sz="2400" b="1" dirty="0" smtClean="0">
                  <a:latin typeface="仿宋" panose="02010609060101010101" pitchFamily="49" charset="-122"/>
                  <a:ea typeface="仿宋" panose="02010609060101010101" pitchFamily="49" charset="-122"/>
                </a:endParaRPr>
              </a:p>
              <a:p>
                <a:pPr algn="ctr"/>
                <a:r>
                  <a:rPr lang="zh-CN" altLang="en-US" sz="2400" b="1" dirty="0" smtClean="0">
                    <a:latin typeface="仿宋" panose="02010609060101010101" pitchFamily="49" charset="-122"/>
                    <a:ea typeface="仿宋" panose="02010609060101010101" pitchFamily="49" charset="-122"/>
                  </a:rPr>
                  <a:t>校</a:t>
                </a:r>
                <a:r>
                  <a:rPr lang="zh-CN" altLang="en-US" sz="2400" b="1" dirty="0">
                    <a:latin typeface="仿宋" panose="02010609060101010101" pitchFamily="49" charset="-122"/>
                    <a:ea typeface="仿宋" panose="02010609060101010101" pitchFamily="49" charset="-122"/>
                  </a:rPr>
                  <a:t>网服务移动端</a:t>
                </a:r>
                <a:endParaRPr lang="zh-CN" altLang="en-US" sz="2400" b="1" dirty="0">
                  <a:latin typeface="仿宋" panose="02010609060101010101" pitchFamily="49" charset="-122"/>
                  <a:ea typeface="仿宋" panose="02010609060101010101" pitchFamily="49" charset="-122"/>
                </a:endParaRPr>
              </a:p>
            </p:txBody>
          </p:sp>
        </p:grpSp>
        <p:sp>
          <p:nvSpPr>
            <p:cNvPr id="84" name="矩形: 圆角 61"/>
            <p:cNvSpPr/>
            <p:nvPr/>
          </p:nvSpPr>
          <p:spPr>
            <a:xfrm>
              <a:off x="6154817" y="4173748"/>
              <a:ext cx="2940508" cy="1153794"/>
            </a:xfrm>
            <a:prstGeom prst="roundRect">
              <a:avLst>
                <a:gd name="adj" fmla="val 5000"/>
              </a:avLst>
            </a:prstGeom>
            <a:solidFill>
              <a:schemeClr val="accent3">
                <a:lumMod val="20000"/>
                <a:lumOff val="8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r>
                <a:rPr lang="zh-CN" altLang="en-US" sz="2000" dirty="0">
                  <a:latin typeface="宋体" panose="02010600030101010101" pitchFamily="2" charset="-122"/>
                  <a:ea typeface="宋体" panose="02010600030101010101" pitchFamily="2" charset="-122"/>
                </a:rPr>
                <a:t>两年后，经费所剩无几，原开发、管理的同学退出协会。</a:t>
              </a:r>
              <a:endParaRPr lang="zh-CN" altLang="en-US" sz="2000" dirty="0">
                <a:latin typeface="宋体" panose="02010600030101010101" pitchFamily="2" charset="-122"/>
                <a:ea typeface="宋体" panose="02010600030101010101" pitchFamily="2" charset="-122"/>
              </a:endParaRPr>
            </a:p>
          </p:txBody>
        </p:sp>
        <p:grpSp>
          <p:nvGrpSpPr>
            <p:cNvPr id="86" name="组合 85"/>
            <p:cNvGrpSpPr/>
            <p:nvPr/>
          </p:nvGrpSpPr>
          <p:grpSpPr>
            <a:xfrm>
              <a:off x="5488700" y="4206449"/>
              <a:ext cx="485036" cy="1215524"/>
              <a:chOff x="6306647" y="4342152"/>
              <a:chExt cx="485036" cy="1215524"/>
            </a:xfrm>
          </p:grpSpPr>
          <p:sp>
            <p:nvSpPr>
              <p:cNvPr id="87" name="矩形: 圆角 63"/>
              <p:cNvSpPr/>
              <p:nvPr/>
            </p:nvSpPr>
            <p:spPr>
              <a:xfrm>
                <a:off x="6399957" y="4342152"/>
                <a:ext cx="391726" cy="1153682"/>
              </a:xfrm>
              <a:prstGeom prst="roundRect">
                <a:avLst>
                  <a:gd name="adj" fmla="val 5000"/>
                </a:avLst>
              </a:prstGeom>
              <a:solidFill>
                <a:schemeClr val="accent3">
                  <a:lumMod val="20000"/>
                  <a:lumOff val="8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US" altLang="zh-CN" dirty="0">
                  <a:latin typeface="宋体" panose="02010600030101010101" pitchFamily="2" charset="-122"/>
                  <a:ea typeface="宋体" panose="02010600030101010101" pitchFamily="2" charset="-122"/>
                </a:endParaRPr>
              </a:p>
            </p:txBody>
          </p:sp>
          <p:sp>
            <p:nvSpPr>
              <p:cNvPr id="88" name="文本框 87"/>
              <p:cNvSpPr txBox="1"/>
              <p:nvPr/>
            </p:nvSpPr>
            <p:spPr>
              <a:xfrm>
                <a:off x="6306647" y="4353575"/>
                <a:ext cx="471931" cy="1204101"/>
              </a:xfrm>
              <a:prstGeom prst="rect">
                <a:avLst/>
              </a:prstGeom>
              <a:noFill/>
            </p:spPr>
            <p:txBody>
              <a:bodyPr vert="eaVert" wrap="square" rtlCol="0">
                <a:spAutoFit/>
              </a:bodyPr>
              <a:lstStyle/>
              <a:p>
                <a:r>
                  <a:rPr lang="zh-CN" altLang="en-US" sz="2000" dirty="0" smtClean="0">
                    <a:latin typeface="宋体" panose="02010600030101010101" pitchFamily="2" charset="-122"/>
                    <a:ea typeface="宋体" panose="02010600030101010101" pitchFamily="2" charset="-122"/>
                  </a:rPr>
                  <a:t>同学有意见</a:t>
                </a:r>
                <a:endParaRPr lang="zh-CN" altLang="en-US" sz="2000" dirty="0">
                  <a:latin typeface="宋体" panose="02010600030101010101" pitchFamily="2" charset="-122"/>
                  <a:ea typeface="宋体" panose="02010600030101010101" pitchFamily="2" charset="-122"/>
                </a:endParaRPr>
              </a:p>
            </p:txBody>
          </p:sp>
        </p:grpSp>
        <p:sp>
          <p:nvSpPr>
            <p:cNvPr id="89" name="箭头: 右 66"/>
            <p:cNvSpPr/>
            <p:nvPr/>
          </p:nvSpPr>
          <p:spPr>
            <a:xfrm>
              <a:off x="2395689" y="2840974"/>
              <a:ext cx="209175" cy="72008"/>
            </a:xfrm>
            <a:prstGeom prst="rightArrow">
              <a:avLst/>
            </a:prstGeom>
            <a:solidFill>
              <a:srgbClr val="9DC1FF"/>
            </a:solidFill>
            <a:ln>
              <a:solidFill>
                <a:srgbClr val="9CC0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箭头: 右 67"/>
            <p:cNvSpPr/>
            <p:nvPr/>
          </p:nvSpPr>
          <p:spPr>
            <a:xfrm>
              <a:off x="4243071" y="2840974"/>
              <a:ext cx="209175" cy="72008"/>
            </a:xfrm>
            <a:prstGeom prst="rightArrow">
              <a:avLst/>
            </a:prstGeom>
            <a:solidFill>
              <a:srgbClr val="9DC1FF"/>
            </a:solidFill>
            <a:ln>
              <a:solidFill>
                <a:srgbClr val="9CC0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箭头: 右 68"/>
            <p:cNvSpPr/>
            <p:nvPr/>
          </p:nvSpPr>
          <p:spPr>
            <a:xfrm>
              <a:off x="5670289" y="2842303"/>
              <a:ext cx="209175" cy="72008"/>
            </a:xfrm>
            <a:prstGeom prst="rightArrow">
              <a:avLst/>
            </a:prstGeom>
            <a:solidFill>
              <a:srgbClr val="9DC1FF"/>
            </a:solidFill>
            <a:ln>
              <a:solidFill>
                <a:srgbClr val="9CC0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2" name="箭头: 右 69"/>
            <p:cNvSpPr/>
            <p:nvPr/>
          </p:nvSpPr>
          <p:spPr>
            <a:xfrm>
              <a:off x="7344163" y="2840974"/>
              <a:ext cx="209175" cy="72008"/>
            </a:xfrm>
            <a:prstGeom prst="rightArrow">
              <a:avLst/>
            </a:prstGeom>
            <a:solidFill>
              <a:srgbClr val="9DC1FF"/>
            </a:solidFill>
            <a:ln>
              <a:solidFill>
                <a:srgbClr val="9CC0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93" name="直接箭头连接符 92"/>
            <p:cNvCxnSpPr/>
            <p:nvPr/>
          </p:nvCxnSpPr>
          <p:spPr>
            <a:xfrm flipV="1">
              <a:off x="2500276" y="2996952"/>
              <a:ext cx="0" cy="120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V="1">
              <a:off x="4340441" y="2996951"/>
              <a:ext cx="0" cy="120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V="1">
              <a:off x="5760576" y="2996951"/>
              <a:ext cx="0" cy="120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7448750" y="2996950"/>
              <a:ext cx="0" cy="120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软件生命周期</a:t>
            </a:r>
            <a:endParaRPr kumimoji="1" lang="zh-CN" altLang="en-US" sz="3200" dirty="0">
              <a:sym typeface="+mn-ea"/>
            </a:endParaRPr>
          </a:p>
        </p:txBody>
      </p:sp>
      <p:sp>
        <p:nvSpPr>
          <p:cNvPr id="3" name="TextBox 7"/>
          <p:cNvSpPr txBox="1">
            <a:spLocks noChangeArrowheads="1"/>
          </p:cNvSpPr>
          <p:nvPr/>
        </p:nvSpPr>
        <p:spPr bwMode="auto">
          <a:xfrm>
            <a:off x="662363" y="1195690"/>
            <a:ext cx="8723630" cy="1469322"/>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b="1" dirty="0">
                <a:latin typeface="宋体" panose="02010600030101010101" pitchFamily="2" charset="-122"/>
              </a:rPr>
              <a:t>软件生命周期由</a:t>
            </a:r>
            <a:r>
              <a:rPr lang="en-US" altLang="zh-CN" sz="2400" b="1" dirty="0">
                <a:latin typeface="宋体" panose="02010600030101010101" pitchFamily="2" charset="-122"/>
                <a:sym typeface="+mn-ea"/>
              </a:rPr>
              <a:t>3</a:t>
            </a:r>
            <a:r>
              <a:rPr lang="zh-CN" altLang="zh-CN" sz="2400" b="1" dirty="0">
                <a:latin typeface="宋体" panose="02010600030101010101" pitchFamily="2" charset="-122"/>
                <a:sym typeface="+mn-ea"/>
              </a:rPr>
              <a:t>个时期组成</a:t>
            </a:r>
            <a:endParaRPr lang="zh-CN" altLang="zh-CN" sz="2400" b="1" dirty="0">
              <a:latin typeface="宋体" panose="02010600030101010101" pitchFamily="2" charset="-122"/>
              <a:sym typeface="+mn-ea"/>
            </a:endParaRPr>
          </a:p>
          <a:p>
            <a:pPr marL="0" indent="457200">
              <a:defRPr/>
            </a:pPr>
            <a:r>
              <a:rPr lang="zh-CN" altLang="zh-CN" sz="2800" b="1" dirty="0">
                <a:solidFill>
                  <a:srgbClr val="FF0000"/>
                </a:solidFill>
                <a:latin typeface="宋体" panose="02010600030101010101" pitchFamily="2" charset="-122"/>
              </a:rPr>
              <a:t>软件定义、软件开发和运行维护</a:t>
            </a:r>
            <a:r>
              <a:rPr lang="en-US" altLang="zh-CN" sz="2800" b="1" dirty="0">
                <a:solidFill>
                  <a:srgbClr val="FF0000"/>
                </a:solidFill>
                <a:latin typeface="宋体" panose="02010600030101010101" pitchFamily="2" charset="-122"/>
              </a:rPr>
              <a:t>(</a:t>
            </a:r>
            <a:r>
              <a:rPr lang="zh-CN" altLang="zh-CN" sz="2800" b="1" dirty="0">
                <a:solidFill>
                  <a:srgbClr val="FF0000"/>
                </a:solidFill>
                <a:latin typeface="宋体" panose="02010600030101010101" pitchFamily="2" charset="-122"/>
              </a:rPr>
              <a:t>也称为软件维护</a:t>
            </a:r>
            <a:r>
              <a:rPr lang="en-US" altLang="zh-CN" sz="2800" b="1" dirty="0">
                <a:solidFill>
                  <a:srgbClr val="FF0000"/>
                </a:solidFill>
                <a:latin typeface="宋体" panose="02010600030101010101" pitchFamily="2" charset="-122"/>
              </a:rPr>
              <a:t>)</a:t>
            </a:r>
            <a:endParaRPr lang="en-US" altLang="zh-CN" sz="2800" b="1" dirty="0">
              <a:solidFill>
                <a:srgbClr val="FF0000"/>
              </a:solidFill>
              <a:latin typeface="宋体" panose="02010600030101010101" pitchFamily="2" charset="-122"/>
            </a:endParaRPr>
          </a:p>
          <a:p>
            <a:pPr marL="0" indent="457200">
              <a:defRPr/>
            </a:pPr>
            <a:endParaRPr lang="en-US" altLang="zh-CN" sz="2800" b="1" dirty="0">
              <a:solidFill>
                <a:srgbClr val="FF0000"/>
              </a:solidFill>
              <a:latin typeface="宋体" panose="02010600030101010101" pitchFamily="2" charset="-122"/>
            </a:endParaRPr>
          </a:p>
        </p:txBody>
      </p:sp>
      <p:sp>
        <p:nvSpPr>
          <p:cNvPr id="9" name="TextBox 7"/>
          <p:cNvSpPr txBox="1">
            <a:spLocks noChangeArrowheads="1"/>
          </p:cNvSpPr>
          <p:nvPr/>
        </p:nvSpPr>
        <p:spPr bwMode="auto">
          <a:xfrm>
            <a:off x="472691" y="2708920"/>
            <a:ext cx="9506282" cy="2553891"/>
          </a:xfrm>
          <a:prstGeom prst="roundRect">
            <a:avLst/>
          </a:prstGeom>
          <a:ln>
            <a:solidFill>
              <a:schemeClr val="bg2"/>
            </a:solidFill>
            <a:prstDash val="sysDot"/>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b="1" dirty="0">
                <a:solidFill>
                  <a:srgbClr val="FF0000"/>
                </a:solidFill>
                <a:latin typeface="宋体" panose="02010600030101010101" pitchFamily="2" charset="-122"/>
              </a:rPr>
              <a:t>软件定义</a:t>
            </a:r>
            <a:r>
              <a:rPr lang="zh-CN" altLang="en-US" sz="2400" b="1" dirty="0" smtClean="0">
                <a:latin typeface="宋体" panose="02010600030101010101" pitchFamily="2" charset="-122"/>
              </a:rPr>
              <a:t>时期任务： </a:t>
            </a:r>
            <a:endParaRPr lang="zh-CN" altLang="en-US" sz="2400" b="1" dirty="0">
              <a:latin typeface="宋体" panose="02010600030101010101" pitchFamily="2" charset="-122"/>
            </a:endParaRPr>
          </a:p>
          <a:p>
            <a:pPr marL="0" indent="457200">
              <a:defRPr/>
            </a:pPr>
            <a:r>
              <a:rPr lang="zh-CN" altLang="en-US" sz="2400" b="1" dirty="0">
                <a:latin typeface="宋体" panose="02010600030101010101" pitchFamily="2" charset="-122"/>
              </a:rPr>
              <a:t>确定软件开发工程必须完成的总目标；</a:t>
            </a:r>
            <a:endParaRPr lang="zh-CN" altLang="en-US" sz="2400" b="1" dirty="0">
              <a:latin typeface="宋体" panose="02010600030101010101" pitchFamily="2" charset="-122"/>
            </a:endParaRPr>
          </a:p>
          <a:p>
            <a:pPr marL="0" indent="457200">
              <a:defRPr/>
            </a:pPr>
            <a:r>
              <a:rPr lang="zh-CN" altLang="en-US" sz="2400" b="1" dirty="0">
                <a:latin typeface="宋体" panose="02010600030101010101" pitchFamily="2" charset="-122"/>
              </a:rPr>
              <a:t>确定工程的可行性；</a:t>
            </a:r>
            <a:endParaRPr lang="zh-CN" altLang="en-US" sz="2400" b="1" dirty="0">
              <a:latin typeface="宋体" panose="02010600030101010101" pitchFamily="2" charset="-122"/>
            </a:endParaRPr>
          </a:p>
          <a:p>
            <a:pPr marL="0" indent="457200">
              <a:defRPr/>
            </a:pPr>
            <a:r>
              <a:rPr lang="zh-CN" altLang="en-US" sz="2400" b="1" dirty="0">
                <a:latin typeface="宋体" panose="02010600030101010101" pitchFamily="2" charset="-122"/>
              </a:rPr>
              <a:t>导出实现工程目标应该采用的策略及系统必须完成的功能；</a:t>
            </a:r>
            <a:endParaRPr lang="zh-CN" altLang="en-US" sz="2400" b="1" dirty="0">
              <a:latin typeface="宋体" panose="02010600030101010101" pitchFamily="2" charset="-122"/>
            </a:endParaRPr>
          </a:p>
          <a:p>
            <a:pPr marL="0" indent="457200">
              <a:defRPr/>
            </a:pPr>
            <a:r>
              <a:rPr lang="zh-CN" altLang="en-US" sz="2400" b="1" dirty="0">
                <a:latin typeface="宋体" panose="02010600030101010101" pitchFamily="2" charset="-122"/>
              </a:rPr>
              <a:t>估计完成该项工程需要的资源和成本，并且制定工程</a:t>
            </a:r>
            <a:r>
              <a:rPr lang="zh-CN" altLang="en-US" sz="2400" b="1" dirty="0" smtClean="0">
                <a:latin typeface="宋体" panose="02010600030101010101" pitchFamily="2" charset="-122"/>
              </a:rPr>
              <a:t>进度表。</a:t>
            </a:r>
            <a:endParaRPr lang="zh-CN" altLang="en-US" sz="2400" b="1" dirty="0">
              <a:latin typeface="宋体" panose="02010600030101010101" pitchFamily="2" charset="-122"/>
            </a:endParaRPr>
          </a:p>
          <a:p>
            <a:pPr marL="0" indent="457200">
              <a:defRPr/>
            </a:pPr>
            <a:endParaRPr lang="zh-CN" altLang="en-US" sz="2400" b="1" dirty="0">
              <a:latin typeface="宋体" panose="02010600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894"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软件生命周期</a:t>
            </a:r>
            <a:endParaRPr kumimoji="1" lang="zh-CN" altLang="en-US" sz="3200" dirty="0">
              <a:sym typeface="+mn-ea"/>
            </a:endParaRPr>
          </a:p>
        </p:txBody>
      </p:sp>
      <p:sp>
        <p:nvSpPr>
          <p:cNvPr id="2" name="TextBox 7"/>
          <p:cNvSpPr txBox="1">
            <a:spLocks noChangeArrowheads="1"/>
          </p:cNvSpPr>
          <p:nvPr/>
        </p:nvSpPr>
        <p:spPr bwMode="auto">
          <a:xfrm>
            <a:off x="1794501" y="1444459"/>
            <a:ext cx="6696075" cy="510281"/>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zh-CN" sz="2400" dirty="0">
                <a:latin typeface="宋体" panose="02010600030101010101" pitchFamily="2" charset="-122"/>
              </a:rPr>
              <a:t>软件生命周期每个阶段的基本任务</a:t>
            </a:r>
            <a:endParaRPr lang="en-US" altLang="zh-CN" sz="2400" dirty="0">
              <a:latin typeface="宋体" panose="02010600030101010101" pitchFamily="2" charset="-122"/>
            </a:endParaRPr>
          </a:p>
        </p:txBody>
      </p:sp>
      <p:graphicFrame>
        <p:nvGraphicFramePr>
          <p:cNvPr id="3" name="图示 2"/>
          <p:cNvGraphicFramePr/>
          <p:nvPr/>
        </p:nvGraphicFramePr>
        <p:xfrm>
          <a:off x="1292516" y="1323931"/>
          <a:ext cx="7555395" cy="3040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图示 10"/>
          <p:cNvGraphicFramePr/>
          <p:nvPr/>
        </p:nvGraphicFramePr>
        <p:xfrm>
          <a:off x="1332870" y="2810917"/>
          <a:ext cx="7619336" cy="2896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TextBox 7"/>
          <p:cNvSpPr txBox="1">
            <a:spLocks noChangeArrowheads="1"/>
          </p:cNvSpPr>
          <p:nvPr/>
        </p:nvSpPr>
        <p:spPr bwMode="auto">
          <a:xfrm>
            <a:off x="506384" y="5589240"/>
            <a:ext cx="9272046" cy="8302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dirty="0" smtClean="0">
                <a:solidFill>
                  <a:schemeClr val="tx2"/>
                </a:solidFill>
                <a:latin typeface="宋体" panose="02010600030101010101" pitchFamily="2" charset="-122"/>
              </a:rPr>
              <a:t>软件</a:t>
            </a:r>
            <a:r>
              <a:rPr lang="zh-CN" altLang="en-US" sz="2400" dirty="0">
                <a:solidFill>
                  <a:schemeClr val="tx2"/>
                </a:solidFill>
                <a:latin typeface="宋体" panose="02010600030101010101" pitchFamily="2" charset="-122"/>
              </a:rPr>
              <a:t>规模、种类、开发环境及开发时使用的技术方法等因素</a:t>
            </a:r>
            <a:r>
              <a:rPr lang="zh-CN" altLang="en-US" sz="2400" dirty="0" smtClean="0">
                <a:solidFill>
                  <a:schemeClr val="tx2"/>
                </a:solidFill>
                <a:latin typeface="宋体" panose="02010600030101010101" pitchFamily="2" charset="-122"/>
              </a:rPr>
              <a:t>，影响</a:t>
            </a:r>
            <a:r>
              <a:rPr lang="zh-CN" altLang="en-US" sz="2400" dirty="0">
                <a:solidFill>
                  <a:schemeClr val="tx2"/>
                </a:solidFill>
                <a:latin typeface="宋体" panose="02010600030101010101" pitchFamily="2" charset="-122"/>
              </a:rPr>
              <a:t>阶段的划分。</a:t>
            </a:r>
            <a:endParaRPr lang="zh-CN" altLang="en-US" sz="2400" dirty="0">
              <a:solidFill>
                <a:schemeClr val="tx2"/>
              </a:solidFill>
              <a:latin typeface="宋体" panose="02010600030101010101" pitchFamily="2" charset="-122"/>
            </a:endParaRPr>
          </a:p>
        </p:txBody>
      </p:sp>
      <p:sp>
        <p:nvSpPr>
          <p:cNvPr id="8" name="矩形 7"/>
          <p:cNvSpPr/>
          <p:nvPr>
            <p:custDataLst>
              <p:tags r:id="rId1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19659" y="22107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3" name="内容占位符 4"/>
          <p:cNvSpPr txBox="1"/>
          <p:nvPr/>
        </p:nvSpPr>
        <p:spPr bwMode="auto">
          <a:xfrm>
            <a:off x="846956" y="1719148"/>
            <a:ext cx="7363419" cy="45243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dirty="0" smtClean="0">
                <a:solidFill>
                  <a:prstClr val="black"/>
                </a:solidFill>
                <a:latin typeface="宋体" panose="02010600030101010101" pitchFamily="2" charset="-122"/>
                <a:ea typeface="宋体" panose="02010600030101010101" pitchFamily="2" charset="-122"/>
              </a:rPr>
              <a:t>        软件工程</a:t>
            </a:r>
            <a:r>
              <a:rPr lang="zh-CN" altLang="en-US" sz="2400" b="1" dirty="0">
                <a:solidFill>
                  <a:prstClr val="black"/>
                </a:solidFill>
                <a:latin typeface="宋体" panose="02010600030101010101" pitchFamily="2" charset="-122"/>
                <a:ea typeface="宋体" panose="02010600030101010101" pitchFamily="2" charset="-122"/>
              </a:rPr>
              <a:t>已</a:t>
            </a:r>
            <a:r>
              <a:rPr lang="zh-CN" altLang="en-US" sz="2400" b="1" dirty="0" smtClean="0">
                <a:solidFill>
                  <a:prstClr val="black"/>
                </a:solidFill>
                <a:latin typeface="宋体" panose="02010600030101010101" pitchFamily="2" charset="-122"/>
                <a:ea typeface="宋体" panose="02010600030101010101" pitchFamily="2" charset="-122"/>
              </a:rPr>
              <a:t>经历四</a:t>
            </a:r>
            <a:r>
              <a:rPr lang="zh-CN" altLang="en-US" sz="2400" b="1" dirty="0">
                <a:solidFill>
                  <a:prstClr val="black"/>
                </a:solidFill>
                <a:latin typeface="宋体" panose="02010600030101010101" pitchFamily="2" charset="-122"/>
                <a:ea typeface="宋体" panose="02010600030101010101" pitchFamily="2" charset="-122"/>
              </a:rPr>
              <a:t>个重要</a:t>
            </a:r>
            <a:r>
              <a:rPr lang="zh-CN" altLang="en-US" sz="2400" b="1" dirty="0" smtClean="0">
                <a:solidFill>
                  <a:prstClr val="black"/>
                </a:solidFill>
                <a:latin typeface="宋体" panose="02010600030101010101" pitchFamily="2" charset="-122"/>
                <a:ea typeface="宋体" panose="02010600030101010101" pitchFamily="2" charset="-122"/>
              </a:rPr>
              <a:t>发展阶段</a:t>
            </a:r>
            <a:endParaRPr lang="en-US" altLang="zh-CN" sz="2400" b="1" dirty="0">
              <a:solidFill>
                <a:prstClr val="black"/>
              </a:solidFill>
              <a:latin typeface="宋体" panose="02010600030101010101" pitchFamily="2" charset="-122"/>
              <a:ea typeface="宋体" panose="02010600030101010101" pitchFamily="2" charset="-122"/>
            </a:endParaRPr>
          </a:p>
        </p:txBody>
      </p:sp>
      <p:graphicFrame>
        <p:nvGraphicFramePr>
          <p:cNvPr id="12" name="图示 11"/>
          <p:cNvGraphicFramePr/>
          <p:nvPr/>
        </p:nvGraphicFramePr>
        <p:xfrm>
          <a:off x="1292516" y="2348880"/>
          <a:ext cx="727280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内容占位符 4"/>
          <p:cNvSpPr txBox="1"/>
          <p:nvPr/>
        </p:nvSpPr>
        <p:spPr>
          <a:xfrm>
            <a:off x="306816" y="978970"/>
            <a:ext cx="6084755"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4.1 </a:t>
            </a:r>
            <a:r>
              <a:rPr lang="zh-CN" altLang="en-US" b="1" dirty="0">
                <a:latin typeface="宋体" panose="02010600030101010101" pitchFamily="2" charset="-122"/>
                <a:ea typeface="宋体" panose="02010600030101010101" pitchFamily="2" charset="-122"/>
              </a:rPr>
              <a:t>软件工程发展历程</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3" name="内容占位符 4"/>
          <p:cNvSpPr txBox="1"/>
          <p:nvPr/>
        </p:nvSpPr>
        <p:spPr bwMode="auto">
          <a:xfrm>
            <a:off x="1567036" y="1260654"/>
            <a:ext cx="7363419" cy="45243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dirty="0" smtClean="0">
                <a:solidFill>
                  <a:prstClr val="black"/>
                </a:solidFill>
                <a:latin typeface="宋体" panose="02010600030101010101" pitchFamily="2" charset="-122"/>
                <a:ea typeface="宋体" panose="02010600030101010101" pitchFamily="2" charset="-122"/>
              </a:rPr>
              <a:t>软件工程</a:t>
            </a:r>
            <a:r>
              <a:rPr lang="zh-CN" altLang="en-US" sz="2400" b="1" dirty="0">
                <a:solidFill>
                  <a:prstClr val="black"/>
                </a:solidFill>
                <a:latin typeface="宋体" panose="02010600030101010101" pitchFamily="2" charset="-122"/>
                <a:ea typeface="宋体" panose="02010600030101010101" pitchFamily="2" charset="-122"/>
              </a:rPr>
              <a:t>已</a:t>
            </a:r>
            <a:r>
              <a:rPr lang="zh-CN" altLang="en-US" sz="2400" b="1" dirty="0" smtClean="0">
                <a:solidFill>
                  <a:prstClr val="black"/>
                </a:solidFill>
                <a:latin typeface="宋体" panose="02010600030101010101" pitchFamily="2" charset="-122"/>
                <a:ea typeface="宋体" panose="02010600030101010101" pitchFamily="2" charset="-122"/>
              </a:rPr>
              <a:t>经历四</a:t>
            </a:r>
            <a:r>
              <a:rPr lang="zh-CN" altLang="en-US" sz="2400" b="1" dirty="0">
                <a:solidFill>
                  <a:prstClr val="black"/>
                </a:solidFill>
                <a:latin typeface="宋体" panose="02010600030101010101" pitchFamily="2" charset="-122"/>
                <a:ea typeface="宋体" panose="02010600030101010101" pitchFamily="2" charset="-122"/>
              </a:rPr>
              <a:t>个重要</a:t>
            </a:r>
            <a:r>
              <a:rPr lang="zh-CN" altLang="en-US" sz="2400" b="1" dirty="0" smtClean="0">
                <a:solidFill>
                  <a:prstClr val="black"/>
                </a:solidFill>
                <a:latin typeface="宋体" panose="02010600030101010101" pitchFamily="2" charset="-122"/>
                <a:ea typeface="宋体" panose="02010600030101010101" pitchFamily="2" charset="-122"/>
              </a:rPr>
              <a:t>发展阶段</a:t>
            </a:r>
            <a:endParaRPr lang="en-US" altLang="zh-CN" sz="2400" b="1" dirty="0">
              <a:solidFill>
                <a:prstClr val="black"/>
              </a:solidFill>
              <a:latin typeface="宋体" panose="02010600030101010101" pitchFamily="2" charset="-122"/>
              <a:ea typeface="宋体" panose="02010600030101010101" pitchFamily="2" charset="-122"/>
            </a:endParaRPr>
          </a:p>
        </p:txBody>
      </p:sp>
      <p:graphicFrame>
        <p:nvGraphicFramePr>
          <p:cNvPr id="12" name="图示 11"/>
          <p:cNvGraphicFramePr/>
          <p:nvPr/>
        </p:nvGraphicFramePr>
        <p:xfrm>
          <a:off x="1292516" y="1988840"/>
          <a:ext cx="727280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组合 8"/>
          <p:cNvGrpSpPr/>
          <p:nvPr/>
        </p:nvGrpSpPr>
        <p:grpSpPr>
          <a:xfrm>
            <a:off x="7111652" y="2256473"/>
            <a:ext cx="2592287" cy="3271232"/>
            <a:chOff x="7469047" y="2229946"/>
            <a:chExt cx="2592287" cy="3271232"/>
          </a:xfrm>
        </p:grpSpPr>
        <p:sp>
          <p:nvSpPr>
            <p:cNvPr id="2" name="矩形: 圆角 1"/>
            <p:cNvSpPr/>
            <p:nvPr/>
          </p:nvSpPr>
          <p:spPr>
            <a:xfrm>
              <a:off x="7486932" y="2229946"/>
              <a:ext cx="2556519" cy="327123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文本框 7"/>
            <p:cNvSpPr txBox="1"/>
            <p:nvPr/>
          </p:nvSpPr>
          <p:spPr>
            <a:xfrm>
              <a:off x="7469047" y="2280512"/>
              <a:ext cx="2592287" cy="3170099"/>
            </a:xfrm>
            <a:prstGeom prst="rect">
              <a:avLst/>
            </a:prstGeom>
            <a:noFill/>
          </p:spPr>
          <p:txBody>
            <a:bodyPr wrap="square">
              <a:spAutoFit/>
            </a:bodyPr>
            <a:lstStyle/>
            <a:p>
              <a:r>
                <a:rPr kumimoji="1" lang="en-US" altLang="zh-CN" sz="2000" dirty="0">
                  <a:solidFill>
                    <a:schemeClr val="bg2"/>
                  </a:solidFill>
                  <a:latin typeface="宋体" panose="02010600030101010101" pitchFamily="2" charset="-122"/>
                  <a:ea typeface="宋体" panose="02010600030101010101" pitchFamily="2" charset="-122"/>
                </a:rPr>
                <a:t> </a:t>
              </a:r>
              <a:r>
                <a:rPr kumimoji="1" lang="en-US" altLang="zh-CN" sz="2000" dirty="0">
                  <a:solidFill>
                    <a:srgbClr val="000000"/>
                  </a:solidFill>
                  <a:latin typeface="宋体" panose="02010600030101010101" pitchFamily="2" charset="-122"/>
                  <a:ea typeface="宋体" panose="02010600030101010101" pitchFamily="2" charset="-122"/>
                </a:rPr>
                <a:t>60</a:t>
              </a:r>
              <a:r>
                <a:rPr kumimoji="1" lang="zh-CN" altLang="en-US" sz="2000" dirty="0">
                  <a:solidFill>
                    <a:srgbClr val="000000"/>
                  </a:solidFill>
                  <a:latin typeface="宋体" panose="02010600030101010101" pitchFamily="2" charset="-122"/>
                  <a:ea typeface="宋体" panose="02010600030101010101" pitchFamily="2" charset="-122"/>
                </a:rPr>
                <a:t>年代末到</a:t>
              </a:r>
              <a:r>
                <a:rPr kumimoji="1" lang="en-US" altLang="zh-CN" sz="2000" dirty="0">
                  <a:solidFill>
                    <a:srgbClr val="000000"/>
                  </a:solidFill>
                  <a:latin typeface="宋体" panose="02010600030101010101" pitchFamily="2" charset="-122"/>
                  <a:ea typeface="宋体" panose="02010600030101010101" pitchFamily="2" charset="-122"/>
                </a:rPr>
                <a:t>70</a:t>
              </a:r>
              <a:r>
                <a:rPr kumimoji="1" lang="zh-CN" altLang="en-US" sz="2000" dirty="0">
                  <a:solidFill>
                    <a:srgbClr val="000000"/>
                  </a:solidFill>
                  <a:latin typeface="宋体" panose="02010600030101010101" pitchFamily="2" charset="-122"/>
                  <a:ea typeface="宋体" panose="02010600030101010101" pitchFamily="2" charset="-122"/>
                </a:rPr>
                <a:t>年代为了克服“</a:t>
              </a:r>
              <a:r>
                <a:rPr kumimoji="1" lang="zh-CN" altLang="en-US" sz="2000" b="1" dirty="0">
                  <a:solidFill>
                    <a:srgbClr val="000000"/>
                  </a:solidFill>
                  <a:latin typeface="宋体" panose="02010600030101010101" pitchFamily="2" charset="-122"/>
                  <a:ea typeface="宋体" panose="02010600030101010101" pitchFamily="2" charset="-122"/>
                  <a:hlinkClick r:id="rId7" action="ppaction://hlinksldjump"/>
                </a:rPr>
                <a:t>软件危机</a:t>
              </a:r>
              <a:r>
                <a:rPr kumimoji="1" lang="zh-CN" altLang="en-US" sz="2000" dirty="0">
                  <a:solidFill>
                    <a:srgbClr val="000000"/>
                  </a:solidFill>
                  <a:latin typeface="宋体" panose="02010600030101010101" pitchFamily="2" charset="-122"/>
                  <a:ea typeface="宋体" panose="02010600030101010101" pitchFamily="2" charset="-122"/>
                </a:rPr>
                <a:t>” </a:t>
              </a:r>
              <a:r>
                <a:rPr kumimoji="1" lang="en-US" altLang="zh-CN" sz="2000" dirty="0">
                  <a:solidFill>
                    <a:srgbClr val="000000"/>
                  </a:solidFill>
                  <a:latin typeface="宋体" panose="02010600030101010101" pitchFamily="2" charset="-122"/>
                  <a:ea typeface="宋体" panose="02010600030101010101" pitchFamily="2" charset="-122"/>
                </a:rPr>
                <a:t>(Software crisis)</a:t>
              </a:r>
              <a:r>
                <a:rPr kumimoji="1" lang="zh-CN" altLang="en-US" sz="2000" dirty="0">
                  <a:solidFill>
                    <a:srgbClr val="000000"/>
                  </a:solidFill>
                  <a:latin typeface="宋体" panose="02010600030101010101" pitchFamily="2" charset="-122"/>
                  <a:ea typeface="宋体" panose="02010600030101010101" pitchFamily="2" charset="-122"/>
                </a:rPr>
                <a:t>提出“软件工程”的名词</a:t>
              </a:r>
              <a:r>
                <a:rPr kumimoji="1" lang="en-US" altLang="zh-CN" sz="2000" dirty="0">
                  <a:solidFill>
                    <a:srgbClr val="000000"/>
                  </a:solidFill>
                  <a:latin typeface="宋体" panose="02010600030101010101" pitchFamily="2" charset="-122"/>
                  <a:ea typeface="宋体" panose="02010600030101010101" pitchFamily="2" charset="-122"/>
                </a:rPr>
                <a:t>, </a:t>
              </a:r>
              <a:r>
                <a:rPr kumimoji="1" lang="zh-CN" altLang="en-US" sz="2000" dirty="0">
                  <a:solidFill>
                    <a:srgbClr val="000000"/>
                  </a:solidFill>
                  <a:latin typeface="宋体" panose="02010600030101010101" pitchFamily="2" charset="-122"/>
                  <a:ea typeface="宋体" panose="02010600030101010101" pitchFamily="2" charset="-122"/>
                </a:rPr>
                <a:t>将软件开发纳入工程化的轨道，基本形成软件工程的概念、框架、技术和方法，称为</a:t>
              </a:r>
              <a:r>
                <a:rPr kumimoji="1" lang="zh-CN" altLang="zh-CN" sz="2000" dirty="0">
                  <a:solidFill>
                    <a:srgbClr val="000000"/>
                  </a:solidFill>
                  <a:latin typeface="宋体" panose="02010600030101010101" pitchFamily="2" charset="-122"/>
                  <a:ea typeface="宋体" panose="02010600030101010101" pitchFamily="2" charset="-122"/>
                </a:rPr>
                <a:t>传统</a:t>
              </a:r>
              <a:r>
                <a:rPr kumimoji="1" lang="zh-CN" altLang="en-US" sz="2000" dirty="0">
                  <a:solidFill>
                    <a:srgbClr val="000000"/>
                  </a:solidFill>
                  <a:latin typeface="宋体" panose="02010600030101010101" pitchFamily="2" charset="-122"/>
                  <a:ea typeface="宋体" panose="02010600030101010101" pitchFamily="2" charset="-122"/>
                </a:rPr>
                <a:t>的软件工程</a:t>
              </a:r>
              <a:r>
                <a:rPr kumimoji="1" lang="zh-CN" altLang="en-US" sz="2000"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grpSp>
      <p:sp>
        <p:nvSpPr>
          <p:cNvPr id="11" name="等腰三角形 10"/>
          <p:cNvSpPr/>
          <p:nvPr/>
        </p:nvSpPr>
        <p:spPr>
          <a:xfrm rot="16200000">
            <a:off x="6899473" y="2415791"/>
            <a:ext cx="216025" cy="2262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3404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3" name="内容占位符 4"/>
          <p:cNvSpPr txBox="1"/>
          <p:nvPr/>
        </p:nvSpPr>
        <p:spPr bwMode="auto">
          <a:xfrm>
            <a:off x="1247210" y="1301412"/>
            <a:ext cx="7363419" cy="45243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dirty="0" smtClean="0">
                <a:solidFill>
                  <a:prstClr val="black"/>
                </a:solidFill>
                <a:latin typeface="宋体" panose="02010600030101010101" pitchFamily="2" charset="-122"/>
                <a:ea typeface="宋体" panose="02010600030101010101" pitchFamily="2" charset="-122"/>
              </a:rPr>
              <a:t>软件工程</a:t>
            </a:r>
            <a:r>
              <a:rPr lang="zh-CN" altLang="en-US" sz="2400" b="1" dirty="0">
                <a:solidFill>
                  <a:prstClr val="black"/>
                </a:solidFill>
                <a:latin typeface="宋体" panose="02010600030101010101" pitchFamily="2" charset="-122"/>
                <a:ea typeface="宋体" panose="02010600030101010101" pitchFamily="2" charset="-122"/>
              </a:rPr>
              <a:t>已</a:t>
            </a:r>
            <a:r>
              <a:rPr lang="zh-CN" altLang="en-US" sz="2400" b="1" dirty="0" smtClean="0">
                <a:solidFill>
                  <a:prstClr val="black"/>
                </a:solidFill>
                <a:latin typeface="宋体" panose="02010600030101010101" pitchFamily="2" charset="-122"/>
                <a:ea typeface="宋体" panose="02010600030101010101" pitchFamily="2" charset="-122"/>
              </a:rPr>
              <a:t>经历四</a:t>
            </a:r>
            <a:r>
              <a:rPr lang="zh-CN" altLang="en-US" sz="2400" b="1" dirty="0">
                <a:solidFill>
                  <a:prstClr val="black"/>
                </a:solidFill>
                <a:latin typeface="宋体" panose="02010600030101010101" pitchFamily="2" charset="-122"/>
                <a:ea typeface="宋体" panose="02010600030101010101" pitchFamily="2" charset="-122"/>
              </a:rPr>
              <a:t>个重要</a:t>
            </a:r>
            <a:r>
              <a:rPr lang="zh-CN" altLang="en-US" sz="2400" b="1" dirty="0" smtClean="0">
                <a:solidFill>
                  <a:prstClr val="black"/>
                </a:solidFill>
                <a:latin typeface="宋体" panose="02010600030101010101" pitchFamily="2" charset="-122"/>
                <a:ea typeface="宋体" panose="02010600030101010101" pitchFamily="2" charset="-122"/>
              </a:rPr>
              <a:t>发展阶段</a:t>
            </a:r>
            <a:endParaRPr lang="en-US" altLang="zh-CN" sz="2400" b="1" dirty="0">
              <a:solidFill>
                <a:prstClr val="black"/>
              </a:solidFill>
              <a:latin typeface="宋体" panose="02010600030101010101" pitchFamily="2" charset="-122"/>
              <a:ea typeface="宋体" panose="02010600030101010101" pitchFamily="2" charset="-122"/>
            </a:endParaRPr>
          </a:p>
        </p:txBody>
      </p:sp>
      <p:graphicFrame>
        <p:nvGraphicFramePr>
          <p:cNvPr id="12" name="图示 11"/>
          <p:cNvGraphicFramePr/>
          <p:nvPr/>
        </p:nvGraphicFramePr>
        <p:xfrm>
          <a:off x="1292516" y="1988840"/>
          <a:ext cx="727280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组合 1"/>
          <p:cNvGrpSpPr/>
          <p:nvPr/>
        </p:nvGrpSpPr>
        <p:grpSpPr>
          <a:xfrm>
            <a:off x="7111652" y="2256473"/>
            <a:ext cx="2592287" cy="3271232"/>
            <a:chOff x="7469047" y="2229946"/>
            <a:chExt cx="2592287" cy="3271232"/>
          </a:xfrm>
        </p:grpSpPr>
        <p:sp>
          <p:nvSpPr>
            <p:cNvPr id="8" name="矩形: 圆角 7"/>
            <p:cNvSpPr/>
            <p:nvPr/>
          </p:nvSpPr>
          <p:spPr>
            <a:xfrm>
              <a:off x="7486932" y="2229946"/>
              <a:ext cx="2556519" cy="327123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文本框 8"/>
            <p:cNvSpPr txBox="1"/>
            <p:nvPr/>
          </p:nvSpPr>
          <p:spPr>
            <a:xfrm>
              <a:off x="7469047" y="2280512"/>
              <a:ext cx="2592287" cy="2554545"/>
            </a:xfrm>
            <a:prstGeom prst="rect">
              <a:avLst/>
            </a:prstGeom>
            <a:noFill/>
          </p:spPr>
          <p:txBody>
            <a:bodyPr wrap="square">
              <a:spAutoFit/>
            </a:bodyPr>
            <a:lstStyle/>
            <a:p>
              <a:r>
                <a:rPr kumimoji="1" lang="zh-CN" altLang="en-US" sz="2000" dirty="0">
                  <a:latin typeface="宋体" panose="02010600030101010101" pitchFamily="2" charset="-122"/>
                  <a:ea typeface="宋体" panose="02010600030101010101" pitchFamily="2" charset="-122"/>
                </a:rPr>
                <a:t> </a:t>
              </a:r>
              <a:r>
                <a:rPr kumimoji="1" lang="en-US" altLang="zh-CN" sz="2000" dirty="0">
                  <a:latin typeface="宋体" panose="02010600030101010101" pitchFamily="2" charset="-122"/>
                  <a:ea typeface="宋体" panose="02010600030101010101" pitchFamily="2" charset="-122"/>
                </a:rPr>
                <a:t>80</a:t>
              </a:r>
              <a:r>
                <a:rPr kumimoji="1" lang="zh-CN" altLang="en-US" sz="2000" dirty="0">
                  <a:latin typeface="宋体" panose="02010600030101010101" pitchFamily="2" charset="-122"/>
                  <a:ea typeface="宋体" panose="02010600030101010101" pitchFamily="2" charset="-122"/>
                </a:rPr>
                <a:t>年代中到</a:t>
              </a:r>
              <a:r>
                <a:rPr kumimoji="1" lang="en-US" altLang="zh-CN" sz="2000" dirty="0">
                  <a:latin typeface="宋体" panose="02010600030101010101" pitchFamily="2" charset="-122"/>
                  <a:ea typeface="宋体" panose="02010600030101010101" pitchFamily="2" charset="-122"/>
                </a:rPr>
                <a:t>90</a:t>
              </a:r>
              <a:r>
                <a:rPr kumimoji="1" lang="zh-CN" altLang="en-US" sz="2000" dirty="0">
                  <a:latin typeface="宋体" panose="02010600030101010101" pitchFamily="2" charset="-122"/>
                  <a:ea typeface="宋体" panose="02010600030101010101" pitchFamily="2" charset="-122"/>
                </a:rPr>
                <a:t>年代，面向对象的方法与技术得到发展，研究的重点转移到面向对象的分析与设计，演化为一种完整的软件开发方法和系统的技术体系，称为对象工程。</a:t>
              </a:r>
              <a:endParaRPr kumimoji="1" lang="zh-CN" altLang="en-US" sz="2000" dirty="0">
                <a:latin typeface="宋体" panose="02010600030101010101" pitchFamily="2" charset="-122"/>
                <a:ea typeface="宋体" panose="02010600030101010101" pitchFamily="2" charset="-122"/>
              </a:endParaRPr>
            </a:p>
          </p:txBody>
        </p:sp>
      </p:grpSp>
      <p:sp>
        <p:nvSpPr>
          <p:cNvPr id="10" name="等腰三角形 9"/>
          <p:cNvSpPr/>
          <p:nvPr/>
        </p:nvSpPr>
        <p:spPr>
          <a:xfrm rot="16200000">
            <a:off x="6899473" y="3207880"/>
            <a:ext cx="216025" cy="2262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22174"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3" name="内容占位符 4"/>
          <p:cNvSpPr txBox="1"/>
          <p:nvPr/>
        </p:nvSpPr>
        <p:spPr bwMode="auto">
          <a:xfrm>
            <a:off x="1855068" y="1368035"/>
            <a:ext cx="7363419" cy="45243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dirty="0" smtClean="0">
                <a:solidFill>
                  <a:prstClr val="black"/>
                </a:solidFill>
                <a:latin typeface="宋体" panose="02010600030101010101" pitchFamily="2" charset="-122"/>
                <a:ea typeface="宋体" panose="02010600030101010101" pitchFamily="2" charset="-122"/>
              </a:rPr>
              <a:t>软件工程</a:t>
            </a:r>
            <a:r>
              <a:rPr lang="zh-CN" altLang="en-US" sz="2400" b="1" dirty="0">
                <a:solidFill>
                  <a:prstClr val="black"/>
                </a:solidFill>
                <a:latin typeface="宋体" panose="02010600030101010101" pitchFamily="2" charset="-122"/>
                <a:ea typeface="宋体" panose="02010600030101010101" pitchFamily="2" charset="-122"/>
              </a:rPr>
              <a:t>已</a:t>
            </a:r>
            <a:r>
              <a:rPr lang="zh-CN" altLang="en-US" sz="2400" b="1" dirty="0" smtClean="0">
                <a:solidFill>
                  <a:prstClr val="black"/>
                </a:solidFill>
                <a:latin typeface="宋体" panose="02010600030101010101" pitchFamily="2" charset="-122"/>
                <a:ea typeface="宋体" panose="02010600030101010101" pitchFamily="2" charset="-122"/>
              </a:rPr>
              <a:t>经历四</a:t>
            </a:r>
            <a:r>
              <a:rPr lang="zh-CN" altLang="en-US" sz="2400" b="1" dirty="0">
                <a:solidFill>
                  <a:prstClr val="black"/>
                </a:solidFill>
                <a:latin typeface="宋体" panose="02010600030101010101" pitchFamily="2" charset="-122"/>
                <a:ea typeface="宋体" panose="02010600030101010101" pitchFamily="2" charset="-122"/>
              </a:rPr>
              <a:t>个重要</a:t>
            </a:r>
            <a:r>
              <a:rPr lang="zh-CN" altLang="en-US" sz="2400" b="1" dirty="0" smtClean="0">
                <a:solidFill>
                  <a:prstClr val="black"/>
                </a:solidFill>
                <a:latin typeface="宋体" panose="02010600030101010101" pitchFamily="2" charset="-122"/>
                <a:ea typeface="宋体" panose="02010600030101010101" pitchFamily="2" charset="-122"/>
              </a:rPr>
              <a:t>发展阶段</a:t>
            </a:r>
            <a:endParaRPr lang="en-US" altLang="zh-CN" sz="2400" b="1" dirty="0">
              <a:solidFill>
                <a:prstClr val="black"/>
              </a:solidFill>
              <a:latin typeface="宋体" panose="02010600030101010101" pitchFamily="2" charset="-122"/>
              <a:ea typeface="宋体" panose="02010600030101010101" pitchFamily="2" charset="-122"/>
            </a:endParaRPr>
          </a:p>
        </p:txBody>
      </p:sp>
      <p:graphicFrame>
        <p:nvGraphicFramePr>
          <p:cNvPr id="12" name="图示 11"/>
          <p:cNvGraphicFramePr/>
          <p:nvPr/>
        </p:nvGraphicFramePr>
        <p:xfrm>
          <a:off x="1292516" y="1988840"/>
          <a:ext cx="727280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组合 1"/>
          <p:cNvGrpSpPr/>
          <p:nvPr/>
        </p:nvGrpSpPr>
        <p:grpSpPr>
          <a:xfrm>
            <a:off x="7111652" y="2256473"/>
            <a:ext cx="2592287" cy="3271232"/>
            <a:chOff x="7469047" y="2229946"/>
            <a:chExt cx="2592287" cy="3271232"/>
          </a:xfrm>
        </p:grpSpPr>
        <p:sp>
          <p:nvSpPr>
            <p:cNvPr id="8" name="矩形: 圆角 7"/>
            <p:cNvSpPr/>
            <p:nvPr/>
          </p:nvSpPr>
          <p:spPr>
            <a:xfrm>
              <a:off x="7486932" y="2229946"/>
              <a:ext cx="2556519" cy="327123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文本框 8"/>
            <p:cNvSpPr txBox="1"/>
            <p:nvPr/>
          </p:nvSpPr>
          <p:spPr>
            <a:xfrm>
              <a:off x="7469047" y="2280512"/>
              <a:ext cx="2592287" cy="2862322"/>
            </a:xfrm>
            <a:prstGeom prst="rect">
              <a:avLst/>
            </a:prstGeom>
            <a:noFill/>
          </p:spPr>
          <p:txBody>
            <a:bodyPr wrap="square">
              <a:spAutoFit/>
            </a:bodyPr>
            <a:lstStyle/>
            <a:p>
              <a:r>
                <a:rPr kumimoji="1" lang="zh-CN" altLang="en-US" sz="2000" dirty="0">
                  <a:latin typeface="宋体" panose="02010600030101010101" pitchFamily="2" charset="-122"/>
                  <a:ea typeface="宋体" panose="02010600030101010101" pitchFamily="2" charset="-122"/>
                </a:rPr>
                <a:t> </a:t>
              </a:r>
              <a:r>
                <a:rPr kumimoji="1" lang="en-US" altLang="zh-CN" sz="2000" dirty="0">
                  <a:latin typeface="宋体" panose="02010600030101010101" pitchFamily="2" charset="-122"/>
                  <a:ea typeface="宋体" panose="02010600030101010101" pitchFamily="2" charset="-122"/>
                </a:rPr>
                <a:t>20</a:t>
              </a:r>
              <a:r>
                <a:rPr kumimoji="1" lang="zh-CN" altLang="en-US" sz="2000" dirty="0">
                  <a:latin typeface="宋体" panose="02010600030101010101" pitchFamily="2" charset="-122"/>
                  <a:ea typeface="宋体" panose="02010600030101010101" pitchFamily="2" charset="-122"/>
                </a:rPr>
                <a:t>世纪</a:t>
              </a:r>
              <a:r>
                <a:rPr kumimoji="1" lang="en-US" altLang="zh-CN" sz="2000" dirty="0">
                  <a:latin typeface="宋体" panose="02010600030101010101" pitchFamily="2" charset="-122"/>
                  <a:ea typeface="宋体" panose="02010600030101010101" pitchFamily="2" charset="-122"/>
                </a:rPr>
                <a:t>80</a:t>
              </a:r>
              <a:r>
                <a:rPr kumimoji="1" lang="zh-CN" altLang="en-US" sz="2000" dirty="0">
                  <a:latin typeface="宋体" panose="02010600030101010101" pitchFamily="2" charset="-122"/>
                  <a:ea typeface="宋体" panose="02010600030101010101" pitchFamily="2" charset="-122"/>
                </a:rPr>
                <a:t>年代中开始，人们在软件开发的实践过程中认识到：提高软件生产率，保证软件质量的关键是“软件过程”，是软件开发和维护中的管理和支持能力，逐步形成软件过程工程。</a:t>
              </a:r>
              <a:endParaRPr kumimoji="1" lang="zh-CN" altLang="en-US" sz="2000" dirty="0">
                <a:latin typeface="宋体" panose="02010600030101010101" pitchFamily="2" charset="-122"/>
                <a:ea typeface="宋体" panose="02010600030101010101" pitchFamily="2" charset="-122"/>
              </a:endParaRPr>
            </a:p>
          </p:txBody>
        </p:sp>
      </p:grpSp>
      <p:sp>
        <p:nvSpPr>
          <p:cNvPr id="10" name="等腰三角形 9"/>
          <p:cNvSpPr/>
          <p:nvPr/>
        </p:nvSpPr>
        <p:spPr>
          <a:xfrm rot="16200000">
            <a:off x="6899473" y="4287998"/>
            <a:ext cx="216025" cy="2262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03759" y="38426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3" name="内容占位符 4"/>
          <p:cNvSpPr txBox="1"/>
          <p:nvPr/>
        </p:nvSpPr>
        <p:spPr bwMode="auto">
          <a:xfrm>
            <a:off x="1201905" y="1316553"/>
            <a:ext cx="7363419" cy="45243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dirty="0" smtClean="0">
                <a:solidFill>
                  <a:prstClr val="black"/>
                </a:solidFill>
                <a:latin typeface="宋体" panose="02010600030101010101" pitchFamily="2" charset="-122"/>
                <a:ea typeface="宋体" panose="02010600030101010101" pitchFamily="2" charset="-122"/>
              </a:rPr>
              <a:t>软件工程</a:t>
            </a:r>
            <a:r>
              <a:rPr lang="zh-CN" altLang="en-US" sz="2400" b="1" dirty="0">
                <a:solidFill>
                  <a:prstClr val="black"/>
                </a:solidFill>
                <a:latin typeface="宋体" panose="02010600030101010101" pitchFamily="2" charset="-122"/>
                <a:ea typeface="宋体" panose="02010600030101010101" pitchFamily="2" charset="-122"/>
              </a:rPr>
              <a:t>已</a:t>
            </a:r>
            <a:r>
              <a:rPr lang="zh-CN" altLang="en-US" sz="2400" b="1" dirty="0" smtClean="0">
                <a:solidFill>
                  <a:prstClr val="black"/>
                </a:solidFill>
                <a:latin typeface="宋体" panose="02010600030101010101" pitchFamily="2" charset="-122"/>
                <a:ea typeface="宋体" panose="02010600030101010101" pitchFamily="2" charset="-122"/>
              </a:rPr>
              <a:t>经历四</a:t>
            </a:r>
            <a:r>
              <a:rPr lang="zh-CN" altLang="en-US" sz="2400" b="1" dirty="0">
                <a:solidFill>
                  <a:prstClr val="black"/>
                </a:solidFill>
                <a:latin typeface="宋体" panose="02010600030101010101" pitchFamily="2" charset="-122"/>
                <a:ea typeface="宋体" panose="02010600030101010101" pitchFamily="2" charset="-122"/>
              </a:rPr>
              <a:t>个重要</a:t>
            </a:r>
            <a:r>
              <a:rPr lang="zh-CN" altLang="en-US" sz="2400" b="1" dirty="0" smtClean="0">
                <a:solidFill>
                  <a:prstClr val="black"/>
                </a:solidFill>
                <a:latin typeface="宋体" panose="02010600030101010101" pitchFamily="2" charset="-122"/>
                <a:ea typeface="宋体" panose="02010600030101010101" pitchFamily="2" charset="-122"/>
              </a:rPr>
              <a:t>发展阶段</a:t>
            </a:r>
            <a:endParaRPr lang="en-US" altLang="zh-CN" sz="2400" b="1" dirty="0">
              <a:solidFill>
                <a:prstClr val="black"/>
              </a:solidFill>
              <a:latin typeface="宋体" panose="02010600030101010101" pitchFamily="2" charset="-122"/>
              <a:ea typeface="宋体" panose="02010600030101010101" pitchFamily="2" charset="-122"/>
            </a:endParaRPr>
          </a:p>
        </p:txBody>
      </p:sp>
      <p:graphicFrame>
        <p:nvGraphicFramePr>
          <p:cNvPr id="12" name="图示 11"/>
          <p:cNvGraphicFramePr/>
          <p:nvPr/>
        </p:nvGraphicFramePr>
        <p:xfrm>
          <a:off x="1292516" y="1988840"/>
          <a:ext cx="727280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组合 1"/>
          <p:cNvGrpSpPr/>
          <p:nvPr/>
        </p:nvGrpSpPr>
        <p:grpSpPr>
          <a:xfrm>
            <a:off x="7111652" y="2256473"/>
            <a:ext cx="2592287" cy="3271232"/>
            <a:chOff x="7469047" y="2229946"/>
            <a:chExt cx="2592287" cy="3271232"/>
          </a:xfrm>
        </p:grpSpPr>
        <p:sp>
          <p:nvSpPr>
            <p:cNvPr id="8" name="矩形: 圆角 7"/>
            <p:cNvSpPr/>
            <p:nvPr/>
          </p:nvSpPr>
          <p:spPr>
            <a:xfrm>
              <a:off x="7486932" y="2229946"/>
              <a:ext cx="2556519" cy="327123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文本框 8"/>
            <p:cNvSpPr txBox="1"/>
            <p:nvPr/>
          </p:nvSpPr>
          <p:spPr>
            <a:xfrm>
              <a:off x="7469047" y="2280512"/>
              <a:ext cx="2592287" cy="3170099"/>
            </a:xfrm>
            <a:prstGeom prst="rect">
              <a:avLst/>
            </a:prstGeom>
            <a:noFill/>
          </p:spPr>
          <p:txBody>
            <a:bodyPr wrap="square">
              <a:spAutoFit/>
            </a:bodyPr>
            <a:lstStyle/>
            <a:p>
              <a:r>
                <a:rPr kumimoji="1" lang="zh-CN" altLang="en-US" sz="2000" dirty="0">
                  <a:latin typeface="宋体" panose="02010600030101010101" pitchFamily="2" charset="-122"/>
                  <a:ea typeface="宋体" panose="02010600030101010101" pitchFamily="2" charset="-122"/>
                </a:rPr>
                <a:t> </a:t>
              </a:r>
              <a:r>
                <a:rPr kumimoji="1" lang="en-US" altLang="zh-CN" sz="2000" dirty="0">
                  <a:latin typeface="宋体" panose="02010600030101010101" pitchFamily="2" charset="-122"/>
                  <a:ea typeface="宋体" panose="02010600030101010101" pitchFamily="2" charset="-122"/>
                </a:rPr>
                <a:t>20</a:t>
              </a:r>
              <a:r>
                <a:rPr kumimoji="1" lang="zh-CN" altLang="en-US" sz="2000" dirty="0">
                  <a:latin typeface="宋体" panose="02010600030101010101" pitchFamily="2" charset="-122"/>
                  <a:ea typeface="宋体" panose="02010600030101010101" pitchFamily="2" charset="-122"/>
                </a:rPr>
                <a:t>世纪</a:t>
              </a:r>
              <a:r>
                <a:rPr kumimoji="1" lang="en-US" altLang="zh-CN" sz="2000" dirty="0">
                  <a:latin typeface="宋体" panose="02010600030101010101" pitchFamily="2" charset="-122"/>
                  <a:ea typeface="宋体" panose="02010600030101010101" pitchFamily="2" charset="-122"/>
                </a:rPr>
                <a:t>90</a:t>
              </a:r>
              <a:r>
                <a:rPr kumimoji="1" lang="zh-CN" altLang="en-US" sz="2000" dirty="0">
                  <a:latin typeface="宋体" panose="02010600030101010101" pitchFamily="2" charset="-122"/>
                  <a:ea typeface="宋体" panose="02010600030101010101" pitchFamily="2" charset="-122"/>
                </a:rPr>
                <a:t>年代起，基于构件</a:t>
              </a:r>
              <a:r>
                <a:rPr kumimoji="1" lang="en-US" altLang="zh-CN" sz="2000" dirty="0">
                  <a:latin typeface="宋体" panose="02010600030101010101" pitchFamily="2" charset="-122"/>
                  <a:ea typeface="宋体" panose="02010600030101010101" pitchFamily="2" charset="-122"/>
                </a:rPr>
                <a:t>(Component)</a:t>
              </a:r>
              <a:r>
                <a:rPr kumimoji="1" lang="zh-CN" altLang="en-US" sz="2000" dirty="0">
                  <a:latin typeface="宋体" panose="02010600030101010101" pitchFamily="2" charset="-122"/>
                  <a:ea typeface="宋体" panose="02010600030101010101" pitchFamily="2" charset="-122"/>
                </a:rPr>
                <a:t>的开发方法取得重要进展，软件系统的开发可通过使用现成的可复用构件组装完成，而无需从头开始构造，以此达到提高效率和质量，降低成本的目的</a:t>
              </a:r>
              <a:r>
                <a:rPr kumimoji="1" lang="zh-CN" altLang="en-US" sz="2000" dirty="0" smtClean="0">
                  <a:latin typeface="宋体" panose="02010600030101010101" pitchFamily="2" charset="-122"/>
                  <a:ea typeface="宋体" panose="02010600030101010101" pitchFamily="2" charset="-122"/>
                </a:rPr>
                <a:t>。</a:t>
              </a:r>
              <a:endParaRPr kumimoji="1" lang="zh-CN" altLang="en-US" sz="2000" dirty="0">
                <a:latin typeface="宋体" panose="02010600030101010101" pitchFamily="2" charset="-122"/>
                <a:ea typeface="宋体" panose="02010600030101010101" pitchFamily="2" charset="-122"/>
              </a:endParaRPr>
            </a:p>
          </p:txBody>
        </p:sp>
      </p:grpSp>
      <p:sp>
        <p:nvSpPr>
          <p:cNvPr id="10" name="等腰三角形 9"/>
          <p:cNvSpPr/>
          <p:nvPr/>
        </p:nvSpPr>
        <p:spPr>
          <a:xfrm rot="16200000">
            <a:off x="6899473" y="5152094"/>
            <a:ext cx="216025" cy="2262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1965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2" name="内容占位符 4"/>
          <p:cNvSpPr txBox="1"/>
          <p:nvPr/>
        </p:nvSpPr>
        <p:spPr>
          <a:xfrm>
            <a:off x="306816" y="978970"/>
            <a:ext cx="7452907"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4.2 </a:t>
            </a:r>
            <a:r>
              <a:rPr lang="zh-CN" altLang="en-US" b="1" dirty="0">
                <a:latin typeface="宋体" panose="02010600030101010101" pitchFamily="2" charset="-122"/>
                <a:ea typeface="宋体" panose="02010600030101010101" pitchFamily="2" charset="-122"/>
              </a:rPr>
              <a:t>软件工程中新技术的影响</a:t>
            </a:r>
            <a:endParaRPr lang="zh-CN" altLang="en-US" b="1" dirty="0">
              <a:latin typeface="宋体" panose="02010600030101010101" pitchFamily="2" charset="-122"/>
              <a:ea typeface="宋体" panose="02010600030101010101" pitchFamily="2" charset="-122"/>
            </a:endParaRPr>
          </a:p>
        </p:txBody>
      </p:sp>
      <p:graphicFrame>
        <p:nvGraphicFramePr>
          <p:cNvPr id="8" name="图示 7"/>
          <p:cNvGraphicFramePr/>
          <p:nvPr/>
        </p:nvGraphicFramePr>
        <p:xfrm>
          <a:off x="930387" y="3104122"/>
          <a:ext cx="7272808"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7"/>
          <p:cNvSpPr txBox="1">
            <a:spLocks noChangeArrowheads="1"/>
          </p:cNvSpPr>
          <p:nvPr/>
        </p:nvSpPr>
        <p:spPr bwMode="auto">
          <a:xfrm>
            <a:off x="930387" y="2089229"/>
            <a:ext cx="8496300" cy="51408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b="1" dirty="0">
                <a:latin typeface="宋体" panose="02010600030101010101" pitchFamily="2" charset="-122"/>
              </a:rPr>
              <a:t>新技术的新特点使得软件工程也产生了变化</a:t>
            </a:r>
            <a:endParaRPr lang="zh-CN" altLang="en-US" sz="2400" b="1" dirty="0">
              <a:latin typeface="宋体" panose="02010600030101010101" pitchFamily="2" charset="-122"/>
            </a:endParaRPr>
          </a:p>
        </p:txBody>
      </p:sp>
      <p:sp>
        <p:nvSpPr>
          <p:cNvPr id="3" name="矩形 2"/>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26044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11" name="TextBox 7"/>
          <p:cNvSpPr txBox="1">
            <a:spLocks noChangeArrowheads="1"/>
          </p:cNvSpPr>
          <p:nvPr/>
        </p:nvSpPr>
        <p:spPr bwMode="auto">
          <a:xfrm>
            <a:off x="1126416" y="1319914"/>
            <a:ext cx="8496300" cy="510603"/>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b="1" dirty="0">
                <a:latin typeface="微软雅黑" panose="020B0503020204020204" pitchFamily="34" charset="-122"/>
                <a:ea typeface="微软雅黑" panose="020B0503020204020204" pitchFamily="34" charset="-122"/>
              </a:rPr>
              <a:t>云计算技术</a:t>
            </a:r>
            <a:r>
              <a:rPr lang="zh-CN" altLang="en-US" sz="2400" dirty="0">
                <a:latin typeface="宋体" panose="02010600030101010101" pitchFamily="2" charset="-122"/>
              </a:rPr>
              <a:t>的发展对于</a:t>
            </a:r>
            <a:r>
              <a:rPr lang="zh-CN" altLang="en-US" sz="2400" dirty="0" smtClean="0">
                <a:latin typeface="宋体" panose="02010600030101010101" pitchFamily="2" charset="-122"/>
              </a:rPr>
              <a:t>软件开发影响</a:t>
            </a:r>
            <a:r>
              <a:rPr lang="zh-CN" altLang="en-US" sz="2400" dirty="0">
                <a:latin typeface="宋体" panose="02010600030101010101" pitchFamily="2" charset="-122"/>
              </a:rPr>
              <a:t>越来越大</a:t>
            </a:r>
            <a:endParaRPr lang="zh-CN" altLang="en-US" sz="2400" dirty="0">
              <a:latin typeface="宋体" panose="02010600030101010101" pitchFamily="2" charset="-122"/>
            </a:endParaRPr>
          </a:p>
        </p:txBody>
      </p:sp>
      <p:graphicFrame>
        <p:nvGraphicFramePr>
          <p:cNvPr id="12" name="图示 11"/>
          <p:cNvGraphicFramePr/>
          <p:nvPr/>
        </p:nvGraphicFramePr>
        <p:xfrm>
          <a:off x="1292516" y="2348880"/>
          <a:ext cx="727280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87224" y="3277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pic>
        <p:nvPicPr>
          <p:cNvPr id="13" name="图片 9"/>
          <p:cNvPicPr>
            <a:picLocks noChangeAspect="1"/>
          </p:cNvPicPr>
          <p:nvPr/>
        </p:nvPicPr>
        <p:blipFill>
          <a:blip r:embed="rId2"/>
          <a:stretch>
            <a:fillRect/>
          </a:stretch>
        </p:blipFill>
        <p:spPr>
          <a:xfrm>
            <a:off x="1062990" y="836295"/>
            <a:ext cx="7989570" cy="5548630"/>
          </a:xfrm>
          <a:prstGeom prst="rect">
            <a:avLst/>
          </a:prstGeom>
          <a:noFill/>
          <a:ln>
            <a:noFill/>
          </a:ln>
        </p:spPr>
      </p:pic>
      <p:sp>
        <p:nvSpPr>
          <p:cNvPr id="2" name="文本框 1"/>
          <p:cNvSpPr txBox="1"/>
          <p:nvPr/>
        </p:nvSpPr>
        <p:spPr>
          <a:xfrm>
            <a:off x="2863180" y="6384925"/>
            <a:ext cx="3960440" cy="306705"/>
          </a:xfrm>
          <a:prstGeom prst="rect">
            <a:avLst/>
          </a:prstGeom>
          <a:noFill/>
        </p:spPr>
        <p:txBody>
          <a:bodyPr wrap="square" rtlCol="0">
            <a:spAutoFit/>
          </a:bodyPr>
          <a:lstStyle/>
          <a:p>
            <a:pPr algn="ctr"/>
            <a:r>
              <a:rPr lang="zh-CN" altLang="en-US" dirty="0" smtClean="0"/>
              <a:t>图</a:t>
            </a:r>
            <a:r>
              <a:rPr lang="en-US" altLang="zh-CN" dirty="0" smtClean="0"/>
              <a:t>4-1     </a:t>
            </a:r>
            <a:r>
              <a:rPr lang="zh-CN" altLang="en-US" dirty="0" smtClean="0"/>
              <a:t>云计算框架</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smtClean="0">
                <a:solidFill>
                  <a:schemeClr val="bg1">
                    <a:lumMod val="65000"/>
                  </a:schemeClr>
                </a:solidFill>
                <a:latin typeface="Impact" panose="020B0806030902050204" pitchFamily="34" charset="0"/>
                <a:cs typeface="Impact" panose="020B0806030902050204" pitchFamily="34" charset="0"/>
              </a:rPr>
              <a:t>0</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22" name="矩形: 圆角 1128"/>
          <p:cNvSpPr/>
          <p:nvPr>
            <p:custDataLst>
              <p:tags r:id="rId2"/>
            </p:custDataLst>
          </p:nvPr>
        </p:nvSpPr>
        <p:spPr>
          <a:xfrm>
            <a:off x="559435" y="1342390"/>
            <a:ext cx="8963025" cy="4554855"/>
          </a:xfrm>
          <a:prstGeom prst="roundRect">
            <a:avLst>
              <a:gd name="adj" fmla="val 4386"/>
            </a:avLst>
          </a:prstGeom>
          <a:solidFill>
            <a:schemeClr val="lt1"/>
          </a:solidFill>
          <a:ln w="12700">
            <a:solidFill>
              <a:schemeClr val="accent1">
                <a:alpha val="50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28" name="Title 6"/>
          <p:cNvSpPr txBox="1"/>
          <p:nvPr>
            <p:custDataLst>
              <p:tags r:id="rId3"/>
            </p:custDataLst>
          </p:nvPr>
        </p:nvSpPr>
        <p:spPr>
          <a:xfrm>
            <a:off x="989965" y="1845945"/>
            <a:ext cx="7922260" cy="2489835"/>
          </a:xfrm>
          <a:prstGeom prst="rect">
            <a:avLst/>
          </a:prstGeom>
          <a:noFill/>
          <a:ln w="3175">
            <a:noFill/>
            <a:prstDash val="dash"/>
          </a:ln>
        </p:spPr>
        <p:txBody>
          <a:bodyPr wrap="square" lIns="51577" tIns="20630" rIns="51577" bIns="20630" anchor="t" anchorCtr="0">
            <a:normAutofit fontScale="25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endParaRPr lang="zh-CN" altLang="en-US"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79400" lvl="1" indent="0" algn="l">
              <a:lnSpc>
                <a:spcPct val="120000"/>
              </a:lnSpc>
              <a:spcBef>
                <a:spcPts val="0"/>
              </a:spcBef>
              <a:spcAft>
                <a:spcPts val="800"/>
              </a:spcAft>
              <a:buSzPct val="100000"/>
              <a:buNone/>
            </a:pPr>
            <a:r>
              <a:rPr lang="zh-CN" altLang="en-US" sz="9600" b="1" spc="160" dirty="0">
                <a:ln w="3175">
                  <a:noFill/>
                  <a:prstDash val="dash"/>
                </a:ln>
                <a:solidFill>
                  <a:schemeClr val="dk1">
                    <a:lumMod val="75000"/>
                    <a:lumOff val="25000"/>
                  </a:schemeClr>
                </a:solidFill>
                <a:uFillTx/>
                <a:latin typeface="黑体" panose="02010609060101010101" pitchFamily="49" charset="-122"/>
                <a:ea typeface="黑体" panose="02010609060101010101" pitchFamily="49" charset="-122"/>
                <a:cs typeface="微软雅黑" panose="020B0503020204020204" pitchFamily="34" charset="-122"/>
              </a:rPr>
              <a:t>共享单车普及，购置单车同学逐渐变少，“小黄Y”服务是否需要继续坚持下去</a:t>
            </a:r>
            <a:r>
              <a:rPr lang="en-US" altLang="zh-CN" sz="9600" b="1" spc="160" dirty="0">
                <a:ln w="3175">
                  <a:noFill/>
                  <a:prstDash val="dash"/>
                </a:ln>
                <a:solidFill>
                  <a:schemeClr val="dk1">
                    <a:lumMod val="75000"/>
                    <a:lumOff val="25000"/>
                  </a:schemeClr>
                </a:solidFill>
                <a:uFillTx/>
                <a:latin typeface="黑体" panose="02010609060101010101" pitchFamily="49" charset="-122"/>
                <a:ea typeface="黑体" panose="02010609060101010101" pitchFamily="49" charset="-122"/>
                <a:cs typeface="微软雅黑" panose="020B0503020204020204" pitchFamily="34" charset="-122"/>
              </a:rPr>
              <a:t>?</a:t>
            </a:r>
            <a:r>
              <a:rPr lang="zh-CN" altLang="en-US" sz="9600" b="1" spc="160" dirty="0">
                <a:ln w="3175">
                  <a:noFill/>
                  <a:prstDash val="dash"/>
                </a:ln>
                <a:solidFill>
                  <a:schemeClr val="dk1">
                    <a:lumMod val="75000"/>
                    <a:lumOff val="25000"/>
                  </a:schemeClr>
                </a:solidFill>
                <a:uFillTx/>
                <a:latin typeface="黑体" panose="02010609060101010101" pitchFamily="49" charset="-122"/>
                <a:ea typeface="黑体" panose="02010609060101010101" pitchFamily="49" charset="-122"/>
                <a:cs typeface="微软雅黑" panose="020B0503020204020204" pitchFamily="34" charset="-122"/>
              </a:rPr>
              <a:t>谁来支付自行车维修的费用</a:t>
            </a:r>
            <a:r>
              <a:rPr lang="en-US" altLang="zh-CN" sz="9600" b="1" spc="160" dirty="0">
                <a:ln w="3175">
                  <a:noFill/>
                  <a:prstDash val="dash"/>
                </a:ln>
                <a:solidFill>
                  <a:schemeClr val="dk1">
                    <a:lumMod val="75000"/>
                    <a:lumOff val="25000"/>
                  </a:schemeClr>
                </a:solidFill>
                <a:uFillTx/>
                <a:latin typeface="黑体" panose="02010609060101010101" pitchFamily="49" charset="-122"/>
                <a:ea typeface="黑体" panose="02010609060101010101" pitchFamily="49" charset="-122"/>
                <a:cs typeface="微软雅黑" panose="020B0503020204020204" pitchFamily="34" charset="-122"/>
              </a:rPr>
              <a:t>?</a:t>
            </a:r>
            <a:r>
              <a:rPr lang="zh-CN" altLang="en-US" sz="9600" b="1" spc="160" dirty="0">
                <a:ln w="3175">
                  <a:noFill/>
                  <a:prstDash val="dash"/>
                </a:ln>
                <a:solidFill>
                  <a:schemeClr val="dk1">
                    <a:lumMod val="75000"/>
                    <a:lumOff val="25000"/>
                  </a:schemeClr>
                </a:solidFill>
                <a:uFillTx/>
                <a:latin typeface="黑体" panose="02010609060101010101" pitchFamily="49" charset="-122"/>
                <a:ea typeface="黑体" panose="02010609060101010101" pitchFamily="49" charset="-122"/>
                <a:cs typeface="微软雅黑" panose="020B0503020204020204" pitchFamily="34" charset="-122"/>
              </a:rPr>
              <a:t>谁来维护这个功能愈见增多的代码呢？</a:t>
            </a:r>
            <a:endParaRPr lang="zh-CN" altLang="en-US" sz="9600" b="1" spc="160" dirty="0">
              <a:ln w="3175">
                <a:noFill/>
                <a:prstDash val="dash"/>
              </a:ln>
              <a:solidFill>
                <a:schemeClr val="dk1">
                  <a:lumMod val="75000"/>
                  <a:lumOff val="25000"/>
                </a:schemeClr>
              </a:solidFill>
              <a:uFillTx/>
              <a:latin typeface="黑体" panose="02010609060101010101" pitchFamily="49" charset="-122"/>
              <a:ea typeface="黑体" panose="02010609060101010101" pitchFamily="49" charset="-122"/>
              <a:cs typeface="微软雅黑" panose="020B0503020204020204" pitchFamily="34" charset="-122"/>
            </a:endParaRPr>
          </a:p>
          <a:p>
            <a:pPr marL="279400" lvl="1" indent="0" algn="l">
              <a:lnSpc>
                <a:spcPct val="120000"/>
              </a:lnSpc>
              <a:spcBef>
                <a:spcPts val="0"/>
              </a:spcBef>
              <a:spcAft>
                <a:spcPts val="800"/>
              </a:spcAft>
              <a:buSzPct val="100000"/>
              <a:buNone/>
            </a:pPr>
            <a:endParaRPr lang="zh-CN" altLang="en-US" sz="6000" b="1"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762000" lvl="2" indent="-228600" algn="l" fontAlgn="ctr">
              <a:lnSpc>
                <a:spcPct val="120000"/>
              </a:lnSpc>
              <a:spcBef>
                <a:spcPts val="0"/>
              </a:spcBef>
              <a:spcAft>
                <a:spcPts val="800"/>
              </a:spcAft>
              <a:buSzPct val="100000"/>
              <a:buFont typeface="Arial" panose="020B0604020202020204" pitchFamily="34" charset="0"/>
              <a:buChar char="●"/>
            </a:pPr>
            <a:r>
              <a:rPr lang="zh-CN" altLang="en-US" sz="8000" spc="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这个</a:t>
            </a:r>
            <a:r>
              <a:rPr lang="zh-CN" altLang="en-US" sz="8000" spc="60" dirty="0" smtClean="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学生社团组织</a:t>
            </a:r>
            <a:r>
              <a:rPr lang="zh-CN" altLang="en-US" sz="8000" spc="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维护的代码可以称之为软件吗？</a:t>
            </a:r>
            <a:endParaRPr lang="zh-CN" altLang="en-US" sz="8000" spc="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762000" lvl="2" indent="-228600" algn="l" fontAlgn="ctr">
              <a:lnSpc>
                <a:spcPct val="120000"/>
              </a:lnSpc>
              <a:spcBef>
                <a:spcPts val="0"/>
              </a:spcBef>
              <a:spcAft>
                <a:spcPts val="800"/>
              </a:spcAft>
              <a:buSzPct val="100000"/>
              <a:buFont typeface="Arial" panose="020B0604020202020204" pitchFamily="34" charset="0"/>
              <a:buChar char="●"/>
            </a:pPr>
            <a:r>
              <a:rPr lang="zh-CN" altLang="en-US" sz="8000" spc="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可以称这样的开发和维护工作为一个软件工程项目吗？</a:t>
            </a:r>
            <a:endParaRPr lang="zh-CN" altLang="en-US" sz="8000" spc="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762000" lvl="2" indent="-228600" algn="l" fontAlgn="ctr">
              <a:lnSpc>
                <a:spcPct val="120000"/>
              </a:lnSpc>
              <a:spcBef>
                <a:spcPts val="0"/>
              </a:spcBef>
              <a:spcAft>
                <a:spcPts val="800"/>
              </a:spcAft>
              <a:buSzPct val="100000"/>
              <a:buFont typeface="Arial" panose="020B0604020202020204" pitchFamily="34" charset="0"/>
              <a:buChar char="●"/>
            </a:pPr>
            <a:r>
              <a:rPr lang="zh-CN" altLang="en-US" sz="8000" spc="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它与现在城市共享单车系统会有哪些差别呢？</a:t>
            </a:r>
            <a:endParaRPr lang="zh-CN" altLang="en-US" sz="8000" spc="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1267682" y="293084"/>
            <a:ext cx="8341995"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共享“小黄</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894" y="30616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11" name="TextBox 7"/>
          <p:cNvSpPr txBox="1">
            <a:spLocks noChangeArrowheads="1"/>
          </p:cNvSpPr>
          <p:nvPr/>
        </p:nvSpPr>
        <p:spPr bwMode="auto">
          <a:xfrm>
            <a:off x="703262" y="1396836"/>
            <a:ext cx="8496300" cy="1328023"/>
          </a:xfrm>
          <a:prstGeom prst="round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软件工程中的大数据</a:t>
            </a:r>
            <a:r>
              <a:rPr lang="zh-CN" altLang="zh-CN" sz="2400" kern="100" dirty="0">
                <a:effectLst/>
                <a:latin typeface="Times New Roman" panose="02020603050405020304" pitchFamily="18" charset="0"/>
                <a:ea typeface="仿宋" panose="02010609060101010101" pitchFamily="49" charset="-122"/>
                <a:cs typeface="Times New Roman" panose="02020603050405020304" pitchFamily="18" charset="0"/>
              </a:rPr>
              <a:t>是由众多软件开发和使用过程中的工具自然产生和记录的软件演化及参与者活动的日志，散布在互联网的软件仓库、软件公司以及个体的各种环境中。</a:t>
            </a:r>
            <a:endParaRPr lang="zh-CN" altLang="en-US" sz="2400" dirty="0">
              <a:latin typeface="宋体" panose="02010600030101010101" pitchFamily="2" charset="-122"/>
            </a:endParaRPr>
          </a:p>
        </p:txBody>
      </p:sp>
      <p:grpSp>
        <p:nvGrpSpPr>
          <p:cNvPr id="15" name="组合 14"/>
          <p:cNvGrpSpPr/>
          <p:nvPr/>
        </p:nvGrpSpPr>
        <p:grpSpPr>
          <a:xfrm>
            <a:off x="4303395" y="3009265"/>
            <a:ext cx="4392295" cy="2907030"/>
            <a:chOff x="5127202" y="2420888"/>
            <a:chExt cx="2796382" cy="3355658"/>
          </a:xfrm>
        </p:grpSpPr>
        <p:sp>
          <p:nvSpPr>
            <p:cNvPr id="16" name="矩形: 圆角 15"/>
            <p:cNvSpPr/>
            <p:nvPr/>
          </p:nvSpPr>
          <p:spPr>
            <a:xfrm>
              <a:off x="5127202" y="2420888"/>
              <a:ext cx="2796382" cy="3355658"/>
            </a:xfrm>
            <a:prstGeom prst="roundRect">
              <a:avLst>
                <a:gd name="adj" fmla="val 5000"/>
              </a:avLst>
            </a:prstGeom>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rgbClr r="0" g="0" b="0"/>
            </a:effectRef>
            <a:fontRef idx="minor">
              <a:schemeClr val="dk1"/>
            </a:fontRef>
          </p:style>
        </p:sp>
        <p:sp>
          <p:nvSpPr>
            <p:cNvPr id="17" name="文本框 16"/>
            <p:cNvSpPr txBox="1"/>
            <p:nvPr/>
          </p:nvSpPr>
          <p:spPr>
            <a:xfrm>
              <a:off x="5165273" y="2745883"/>
              <a:ext cx="2729326" cy="2237105"/>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cs typeface="仿宋" panose="02010609060101010101" pitchFamily="49" charset="-122"/>
                </a:rPr>
                <a:t>1.</a:t>
              </a:r>
              <a:r>
                <a:rPr lang="zh-CN" altLang="en-US" sz="2000" b="1" dirty="0">
                  <a:latin typeface="仿宋" panose="02010609060101010101" pitchFamily="49" charset="-122"/>
                  <a:ea typeface="仿宋" panose="02010609060101010101" pitchFamily="49" charset="-122"/>
                  <a:cs typeface="仿宋" panose="02010609060101010101" pitchFamily="49" charset="-122"/>
                </a:rPr>
                <a:t>软件项目样本多</a:t>
              </a:r>
              <a:endParaRPr lang="en-US" altLang="zh-CN" sz="2000" b="1" dirty="0">
                <a:latin typeface="仿宋" panose="02010609060101010101" pitchFamily="49" charset="-122"/>
                <a:ea typeface="仿宋" panose="02010609060101010101" pitchFamily="49" charset="-122"/>
                <a:cs typeface="仿宋" panose="02010609060101010101" pitchFamily="49" charset="-122"/>
              </a:endParaRPr>
            </a:p>
            <a:p>
              <a:endParaRPr lang="en-US" altLang="zh-CN" sz="2000" b="1" dirty="0">
                <a:latin typeface="仿宋" panose="02010609060101010101" pitchFamily="49" charset="-122"/>
                <a:ea typeface="仿宋" panose="02010609060101010101" pitchFamily="49" charset="-122"/>
                <a:cs typeface="仿宋" panose="02010609060101010101" pitchFamily="49" charset="-122"/>
              </a:endParaRPr>
            </a:p>
            <a:p>
              <a:r>
                <a:rPr lang="en-US" altLang="zh-CN" sz="2000" b="1" dirty="0">
                  <a:latin typeface="仿宋" panose="02010609060101010101" pitchFamily="49" charset="-122"/>
                  <a:ea typeface="仿宋" panose="02010609060101010101" pitchFamily="49" charset="-122"/>
                  <a:cs typeface="仿宋" panose="02010609060101010101" pitchFamily="49" charset="-122"/>
                </a:rPr>
                <a:t>2.</a:t>
              </a:r>
              <a:r>
                <a:rPr lang="zh-CN" altLang="en-US" sz="2000" b="1" dirty="0">
                  <a:latin typeface="仿宋" panose="02010609060101010101" pitchFamily="49" charset="-122"/>
                  <a:ea typeface="仿宋" panose="02010609060101010101" pitchFamily="49" charset="-122"/>
                  <a:cs typeface="仿宋" panose="02010609060101010101" pitchFamily="49" charset="-122"/>
                </a:rPr>
                <a:t>产生的日志数据种类和格式多（结构化数据和非结构化数据）</a:t>
              </a:r>
              <a:endParaRPr lang="en-US" altLang="zh-CN" sz="2000" b="1" dirty="0">
                <a:latin typeface="仿宋" panose="02010609060101010101" pitchFamily="49" charset="-122"/>
                <a:ea typeface="仿宋" panose="02010609060101010101" pitchFamily="49" charset="-122"/>
                <a:cs typeface="仿宋" panose="02010609060101010101" pitchFamily="49" charset="-122"/>
              </a:endParaRPr>
            </a:p>
            <a:p>
              <a:endParaRPr lang="en-US" altLang="zh-CN" sz="2000" b="1" dirty="0">
                <a:latin typeface="仿宋" panose="02010609060101010101" pitchFamily="49" charset="-122"/>
                <a:ea typeface="仿宋" panose="02010609060101010101" pitchFamily="49" charset="-122"/>
                <a:cs typeface="仿宋" panose="02010609060101010101" pitchFamily="49" charset="-122"/>
              </a:endParaRPr>
            </a:p>
            <a:p>
              <a:r>
                <a:rPr lang="en-US" altLang="zh-CN" sz="2000" b="1" dirty="0">
                  <a:latin typeface="仿宋" panose="02010609060101010101" pitchFamily="49" charset="-122"/>
                  <a:ea typeface="仿宋" panose="02010609060101010101" pitchFamily="49" charset="-122"/>
                  <a:cs typeface="仿宋" panose="02010609060101010101" pitchFamily="49" charset="-122"/>
                </a:rPr>
                <a:t>3.</a:t>
              </a:r>
              <a:r>
                <a:rPr lang="zh-CN" altLang="en-US" sz="2000" b="1" dirty="0">
                  <a:latin typeface="仿宋" panose="02010609060101010101" pitchFamily="49" charset="-122"/>
                  <a:ea typeface="仿宋" panose="02010609060101010101" pitchFamily="49" charset="-122"/>
                  <a:cs typeface="仿宋" panose="02010609060101010101" pitchFamily="49" charset="-122"/>
                </a:rPr>
                <a:t>总体规模巨大且时刻变化。</a:t>
              </a:r>
              <a:endParaRPr lang="zh-CN" altLang="en-US" sz="2000" b="1" dirty="0">
                <a:latin typeface="仿宋" panose="02010609060101010101" pitchFamily="49" charset="-122"/>
                <a:ea typeface="仿宋" panose="02010609060101010101" pitchFamily="49" charset="-122"/>
                <a:cs typeface="仿宋" panose="02010609060101010101" pitchFamily="49" charset="-122"/>
              </a:endParaRPr>
            </a:p>
          </p:txBody>
        </p:sp>
      </p:grpSp>
      <p:grpSp>
        <p:nvGrpSpPr>
          <p:cNvPr id="18" name="组合 17"/>
          <p:cNvGrpSpPr/>
          <p:nvPr/>
        </p:nvGrpSpPr>
        <p:grpSpPr>
          <a:xfrm>
            <a:off x="1567041" y="3573021"/>
            <a:ext cx="2796382" cy="1412026"/>
            <a:chOff x="4946288" y="490006"/>
            <a:chExt cx="2060098" cy="2060098"/>
          </a:xfrm>
          <a:noFill/>
        </p:grpSpPr>
        <p:sp>
          <p:nvSpPr>
            <p:cNvPr id="19" name="椭圆 18"/>
            <p:cNvSpPr/>
            <p:nvPr/>
          </p:nvSpPr>
          <p:spPr>
            <a:xfrm>
              <a:off x="4946288" y="490006"/>
              <a:ext cx="2060098" cy="2060098"/>
            </a:xfrm>
            <a:prstGeom prst="ellipse">
              <a:avLst/>
            </a:prstGeom>
            <a:grp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0" name="椭圆 4"/>
            <p:cNvSpPr txBox="1"/>
            <p:nvPr/>
          </p:nvSpPr>
          <p:spPr>
            <a:xfrm>
              <a:off x="4986987" y="792027"/>
              <a:ext cx="1775321" cy="1456369"/>
            </a:xfrm>
            <a:prstGeom prst="rect">
              <a:avLst/>
            </a:prstGeom>
            <a:grpFill/>
            <a:ln>
              <a:noFill/>
            </a:ln>
          </p:spPr>
          <p:style>
            <a:lnRef idx="0">
              <a:scrgbClr r="0" g="0" b="0"/>
            </a:lnRef>
            <a:fillRef idx="0">
              <a:scrgbClr r="0" g="0" b="0"/>
            </a:fillRef>
            <a:effectRef idx="0">
              <a:scrgbClr r="0" g="0" b="0"/>
            </a:effectRef>
            <a:fontRef idx="minor">
              <a:schemeClr val="tx1"/>
            </a:fontRef>
          </p:style>
          <p:txBody>
            <a:bodyPr spcFirstLastPara="0" vert="horz" wrap="square" lIns="113374" tIns="40640" rIns="113374" bIns="40640" numCol="1" spcCol="1270" anchor="ctr" anchorCtr="0">
              <a:noAutofit/>
            </a:bodyPr>
            <a:lstStyle/>
            <a:p>
              <a:pPr marL="0" lvl="0" indent="0" algn="l" defTabSz="1422400">
                <a:lnSpc>
                  <a:spcPct val="90000"/>
                </a:lnSpc>
                <a:spcBef>
                  <a:spcPct val="0"/>
                </a:spcBef>
                <a:spcAft>
                  <a:spcPct val="35000"/>
                </a:spcAft>
                <a:buNone/>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软件工程中的大数据</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具有的</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主要特点</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400" kern="1200" dirty="0">
                <a:solidFill>
                  <a:prstClr val="black"/>
                </a:solidFill>
                <a:latin typeface="宋体" panose="02010600030101010101" pitchFamily="2" charset="-122"/>
                <a:ea typeface="宋体" panose="02010600030101010101" pitchFamily="2" charset="-122"/>
              </a:endParaRPr>
            </a:p>
          </p:txBody>
        </p:sp>
      </p:gr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59614"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11" name="TextBox 7"/>
          <p:cNvSpPr txBox="1">
            <a:spLocks noChangeArrowheads="1"/>
          </p:cNvSpPr>
          <p:nvPr/>
        </p:nvSpPr>
        <p:spPr bwMode="auto">
          <a:xfrm>
            <a:off x="703262" y="1692354"/>
            <a:ext cx="8496300" cy="1332482"/>
          </a:xfrm>
          <a:prstGeom prst="round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移动应用</a:t>
            </a:r>
            <a:r>
              <a:rPr lang="zh-CN" altLang="en-US" sz="2400" kern="100" dirty="0">
                <a:effectLst/>
                <a:latin typeface="Times New Roman" panose="02020603050405020304" pitchFamily="18" charset="0"/>
                <a:ea typeface="仿宋" panose="02010609060101010101" pitchFamily="49" charset="-122"/>
                <a:cs typeface="Times New Roman" panose="02020603050405020304" pitchFamily="18" charset="0"/>
              </a:rPr>
              <a:t>本质上仍是软件</a:t>
            </a:r>
            <a:r>
              <a:rPr lang="zh-CN" altLang="en-US" sz="2400" kern="100" dirty="0" smtClean="0">
                <a:effectLst/>
                <a:latin typeface="Times New Roman" panose="02020603050405020304" pitchFamily="18" charset="0"/>
                <a:ea typeface="仿宋" panose="02010609060101010101" pitchFamily="49" charset="-122"/>
                <a:cs typeface="Times New Roman" panose="02020603050405020304" pitchFamily="18" charset="0"/>
              </a:rPr>
              <a:t>，同样</a:t>
            </a:r>
            <a:r>
              <a:rPr lang="zh-CN" altLang="en-US" sz="2400" kern="100" dirty="0">
                <a:effectLst/>
                <a:latin typeface="Times New Roman" panose="02020603050405020304" pitchFamily="18" charset="0"/>
                <a:ea typeface="仿宋" panose="02010609060101010101" pitchFamily="49" charset="-122"/>
                <a:cs typeface="Times New Roman" panose="02020603050405020304" pitchFamily="18" charset="0"/>
              </a:rPr>
              <a:t>存在围绕软件生命周期的各项软件工程任务。与传统的桌面软件相比，除了新的开发框架和平台以外，移动应用的开发还具有以下特点。</a:t>
            </a:r>
            <a:endParaRPr lang="zh-CN" altLang="en-US" sz="2400" dirty="0">
              <a:latin typeface="宋体" panose="02010600030101010101" pitchFamily="2" charset="-122"/>
            </a:endParaRPr>
          </a:p>
        </p:txBody>
      </p:sp>
      <p:grpSp>
        <p:nvGrpSpPr>
          <p:cNvPr id="13" name="组合 12"/>
          <p:cNvGrpSpPr/>
          <p:nvPr/>
        </p:nvGrpSpPr>
        <p:grpSpPr>
          <a:xfrm>
            <a:off x="1088671" y="4077072"/>
            <a:ext cx="7725482" cy="1412026"/>
            <a:chOff x="814400" y="4365104"/>
            <a:chExt cx="7725482" cy="1412026"/>
          </a:xfrm>
        </p:grpSpPr>
        <p:grpSp>
          <p:nvGrpSpPr>
            <p:cNvPr id="18" name="组合 17"/>
            <p:cNvGrpSpPr/>
            <p:nvPr/>
          </p:nvGrpSpPr>
          <p:grpSpPr>
            <a:xfrm>
              <a:off x="814400" y="4365104"/>
              <a:ext cx="2796382" cy="1412026"/>
              <a:chOff x="4946288" y="490006"/>
              <a:chExt cx="2060098" cy="2060098"/>
            </a:xfrm>
          </p:grpSpPr>
          <p:sp>
            <p:nvSpPr>
              <p:cNvPr id="19" name="椭圆 18"/>
              <p:cNvSpPr/>
              <p:nvPr/>
            </p:nvSpPr>
            <p:spPr>
              <a:xfrm>
                <a:off x="4946288" y="490006"/>
                <a:ext cx="2060098" cy="206009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0" name="椭圆 4"/>
              <p:cNvSpPr txBox="1"/>
              <p:nvPr/>
            </p:nvSpPr>
            <p:spPr>
              <a:xfrm>
                <a:off x="5190748" y="791700"/>
                <a:ext cx="1571177" cy="145671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13374" tIns="40640" rIns="113374" bIns="40640" numCol="1" spcCol="1270" anchor="ctr" anchorCtr="0">
                <a:no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需求工程</a:t>
                </a:r>
                <a:endParaRPr lang="en-US" altLang="zh-CN" sz="2400" dirty="0">
                  <a:latin typeface="宋体" panose="02010600030101010101" pitchFamily="2" charset="-122"/>
                  <a:ea typeface="宋体" panose="02010600030101010101" pitchFamily="2" charset="-122"/>
                </a:endParaRPr>
              </a:p>
            </p:txBody>
          </p:sp>
        </p:grpSp>
        <p:grpSp>
          <p:nvGrpSpPr>
            <p:cNvPr id="2" name="组合 1"/>
            <p:cNvGrpSpPr/>
            <p:nvPr/>
          </p:nvGrpSpPr>
          <p:grpSpPr>
            <a:xfrm>
              <a:off x="3278950" y="4365104"/>
              <a:ext cx="2796382" cy="1412026"/>
              <a:chOff x="4946288" y="490006"/>
              <a:chExt cx="2060098" cy="2060098"/>
            </a:xfrm>
          </p:grpSpPr>
          <p:sp>
            <p:nvSpPr>
              <p:cNvPr id="3" name="椭圆 2"/>
              <p:cNvSpPr/>
              <p:nvPr/>
            </p:nvSpPr>
            <p:spPr>
              <a:xfrm>
                <a:off x="4946288" y="490006"/>
                <a:ext cx="2060098" cy="206009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8" name="椭圆 4"/>
              <p:cNvSpPr txBox="1"/>
              <p:nvPr/>
            </p:nvSpPr>
            <p:spPr>
              <a:xfrm>
                <a:off x="5190748" y="791700"/>
                <a:ext cx="1571177" cy="145671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13374" tIns="40640" rIns="113374" bIns="40640" numCol="1" spcCol="1270" anchor="ctr" anchorCtr="0">
                <a:noAutofit/>
              </a:bodyPr>
              <a:lstStyle/>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软件重用</a:t>
                </a:r>
                <a:endParaRPr lang="en-US" altLang="zh-CN" sz="2400" dirty="0">
                  <a:latin typeface="宋体" panose="02010600030101010101" pitchFamily="2" charset="-122"/>
                  <a:ea typeface="宋体" panose="02010600030101010101" pitchFamily="2" charset="-122"/>
                </a:endParaRPr>
              </a:p>
            </p:txBody>
          </p:sp>
        </p:grpSp>
        <p:grpSp>
          <p:nvGrpSpPr>
            <p:cNvPr id="9" name="组合 8"/>
            <p:cNvGrpSpPr/>
            <p:nvPr/>
          </p:nvGrpSpPr>
          <p:grpSpPr>
            <a:xfrm>
              <a:off x="5743500" y="4365104"/>
              <a:ext cx="2796382" cy="1412026"/>
              <a:chOff x="4946288" y="490006"/>
              <a:chExt cx="2060098" cy="2060098"/>
            </a:xfrm>
          </p:grpSpPr>
          <p:sp>
            <p:nvSpPr>
              <p:cNvPr id="10" name="椭圆 9"/>
              <p:cNvSpPr/>
              <p:nvPr/>
            </p:nvSpPr>
            <p:spPr>
              <a:xfrm>
                <a:off x="4946288" y="490006"/>
                <a:ext cx="2060098" cy="206009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2" name="椭圆 4"/>
              <p:cNvSpPr txBox="1"/>
              <p:nvPr/>
            </p:nvSpPr>
            <p:spPr>
              <a:xfrm>
                <a:off x="5190748" y="791700"/>
                <a:ext cx="1571177" cy="145671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13374" tIns="40640" rIns="113374" bIns="40640" numCol="1" spcCol="1270" anchor="ctr" anchorCtr="0">
                <a:noAutofit/>
              </a:bodyPr>
              <a:lstStyle/>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能耗</a:t>
                </a:r>
                <a:endParaRPr lang="zh-CN" altLang="en-US" sz="2400" dirty="0">
                  <a:latin typeface="宋体" panose="02010600030101010101" pitchFamily="2" charset="-122"/>
                  <a:ea typeface="宋体" panose="02010600030101010101" pitchFamily="2" charset="-122"/>
                </a:endParaRPr>
              </a:p>
            </p:txBody>
          </p:sp>
        </p:grpSp>
      </p:grpSp>
      <p:sp>
        <p:nvSpPr>
          <p:cNvPr id="14" name="矩形 13"/>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24520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软件工程发展</a:t>
            </a:r>
            <a:endParaRPr kumimoji="1" lang="zh-CN" altLang="en-US" sz="3200" dirty="0">
              <a:sym typeface="+mn-ea"/>
            </a:endParaRPr>
          </a:p>
        </p:txBody>
      </p:sp>
      <p:sp>
        <p:nvSpPr>
          <p:cNvPr id="2" name="内容占位符 4"/>
          <p:cNvSpPr txBox="1"/>
          <p:nvPr/>
        </p:nvSpPr>
        <p:spPr>
          <a:xfrm>
            <a:off x="306816" y="978970"/>
            <a:ext cx="8172987"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4.3 </a:t>
            </a:r>
            <a:r>
              <a:rPr lang="zh-CN" altLang="en-US" b="1" dirty="0">
                <a:latin typeface="宋体" panose="02010600030101010101" pitchFamily="2" charset="-122"/>
                <a:ea typeface="宋体" panose="02010600030101010101" pitchFamily="2" charset="-122"/>
              </a:rPr>
              <a:t>软件工程未来发展</a:t>
            </a:r>
            <a:endParaRPr lang="zh-CN" altLang="en-US" b="1" dirty="0">
              <a:latin typeface="宋体" panose="02010600030101010101" pitchFamily="2" charset="-122"/>
              <a:ea typeface="宋体" panose="02010600030101010101" pitchFamily="2" charset="-122"/>
            </a:endParaRPr>
          </a:p>
        </p:txBody>
      </p:sp>
      <p:sp>
        <p:nvSpPr>
          <p:cNvPr id="8" name="TextBox 7"/>
          <p:cNvSpPr txBox="1">
            <a:spLocks noChangeArrowheads="1"/>
          </p:cNvSpPr>
          <p:nvPr/>
        </p:nvSpPr>
        <p:spPr bwMode="auto">
          <a:xfrm>
            <a:off x="703262" y="1692354"/>
            <a:ext cx="8496300" cy="919401"/>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kern="100" dirty="0">
                <a:effectLst/>
                <a:latin typeface="Times New Roman" panose="02020603050405020304" pitchFamily="18" charset="0"/>
                <a:ea typeface="仿宋" panose="02010609060101010101" pitchFamily="49" charset="-122"/>
                <a:cs typeface="Times New Roman" panose="02020603050405020304" pitchFamily="18" charset="0"/>
              </a:rPr>
              <a:t>软件的本质是演化性和构造性，软件开发将伴随计算机技术的发展而进步。软件工程的</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未来发展主要</a:t>
            </a:r>
            <a:r>
              <a:rPr lang="zh-CN" altLang="en-US" sz="2400" b="1" kern="100" dirty="0" smtClean="0">
                <a:effectLst/>
                <a:latin typeface="微软雅黑" panose="020B0503020204020204" pitchFamily="34" charset="-122"/>
                <a:ea typeface="微软雅黑" panose="020B0503020204020204" pitchFamily="34" charset="-122"/>
                <a:cs typeface="Times New Roman" panose="02020603050405020304" pitchFamily="18" charset="0"/>
              </a:rPr>
              <a:t>趋势</a:t>
            </a:r>
            <a:endParaRPr lang="zh-CN" altLang="en-US" sz="2400" dirty="0">
              <a:latin typeface="宋体" panose="02010600030101010101" pitchFamily="2" charset="-122"/>
            </a:endParaRPr>
          </a:p>
        </p:txBody>
      </p:sp>
      <p:graphicFrame>
        <p:nvGraphicFramePr>
          <p:cNvPr id="9" name="图示 8"/>
          <p:cNvGraphicFramePr/>
          <p:nvPr/>
        </p:nvGraphicFramePr>
        <p:xfrm>
          <a:off x="703262" y="2852936"/>
          <a:ext cx="8136582" cy="346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软工与社会</a:t>
            </a:r>
            <a:endParaRPr kumimoji="1" lang="zh-CN" altLang="en-US" sz="3200" dirty="0">
              <a:sym typeface="+mn-ea"/>
            </a:endParaRPr>
          </a:p>
        </p:txBody>
      </p:sp>
      <p:sp>
        <p:nvSpPr>
          <p:cNvPr id="2" name="圆角矩形 7"/>
          <p:cNvSpPr/>
          <p:nvPr/>
        </p:nvSpPr>
        <p:spPr>
          <a:xfrm>
            <a:off x="506484" y="2059697"/>
            <a:ext cx="9116333" cy="273796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r>
              <a:rPr lang="zh-CN" altLang="en-US" sz="2400" dirty="0">
                <a:solidFill>
                  <a:schemeClr val="tx1"/>
                </a:solidFill>
                <a:latin typeface="黑体" panose="02010609060101010101" pitchFamily="49" charset="-122"/>
                <a:ea typeface="黑体" panose="02010609060101010101" pitchFamily="49" charset="-122"/>
              </a:rPr>
              <a:t>软件工程本身是一项宏大的工程，旨在为人类发展提供便捷与革新；</a:t>
            </a:r>
            <a:endParaRPr lang="zh-CN" altLang="en-US" sz="2400" dirty="0">
              <a:solidFill>
                <a:schemeClr val="tx1"/>
              </a:solidFill>
              <a:latin typeface="黑体" panose="02010609060101010101" pitchFamily="49" charset="-122"/>
              <a:ea typeface="黑体" panose="02010609060101010101" pitchFamily="49" charset="-122"/>
            </a:endParaRPr>
          </a:p>
          <a:p>
            <a:pPr indent="457200" eaLnBrk="1" hangingPunct="1">
              <a:lnSpc>
                <a:spcPct val="150000"/>
              </a:lnSpc>
              <a:defRPr/>
            </a:pPr>
            <a:r>
              <a:rPr lang="zh-CN" altLang="en-US" sz="2400" dirty="0">
                <a:solidFill>
                  <a:schemeClr val="tx1"/>
                </a:solidFill>
                <a:latin typeface="黑体" panose="02010609060101010101" pitchFamily="49" charset="-122"/>
                <a:ea typeface="黑体" panose="02010609060101010101" pitchFamily="49" charset="-122"/>
              </a:rPr>
              <a:t>但构建软件系统的同时却容易因为设计的疏忽引发巨大的安全问题。</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3" name="内容占位符 4"/>
          <p:cNvSpPr txBox="1"/>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5.1 </a:t>
            </a:r>
            <a:r>
              <a:rPr lang="zh-CN" altLang="en-US" b="1" dirty="0">
                <a:latin typeface="宋体" panose="02010600030101010101" pitchFamily="2" charset="-122"/>
                <a:ea typeface="宋体" panose="02010600030101010101" pitchFamily="2" charset="-122"/>
              </a:rPr>
              <a:t>计算机安全</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26044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软工与社会</a:t>
            </a:r>
            <a:endParaRPr kumimoji="1" lang="zh-CN" altLang="en-US" sz="3200" dirty="0">
              <a:sym typeface="+mn-ea"/>
            </a:endParaRPr>
          </a:p>
        </p:txBody>
      </p:sp>
      <p:sp>
        <p:nvSpPr>
          <p:cNvPr id="2" name="内容占位符 4"/>
          <p:cNvSpPr txBox="1"/>
          <p:nvPr/>
        </p:nvSpPr>
        <p:spPr>
          <a:xfrm>
            <a:off x="506383" y="1079264"/>
            <a:ext cx="3960813" cy="504825"/>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dirty="0">
                <a:latin typeface="宋体" panose="02010600030101010101" pitchFamily="2" charset="-122"/>
                <a:ea typeface="宋体" panose="02010600030101010101" pitchFamily="2" charset="-122"/>
              </a:rPr>
              <a:t>计算机安全问题与措施</a:t>
            </a:r>
            <a:endParaRPr lang="zh-CN" altLang="en-US" sz="2400" b="1" dirty="0">
              <a:latin typeface="宋体" panose="02010600030101010101" pitchFamily="2" charset="-122"/>
              <a:ea typeface="宋体" panose="02010600030101010101" pitchFamily="2" charset="-122"/>
            </a:endParaRPr>
          </a:p>
        </p:txBody>
      </p:sp>
      <p:grpSp>
        <p:nvGrpSpPr>
          <p:cNvPr id="13" name="组合 12"/>
          <p:cNvGrpSpPr/>
          <p:nvPr/>
        </p:nvGrpSpPr>
        <p:grpSpPr>
          <a:xfrm>
            <a:off x="116434" y="2206635"/>
            <a:ext cx="3454896" cy="3355658"/>
            <a:chOff x="5127202" y="2420888"/>
            <a:chExt cx="2796382" cy="3355658"/>
          </a:xfrm>
        </p:grpSpPr>
        <p:sp>
          <p:nvSpPr>
            <p:cNvPr id="10" name="矩形: 圆角 9"/>
            <p:cNvSpPr/>
            <p:nvPr/>
          </p:nvSpPr>
          <p:spPr>
            <a:xfrm>
              <a:off x="5127202" y="2420888"/>
              <a:ext cx="2796382" cy="3355658"/>
            </a:xfrm>
            <a:prstGeom prst="roundRect">
              <a:avLst>
                <a:gd name="adj" fmla="val 5000"/>
              </a:avLst>
            </a:prstGeom>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rgbClr r="0" g="0" b="0"/>
            </a:effectRef>
            <a:fontRef idx="minor">
              <a:schemeClr val="dk1"/>
            </a:fontRef>
          </p:style>
        </p:sp>
        <p:sp>
          <p:nvSpPr>
            <p:cNvPr id="12" name="文本框 11"/>
            <p:cNvSpPr txBox="1"/>
            <p:nvPr/>
          </p:nvSpPr>
          <p:spPr>
            <a:xfrm>
              <a:off x="5161307" y="2482409"/>
              <a:ext cx="2729326" cy="3232616"/>
            </a:xfrm>
            <a:prstGeom prst="rect">
              <a:avLst/>
            </a:prstGeom>
            <a:noFill/>
          </p:spPr>
          <p:txBody>
            <a:bodyPr wrap="square" rtlCol="0">
              <a:spAutoFit/>
            </a:bodyPr>
            <a:lstStyle/>
            <a:p>
              <a:pPr algn="just">
                <a:lnSpc>
                  <a:spcPct val="115000"/>
                </a:lnSpc>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系统安全设计和运行</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pP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系统安全管理</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pP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应用加密技术</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pP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授权与访问控制</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pP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计算机病毒</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grpSp>
      <p:grpSp>
        <p:nvGrpSpPr>
          <p:cNvPr id="17" name="组合 16"/>
          <p:cNvGrpSpPr/>
          <p:nvPr/>
        </p:nvGrpSpPr>
        <p:grpSpPr>
          <a:xfrm>
            <a:off x="4015308" y="2206635"/>
            <a:ext cx="5887517" cy="3425756"/>
            <a:chOff x="4983359" y="2420888"/>
            <a:chExt cx="2940225" cy="3425756"/>
          </a:xfrm>
        </p:grpSpPr>
        <p:sp>
          <p:nvSpPr>
            <p:cNvPr id="18" name="矩形: 圆角 17"/>
            <p:cNvSpPr/>
            <p:nvPr/>
          </p:nvSpPr>
          <p:spPr>
            <a:xfrm>
              <a:off x="4983359" y="2420888"/>
              <a:ext cx="2940225" cy="3355658"/>
            </a:xfrm>
            <a:prstGeom prst="roundRect">
              <a:avLst>
                <a:gd name="adj" fmla="val 5000"/>
              </a:avLst>
            </a:prstGeom>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rgbClr r="0" g="0" b="0"/>
            </a:effectRef>
            <a:fontRef idx="minor">
              <a:schemeClr val="dk1"/>
            </a:fontRef>
          </p:style>
        </p:sp>
        <p:sp>
          <p:nvSpPr>
            <p:cNvPr id="19" name="文本框 18"/>
            <p:cNvSpPr txBox="1"/>
            <p:nvPr/>
          </p:nvSpPr>
          <p:spPr>
            <a:xfrm>
              <a:off x="4983359" y="2550357"/>
              <a:ext cx="2906697" cy="3296287"/>
            </a:xfrm>
            <a:prstGeom prst="rect">
              <a:avLst/>
            </a:prstGeom>
            <a:noFill/>
          </p:spPr>
          <p:txBody>
            <a:bodyPr wrap="square" rtlCol="0">
              <a:spAutoFit/>
            </a:bodyPr>
            <a:lstStyle/>
            <a:p>
              <a:pPr algn="just">
                <a:lnSpc>
                  <a:spcPct val="115000"/>
                </a:lnSpc>
                <a:spcAft>
                  <a:spcPts val="600"/>
                </a:spcAf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提供具有更全面、更可靠安全保障的系统。</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spcAft>
                  <a:spcPts val="600"/>
                </a:spcAft>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制定更全面的专业标准。</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spcAft>
                  <a:spcPts val="600"/>
                </a:spcAft>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加强计算机和软件相关领域的伦理学和价值观教育。</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15000"/>
                </a:lnSpc>
                <a:spcAft>
                  <a:spcPts val="600"/>
                </a:spcAft>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培养更有学识、更富责任心的人员，包括软件设计师、程序员、系统管理员等。</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grpSp>
      <p:sp>
        <p:nvSpPr>
          <p:cNvPr id="20" name="流程图: 摘录 19"/>
          <p:cNvSpPr/>
          <p:nvPr/>
        </p:nvSpPr>
        <p:spPr>
          <a:xfrm rot="5400000">
            <a:off x="3728902" y="3611709"/>
            <a:ext cx="493301" cy="419457"/>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26044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软工与社会</a:t>
            </a:r>
            <a:endParaRPr kumimoji="1" lang="zh-CN" altLang="en-US" sz="3200" dirty="0">
              <a:sym typeface="+mn-ea"/>
            </a:endParaRPr>
          </a:p>
        </p:txBody>
      </p:sp>
      <p:sp>
        <p:nvSpPr>
          <p:cNvPr id="2" name="圆角矩形 7"/>
          <p:cNvSpPr/>
          <p:nvPr/>
        </p:nvSpPr>
        <p:spPr>
          <a:xfrm>
            <a:off x="702679" y="1873513"/>
            <a:ext cx="8145660" cy="214830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r>
              <a:rPr lang="zh-CN" altLang="en-US" sz="2400" dirty="0">
                <a:solidFill>
                  <a:schemeClr val="tx1"/>
                </a:solidFill>
                <a:latin typeface="宋体" panose="02010600030101010101" pitchFamily="2" charset="-122"/>
                <a:ea typeface="宋体" panose="02010600030101010101" pitchFamily="2" charset="-122"/>
              </a:rPr>
              <a:t>法律是建立于人与人、人与社会、人与自然的社会秩序。人们在享受着信息时代便利的同时，许多新生的法律问题也开始进入人们的视野。</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3" name="内容占位符 4"/>
          <p:cNvSpPr txBox="1"/>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5.2 </a:t>
            </a:r>
            <a:r>
              <a:rPr lang="zh-CN" altLang="en-US" b="1" dirty="0">
                <a:latin typeface="宋体" panose="02010600030101010101" pitchFamily="2" charset="-122"/>
                <a:ea typeface="宋体" panose="02010600030101010101" pitchFamily="2" charset="-122"/>
              </a:rPr>
              <a:t>软件工程与法律</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47269" y="26044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软工与社会</a:t>
            </a:r>
            <a:endParaRPr kumimoji="1" lang="zh-CN" altLang="en-US" sz="3200" dirty="0">
              <a:sym typeface="+mn-ea"/>
            </a:endParaRPr>
          </a:p>
        </p:txBody>
      </p:sp>
      <p:sp>
        <p:nvSpPr>
          <p:cNvPr id="3" name="内容占位符 4"/>
          <p:cNvSpPr txBox="1"/>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5.2 </a:t>
            </a:r>
            <a:r>
              <a:rPr lang="zh-CN" altLang="en-US" b="1" dirty="0">
                <a:latin typeface="宋体" panose="02010600030101010101" pitchFamily="2" charset="-122"/>
                <a:ea typeface="宋体" panose="02010600030101010101" pitchFamily="2" charset="-122"/>
              </a:rPr>
              <a:t>软件工程与法律</a:t>
            </a:r>
            <a:endParaRPr lang="zh-CN" altLang="en-US" b="1" dirty="0">
              <a:latin typeface="宋体" panose="02010600030101010101" pitchFamily="2" charset="-122"/>
              <a:ea typeface="宋体" panose="02010600030101010101" pitchFamily="2" charset="-122"/>
            </a:endParaRPr>
          </a:p>
        </p:txBody>
      </p:sp>
      <p:grpSp>
        <p:nvGrpSpPr>
          <p:cNvPr id="39" name="组合 38"/>
          <p:cNvGrpSpPr/>
          <p:nvPr/>
        </p:nvGrpSpPr>
        <p:grpSpPr>
          <a:xfrm>
            <a:off x="567636" y="2492896"/>
            <a:ext cx="8767551" cy="3280194"/>
            <a:chOff x="567636" y="2492896"/>
            <a:chExt cx="8767551" cy="3280194"/>
          </a:xfrm>
        </p:grpSpPr>
        <p:grpSp>
          <p:nvGrpSpPr>
            <p:cNvPr id="36" name="组合 35"/>
            <p:cNvGrpSpPr/>
            <p:nvPr/>
          </p:nvGrpSpPr>
          <p:grpSpPr>
            <a:xfrm>
              <a:off x="567636" y="2492896"/>
              <a:ext cx="8767551" cy="3280194"/>
              <a:chOff x="1142296" y="2330776"/>
              <a:chExt cx="8767551" cy="3280194"/>
            </a:xfrm>
          </p:grpSpPr>
          <p:grpSp>
            <p:nvGrpSpPr>
              <p:cNvPr id="23" name="组合 22"/>
              <p:cNvGrpSpPr/>
              <p:nvPr/>
            </p:nvGrpSpPr>
            <p:grpSpPr>
              <a:xfrm>
                <a:off x="1142296" y="2330776"/>
                <a:ext cx="2733495" cy="3280194"/>
                <a:chOff x="4911961" y="604204"/>
                <a:chExt cx="2733495" cy="3280194"/>
              </a:xfrm>
            </p:grpSpPr>
            <p:grpSp>
              <p:nvGrpSpPr>
                <p:cNvPr id="9" name="组合 8"/>
                <p:cNvGrpSpPr/>
                <p:nvPr/>
              </p:nvGrpSpPr>
              <p:grpSpPr>
                <a:xfrm>
                  <a:off x="4911961" y="604204"/>
                  <a:ext cx="2733495" cy="3280194"/>
                  <a:chOff x="5992" y="88094"/>
                  <a:chExt cx="2733495" cy="3280194"/>
                </a:xfrm>
                <a:scene3d>
                  <a:camera prst="orthographicFront"/>
                  <a:lightRig rig="flat" dir="t"/>
                </a:scene3d>
              </p:grpSpPr>
              <p:sp>
                <p:nvSpPr>
                  <p:cNvPr id="10" name="矩形: 圆角 9"/>
                  <p:cNvSpPr/>
                  <p:nvPr/>
                </p:nvSpPr>
                <p:spPr>
                  <a:xfrm>
                    <a:off x="5992" y="88094"/>
                    <a:ext cx="2733495" cy="3280194"/>
                  </a:xfrm>
                  <a:prstGeom prst="roundRect">
                    <a:avLst>
                      <a:gd name="adj" fmla="val 5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矩形: 圆角 4"/>
                  <p:cNvSpPr txBox="1"/>
                  <p:nvPr/>
                </p:nvSpPr>
                <p:spPr>
                  <a:xfrm rot="16200000">
                    <a:off x="-1065537" y="1159625"/>
                    <a:ext cx="2689759" cy="5466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endParaRPr lang="zh-CN" altLang="en-US" sz="3200" kern="1200" dirty="0">
                      <a:latin typeface="宋体" panose="02010600030101010101" pitchFamily="2" charset="-122"/>
                      <a:ea typeface="宋体" panose="02010600030101010101" pitchFamily="2" charset="-122"/>
                    </a:endParaRPr>
                  </a:p>
                </p:txBody>
              </p:sp>
            </p:grpSp>
            <p:sp>
              <p:nvSpPr>
                <p:cNvPr id="22" name="文本框 21"/>
                <p:cNvSpPr txBox="1"/>
                <p:nvPr/>
              </p:nvSpPr>
              <p:spPr>
                <a:xfrm>
                  <a:off x="4996851" y="892746"/>
                  <a:ext cx="2563714" cy="2862322"/>
                </a:xfrm>
                <a:prstGeom prst="rect">
                  <a:avLst/>
                </a:prstGeom>
                <a:noFill/>
              </p:spPr>
              <p:txBody>
                <a:bodyPr wrap="square">
                  <a:spAutoFit/>
                </a:bodyPr>
                <a:lstStyle/>
                <a:p>
                  <a:pPr lvl="0"/>
                  <a:r>
                    <a:rPr lang="zh-CN" altLang="zh-CN" sz="2000" dirty="0">
                      <a:latin typeface="宋体" panose="02010600030101010101" pitchFamily="2" charset="-122"/>
                      <a:ea typeface="宋体" panose="02010600030101010101" pitchFamily="2" charset="-122"/>
                    </a:rPr>
                    <a:t>软件开发合同</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a:endParaRPr lang="en-US" altLang="zh-CN" sz="2000" dirty="0">
                    <a:latin typeface="宋体" panose="02010600030101010101" pitchFamily="2" charset="-122"/>
                    <a:ea typeface="宋体" panose="02010600030101010101" pitchFamily="2" charset="-122"/>
                  </a:endParaRPr>
                </a:p>
                <a:p>
                  <a:pPr lvl="0"/>
                  <a:r>
                    <a:rPr lang="zh-CN" altLang="zh-CN" sz="2000" dirty="0">
                      <a:latin typeface="宋体" panose="02010600030101010101" pitchFamily="2" charset="-122"/>
                      <a:ea typeface="宋体" panose="02010600030101010101" pitchFamily="2" charset="-122"/>
                    </a:rPr>
                    <a:t>软件开发合同比一般的合同更为复杂，其可能</a:t>
                  </a:r>
                  <a:r>
                    <a:rPr lang="zh-CN" altLang="en-US" sz="2000" dirty="0">
                      <a:latin typeface="宋体" panose="02010600030101010101" pitchFamily="2" charset="-122"/>
                      <a:ea typeface="宋体" panose="02010600030101010101" pitchFamily="2" charset="-122"/>
                    </a:rPr>
                    <a:t>涉及</a:t>
                  </a:r>
                  <a:r>
                    <a:rPr lang="zh-CN" altLang="zh-CN" sz="2000" dirty="0">
                      <a:latin typeface="宋体" panose="02010600030101010101" pitchFamily="2" charset="-122"/>
                      <a:ea typeface="宋体" panose="02010600030101010101" pitchFamily="2" charset="-122"/>
                    </a:rPr>
                    <a:t>多种编程语言和开发工具等相应的专业问题，是客户与企业之间最重要的一份文件。</a:t>
                  </a:r>
                  <a:endParaRPr lang="zh-CN" altLang="en-US" sz="2000" dirty="0">
                    <a:latin typeface="宋体" panose="02010600030101010101" pitchFamily="2" charset="-122"/>
                    <a:ea typeface="宋体" panose="02010600030101010101" pitchFamily="2" charset="-122"/>
                  </a:endParaRPr>
                </a:p>
              </p:txBody>
            </p:sp>
          </p:grpSp>
          <p:grpSp>
            <p:nvGrpSpPr>
              <p:cNvPr id="24" name="组合 23"/>
              <p:cNvGrpSpPr/>
              <p:nvPr/>
            </p:nvGrpSpPr>
            <p:grpSpPr>
              <a:xfrm>
                <a:off x="4159324" y="2330776"/>
                <a:ext cx="2733495" cy="3280194"/>
                <a:chOff x="4911961" y="604204"/>
                <a:chExt cx="2733495" cy="3280194"/>
              </a:xfrm>
            </p:grpSpPr>
            <p:grpSp>
              <p:nvGrpSpPr>
                <p:cNvPr id="25" name="组合 24"/>
                <p:cNvGrpSpPr/>
                <p:nvPr/>
              </p:nvGrpSpPr>
              <p:grpSpPr>
                <a:xfrm>
                  <a:off x="4911961" y="604204"/>
                  <a:ext cx="2733495" cy="3280194"/>
                  <a:chOff x="5992" y="88094"/>
                  <a:chExt cx="2733495" cy="3280194"/>
                </a:xfrm>
                <a:scene3d>
                  <a:camera prst="orthographicFront"/>
                  <a:lightRig rig="flat" dir="t"/>
                </a:scene3d>
              </p:grpSpPr>
              <p:sp>
                <p:nvSpPr>
                  <p:cNvPr id="27" name="矩形: 圆角 26"/>
                  <p:cNvSpPr/>
                  <p:nvPr/>
                </p:nvSpPr>
                <p:spPr>
                  <a:xfrm>
                    <a:off x="5992" y="88094"/>
                    <a:ext cx="2733495" cy="3280194"/>
                  </a:xfrm>
                  <a:prstGeom prst="roundRect">
                    <a:avLst>
                      <a:gd name="adj" fmla="val 5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8" name="矩形: 圆角 4"/>
                  <p:cNvSpPr txBox="1"/>
                  <p:nvPr/>
                </p:nvSpPr>
                <p:spPr>
                  <a:xfrm rot="16200000">
                    <a:off x="-1065537" y="1159625"/>
                    <a:ext cx="2689759" cy="5466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endParaRPr lang="zh-CN" altLang="en-US" sz="3200" kern="1200" dirty="0">
                      <a:latin typeface="宋体" panose="02010600030101010101" pitchFamily="2" charset="-122"/>
                      <a:ea typeface="宋体" panose="02010600030101010101" pitchFamily="2" charset="-122"/>
                    </a:endParaRPr>
                  </a:p>
                </p:txBody>
              </p:sp>
            </p:grpSp>
            <p:sp>
              <p:nvSpPr>
                <p:cNvPr id="26" name="文本框 25"/>
                <p:cNvSpPr txBox="1"/>
                <p:nvPr/>
              </p:nvSpPr>
              <p:spPr>
                <a:xfrm>
                  <a:off x="4996851" y="892746"/>
                  <a:ext cx="2563714" cy="2246769"/>
                </a:xfrm>
                <a:prstGeom prst="rect">
                  <a:avLst/>
                </a:prstGeom>
                <a:noFill/>
              </p:spPr>
              <p:txBody>
                <a:bodyPr wrap="square">
                  <a:spAutoFit/>
                </a:bodyPr>
                <a:lstStyle/>
                <a:p>
                  <a:pPr lvl="0"/>
                  <a:r>
                    <a:rPr lang="zh-CN" altLang="en-US" sz="2000" dirty="0">
                      <a:latin typeface="宋体" panose="02010600030101010101" pitchFamily="2" charset="-122"/>
                      <a:ea typeface="宋体" panose="02010600030101010101" pitchFamily="2" charset="-122"/>
                    </a:rPr>
                    <a:t>信息时代下的民法典</a:t>
                  </a:r>
                  <a:r>
                    <a:rPr lang="en-US" altLang="zh-CN"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a:endParaRPr lang="en-US" altLang="zh-CN" sz="2000" dirty="0">
                    <a:latin typeface="宋体" panose="02010600030101010101" pitchFamily="2" charset="-122"/>
                    <a:ea typeface="宋体" panose="02010600030101010101" pitchFamily="2" charset="-122"/>
                  </a:endParaRPr>
                </a:p>
                <a:p>
                  <a:pPr lvl="0"/>
                  <a:r>
                    <a:rPr lang="zh-CN" altLang="zh-CN" sz="2000" dirty="0">
                      <a:latin typeface="宋体" panose="02010600030101010101" pitchFamily="2" charset="-122"/>
                      <a:ea typeface="宋体" panose="02010600030101010101" pitchFamily="2" charset="-122"/>
                    </a:rPr>
                    <a:t>信息时代通过互联网进行交易，为应对这一时代变化，民法典对于电子合同的特殊规则进行了规范</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grpSp>
          <p:grpSp>
            <p:nvGrpSpPr>
              <p:cNvPr id="29" name="组合 28"/>
              <p:cNvGrpSpPr/>
              <p:nvPr/>
            </p:nvGrpSpPr>
            <p:grpSpPr>
              <a:xfrm>
                <a:off x="7176352" y="2330776"/>
                <a:ext cx="2733495" cy="3280194"/>
                <a:chOff x="4911961" y="604204"/>
                <a:chExt cx="2733495" cy="3280194"/>
              </a:xfrm>
            </p:grpSpPr>
            <p:grpSp>
              <p:nvGrpSpPr>
                <p:cNvPr id="30" name="组合 29"/>
                <p:cNvGrpSpPr/>
                <p:nvPr/>
              </p:nvGrpSpPr>
              <p:grpSpPr>
                <a:xfrm>
                  <a:off x="4911961" y="604204"/>
                  <a:ext cx="2733495" cy="3280194"/>
                  <a:chOff x="5992" y="88094"/>
                  <a:chExt cx="2733495" cy="3280194"/>
                </a:xfrm>
                <a:scene3d>
                  <a:camera prst="orthographicFront"/>
                  <a:lightRig rig="flat" dir="t"/>
                </a:scene3d>
              </p:grpSpPr>
              <p:sp>
                <p:nvSpPr>
                  <p:cNvPr id="33" name="矩形: 圆角 32"/>
                  <p:cNvSpPr/>
                  <p:nvPr/>
                </p:nvSpPr>
                <p:spPr>
                  <a:xfrm>
                    <a:off x="5992" y="88094"/>
                    <a:ext cx="2733495" cy="3280194"/>
                  </a:xfrm>
                  <a:prstGeom prst="roundRect">
                    <a:avLst>
                      <a:gd name="adj" fmla="val 5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矩形: 圆角 4"/>
                  <p:cNvSpPr txBox="1"/>
                  <p:nvPr/>
                </p:nvSpPr>
                <p:spPr>
                  <a:xfrm rot="16200000">
                    <a:off x="-1065537" y="1159625"/>
                    <a:ext cx="2689759" cy="5466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endParaRPr lang="zh-CN" altLang="en-US" sz="3200" kern="1200" dirty="0">
                      <a:latin typeface="宋体" panose="02010600030101010101" pitchFamily="2" charset="-122"/>
                      <a:ea typeface="宋体" panose="02010600030101010101" pitchFamily="2" charset="-122"/>
                    </a:endParaRPr>
                  </a:p>
                </p:txBody>
              </p:sp>
            </p:grpSp>
            <p:sp>
              <p:nvSpPr>
                <p:cNvPr id="31" name="文本框 30"/>
                <p:cNvSpPr txBox="1"/>
                <p:nvPr/>
              </p:nvSpPr>
              <p:spPr>
                <a:xfrm>
                  <a:off x="4996851" y="892746"/>
                  <a:ext cx="2563714" cy="2862322"/>
                </a:xfrm>
                <a:prstGeom prst="rect">
                  <a:avLst/>
                </a:prstGeom>
                <a:noFill/>
              </p:spPr>
              <p:txBody>
                <a:bodyPr wrap="square">
                  <a:spAutoFit/>
                </a:bodyPr>
                <a:lstStyle/>
                <a:p>
                  <a:pPr lvl="0"/>
                  <a:r>
                    <a:rPr lang="zh-CN" altLang="zh-CN" sz="2000" dirty="0">
                      <a:latin typeface="宋体" panose="02010600030101010101" pitchFamily="2" charset="-122"/>
                      <a:ea typeface="宋体" panose="02010600030101010101" pitchFamily="2" charset="-122"/>
                    </a:rPr>
                    <a:t>知识产权</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a:endParaRPr lang="en-US" altLang="zh-CN" sz="2000" dirty="0">
                    <a:latin typeface="宋体" panose="02010600030101010101" pitchFamily="2" charset="-122"/>
                    <a:ea typeface="宋体" panose="02010600030101010101" pitchFamily="2" charset="-122"/>
                  </a:endParaRPr>
                </a:p>
                <a:p>
                  <a:pPr lvl="0"/>
                  <a:r>
                    <a:rPr lang="zh-CN" altLang="zh-CN" sz="2000" dirty="0">
                      <a:latin typeface="宋体" panose="02010600030101010101" pitchFamily="2" charset="-122"/>
                      <a:ea typeface="宋体" panose="02010600030101010101" pitchFamily="2" charset="-122"/>
                    </a:rPr>
                    <a:t>计算机软件可通过软件著作权和软件专利保护其应有权利，其中软件著作权保护代码不被抄袭，软件专利保护方法不被盗用。</a:t>
                  </a:r>
                  <a:endParaRPr lang="zh-CN" altLang="en-US" sz="2000" dirty="0">
                    <a:latin typeface="宋体" panose="02010600030101010101" pitchFamily="2" charset="-122"/>
                    <a:ea typeface="宋体" panose="02010600030101010101" pitchFamily="2" charset="-122"/>
                  </a:endParaRPr>
                </a:p>
                <a:p>
                  <a:pPr lvl="0"/>
                  <a:endParaRPr lang="zh-CN" altLang="en-US" sz="2000" dirty="0">
                    <a:latin typeface="宋体" panose="02010600030101010101" pitchFamily="2" charset="-122"/>
                    <a:ea typeface="宋体" panose="02010600030101010101" pitchFamily="2" charset="-122"/>
                  </a:endParaRPr>
                </a:p>
              </p:txBody>
            </p:sp>
          </p:grpSp>
        </p:grpSp>
        <p:sp>
          <p:nvSpPr>
            <p:cNvPr id="37" name="流程图: 摘录 36"/>
            <p:cNvSpPr/>
            <p:nvPr/>
          </p:nvSpPr>
          <p:spPr>
            <a:xfrm rot="5400000">
              <a:off x="3253122" y="5187381"/>
              <a:ext cx="493301" cy="419457"/>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流程图: 摘录 37"/>
            <p:cNvSpPr/>
            <p:nvPr/>
          </p:nvSpPr>
          <p:spPr>
            <a:xfrm rot="5400000">
              <a:off x="6281237" y="5188256"/>
              <a:ext cx="493301" cy="419457"/>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47269" y="21853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软工与社会</a:t>
            </a:r>
            <a:endParaRPr kumimoji="1" lang="zh-CN" altLang="en-US" sz="3200" dirty="0">
              <a:sym typeface="+mn-ea"/>
            </a:endParaRPr>
          </a:p>
        </p:txBody>
      </p:sp>
      <p:sp>
        <p:nvSpPr>
          <p:cNvPr id="2" name="圆角矩形 7"/>
          <p:cNvSpPr/>
          <p:nvPr/>
        </p:nvSpPr>
        <p:spPr>
          <a:xfrm>
            <a:off x="702941" y="2210944"/>
            <a:ext cx="7610475" cy="1500233"/>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indent="457200" eaLnBrk="1" hangingPunct="1">
              <a:defRPr/>
            </a:pPr>
            <a:r>
              <a:rPr lang="zh-CN" altLang="en-US" sz="2400" dirty="0">
                <a:solidFill>
                  <a:schemeClr val="tx1"/>
                </a:solidFill>
                <a:latin typeface="宋体" panose="02010600030101010101" pitchFamily="2" charset="-122"/>
                <a:ea typeface="宋体" panose="02010600030101010101" pitchFamily="2" charset="-122"/>
              </a:rPr>
              <a:t>由于软件的复杂性和不可靠性产生了新的不确定性，那些控制着复杂系统的人以及设计和生产这些系统的人因此要面对该不确定性带来的一系列道德选择问题。</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3" name="内容占位符 4"/>
          <p:cNvSpPr txBox="1"/>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5.3 </a:t>
            </a:r>
            <a:r>
              <a:rPr lang="zh-CN" altLang="en-US" b="1" dirty="0">
                <a:latin typeface="宋体" panose="02010600030101010101" pitchFamily="2" charset="-122"/>
                <a:ea typeface="宋体" panose="02010600030101010101" pitchFamily="2" charset="-122"/>
              </a:rPr>
              <a:t>软件工程与道德</a:t>
            </a:r>
            <a:endParaRPr lang="zh-CN" altLang="en-US" b="1" dirty="0">
              <a:latin typeface="宋体" panose="02010600030101010101" pitchFamily="2" charset="-122"/>
              <a:ea typeface="宋体" panose="02010600030101010101" pitchFamily="2" charset="-122"/>
            </a:endParaRPr>
          </a:p>
        </p:txBody>
      </p:sp>
      <p:grpSp>
        <p:nvGrpSpPr>
          <p:cNvPr id="17" name="组合 16"/>
          <p:cNvGrpSpPr/>
          <p:nvPr/>
        </p:nvGrpSpPr>
        <p:grpSpPr>
          <a:xfrm>
            <a:off x="827014" y="4320481"/>
            <a:ext cx="7632847" cy="1369974"/>
            <a:chOff x="702941" y="4219613"/>
            <a:chExt cx="7632847" cy="1369974"/>
          </a:xfrm>
        </p:grpSpPr>
        <p:sp>
          <p:nvSpPr>
            <p:cNvPr id="16" name="圆角矩形 7"/>
            <p:cNvSpPr/>
            <p:nvPr/>
          </p:nvSpPr>
          <p:spPr>
            <a:xfrm>
              <a:off x="702941" y="4390355"/>
              <a:ext cx="7632847" cy="1054869"/>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indent="457200" eaLnBrk="1" hangingPunct="1">
                <a:defRPr/>
              </a:pPr>
              <a:endParaRPr lang="zh-CN" altLang="en-US" sz="2400" dirty="0">
                <a:solidFill>
                  <a:schemeClr val="tx1"/>
                </a:solidFill>
                <a:latin typeface="宋体" panose="02010600030101010101" pitchFamily="2" charset="-122"/>
                <a:ea typeface="宋体" panose="02010600030101010101" pitchFamily="2" charset="-122"/>
              </a:endParaRPr>
            </a:p>
          </p:txBody>
        </p:sp>
        <p:grpSp>
          <p:nvGrpSpPr>
            <p:cNvPr id="10" name="组合 9"/>
            <p:cNvGrpSpPr/>
            <p:nvPr/>
          </p:nvGrpSpPr>
          <p:grpSpPr>
            <a:xfrm>
              <a:off x="925951" y="4219613"/>
              <a:ext cx="6473734" cy="531235"/>
              <a:chOff x="435942" y="0"/>
              <a:chExt cx="6819469" cy="481515"/>
            </a:xfrm>
            <a:scene3d>
              <a:camera prst="orthographicFront"/>
              <a:lightRig rig="flat" dir="t"/>
            </a:scene3d>
          </p:grpSpPr>
          <p:sp>
            <p:nvSpPr>
              <p:cNvPr id="11" name="矩形: 圆角 10"/>
              <p:cNvSpPr/>
              <p:nvPr/>
            </p:nvSpPr>
            <p:spPr>
              <a:xfrm>
                <a:off x="435942" y="0"/>
                <a:ext cx="6819469" cy="481515"/>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矩形: 圆角 4"/>
              <p:cNvSpPr txBox="1"/>
              <p:nvPr/>
            </p:nvSpPr>
            <p:spPr>
              <a:xfrm>
                <a:off x="459448" y="23506"/>
                <a:ext cx="6772457" cy="43450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29156" tIns="0" rIns="229156"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smtClean="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t>
                </a:r>
                <a:r>
                  <a:rPr lang="zh-CN" altLang="zh-CN" sz="2400" kern="1200" dirty="0" smtClean="0">
                    <a:latin typeface="宋体" panose="02010600030101010101" pitchFamily="2" charset="-122"/>
                    <a:ea typeface="宋体" panose="02010600030101010101" pitchFamily="2" charset="-122"/>
                  </a:rPr>
                  <a:t>用户</a:t>
                </a:r>
                <a:r>
                  <a:rPr lang="zh-CN" altLang="zh-CN" sz="2400" kern="1200" dirty="0">
                    <a:latin typeface="宋体" panose="02010600030101010101" pitchFamily="2" charset="-122"/>
                    <a:ea typeface="宋体" panose="02010600030101010101" pitchFamily="2" charset="-122"/>
                  </a:rPr>
                  <a:t>的道德问题</a:t>
                </a:r>
                <a:r>
                  <a:rPr lang="zh-CN" altLang="en-US" sz="2400" kern="1200" dirty="0">
                    <a:latin typeface="宋体" panose="02010600030101010101" pitchFamily="2" charset="-122"/>
                    <a:ea typeface="宋体" panose="02010600030101010101" pitchFamily="2" charset="-122"/>
                  </a:rPr>
                  <a:t>。</a:t>
                </a:r>
                <a:endParaRPr lang="zh-CN" altLang="en-US" sz="2400" kern="1200" dirty="0">
                  <a:latin typeface="宋体" panose="02010600030101010101" pitchFamily="2" charset="-122"/>
                  <a:ea typeface="宋体" panose="02010600030101010101" pitchFamily="2" charset="-122"/>
                </a:endParaRPr>
              </a:p>
            </p:txBody>
          </p:sp>
        </p:grpSp>
        <p:grpSp>
          <p:nvGrpSpPr>
            <p:cNvPr id="13" name="组合 12"/>
            <p:cNvGrpSpPr/>
            <p:nvPr/>
          </p:nvGrpSpPr>
          <p:grpSpPr>
            <a:xfrm>
              <a:off x="1640913" y="5055978"/>
              <a:ext cx="6478851" cy="533609"/>
              <a:chOff x="412597" y="0"/>
              <a:chExt cx="6910260" cy="1388969"/>
            </a:xfrm>
            <a:scene3d>
              <a:camera prst="orthographicFront"/>
              <a:lightRig rig="flat" dir="t"/>
            </a:scene3d>
          </p:grpSpPr>
          <p:sp>
            <p:nvSpPr>
              <p:cNvPr id="14" name="矩形: 圆角 13"/>
              <p:cNvSpPr/>
              <p:nvPr/>
            </p:nvSpPr>
            <p:spPr>
              <a:xfrm>
                <a:off x="412597" y="0"/>
                <a:ext cx="6910260" cy="1388969"/>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矩形: 圆角 4"/>
              <p:cNvSpPr txBox="1"/>
              <p:nvPr/>
            </p:nvSpPr>
            <p:spPr>
              <a:xfrm>
                <a:off x="480401" y="67804"/>
                <a:ext cx="6774652" cy="125336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29156" tIns="0" rIns="229156"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smtClean="0">
                    <a:latin typeface="宋体" panose="02010600030101010101" pitchFamily="2" charset="-122"/>
                    <a:ea typeface="宋体" panose="02010600030101010101" pitchFamily="2" charset="-122"/>
                  </a:rPr>
                  <a:t>2.</a:t>
                </a:r>
                <a:r>
                  <a:rPr lang="zh-CN" altLang="zh-CN" sz="2400" kern="1200" dirty="0" smtClean="0">
                    <a:latin typeface="宋体" panose="02010600030101010101" pitchFamily="2" charset="-122"/>
                    <a:ea typeface="宋体" panose="02010600030101010101" pitchFamily="2" charset="-122"/>
                  </a:rPr>
                  <a:t>软件开发</a:t>
                </a:r>
                <a:r>
                  <a:rPr lang="zh-CN" altLang="zh-CN" sz="2400" kern="1200" dirty="0">
                    <a:latin typeface="宋体" panose="02010600030101010101" pitchFamily="2" charset="-122"/>
                    <a:ea typeface="宋体" panose="02010600030101010101" pitchFamily="2" charset="-122"/>
                  </a:rPr>
                  <a:t>者的道德问题</a:t>
                </a:r>
                <a:r>
                  <a:rPr lang="zh-CN" altLang="en-US" sz="2400" kern="1200" dirty="0">
                    <a:latin typeface="宋体" panose="02010600030101010101" pitchFamily="2" charset="-122"/>
                    <a:ea typeface="宋体" panose="02010600030101010101" pitchFamily="2" charset="-122"/>
                  </a:rPr>
                  <a:t>。</a:t>
                </a:r>
                <a:endParaRPr lang="en-US" altLang="zh-CN" sz="2400" kern="1200" dirty="0">
                  <a:latin typeface="宋体" panose="02010600030101010101" pitchFamily="2" charset="-122"/>
                  <a:ea typeface="宋体" panose="02010600030101010101" pitchFamily="2" charset="-122"/>
                </a:endParaRPr>
              </a:p>
            </p:txBody>
          </p:sp>
        </p:grpSp>
      </p:gr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24520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软工与社会</a:t>
            </a:r>
            <a:endParaRPr kumimoji="1" lang="zh-CN" altLang="en-US" sz="3200" dirty="0">
              <a:sym typeface="+mn-ea"/>
            </a:endParaRPr>
          </a:p>
        </p:txBody>
      </p:sp>
      <p:sp>
        <p:nvSpPr>
          <p:cNvPr id="3" name="内容占位符 4"/>
          <p:cNvSpPr txBox="1"/>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5.4 </a:t>
            </a:r>
            <a:r>
              <a:rPr lang="zh-CN" altLang="en-US" b="1" dirty="0">
                <a:latin typeface="宋体" panose="02010600030101010101" pitchFamily="2" charset="-122"/>
                <a:ea typeface="宋体" panose="02010600030101010101" pitchFamily="2" charset="-122"/>
              </a:rPr>
              <a:t>软件工程与经济</a:t>
            </a:r>
            <a:endParaRPr lang="zh-CN" altLang="en-US" b="1" dirty="0">
              <a:latin typeface="宋体" panose="02010600030101010101" pitchFamily="2" charset="-122"/>
              <a:ea typeface="宋体" panose="02010600030101010101" pitchFamily="2" charset="-122"/>
            </a:endParaRP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6" name="文本框 15"/>
          <p:cNvSpPr txBox="1"/>
          <p:nvPr/>
        </p:nvSpPr>
        <p:spPr>
          <a:xfrm>
            <a:off x="1315720" y="2262505"/>
            <a:ext cx="5507990" cy="1198880"/>
          </a:xfrm>
          <a:prstGeom prst="rect">
            <a:avLst/>
          </a:prstGeom>
          <a:noFill/>
        </p:spPr>
        <p:txBody>
          <a:bodyPr wrap="square" rtlCol="0">
            <a:spAutoFit/>
          </a:bodyPr>
          <a:p>
            <a:pPr>
              <a:lnSpc>
                <a:spcPct val="150000"/>
              </a:lnSpc>
            </a:pPr>
            <a:r>
              <a:rPr lang="en-US" altLang="zh-CN" sz="2400" b="1">
                <a:latin typeface="仿宋" panose="02010609060101010101" pitchFamily="49" charset="-122"/>
                <a:ea typeface="仿宋" panose="02010609060101010101" pitchFamily="49" charset="-122"/>
                <a:cs typeface="仿宋" panose="02010609060101010101" pitchFamily="49" charset="-122"/>
              </a:rPr>
              <a:t>1.</a:t>
            </a:r>
            <a:r>
              <a:rPr lang="zh-CN" altLang="en-US" sz="2400" b="1">
                <a:latin typeface="仿宋" panose="02010609060101010101" pitchFamily="49" charset="-122"/>
                <a:ea typeface="仿宋" panose="02010609060101010101" pitchFamily="49" charset="-122"/>
                <a:cs typeface="仿宋" panose="02010609060101010101" pitchFamily="49" charset="-122"/>
              </a:rPr>
              <a:t>软件产业对经济发展的影响</a:t>
            </a:r>
            <a:endParaRPr lang="zh-CN" altLang="en-US" sz="2400" b="1">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en-US" altLang="zh-CN" sz="2400" b="1">
                <a:latin typeface="仿宋" panose="02010609060101010101" pitchFamily="49" charset="-122"/>
                <a:ea typeface="仿宋" panose="02010609060101010101" pitchFamily="49" charset="-122"/>
                <a:cs typeface="仿宋" panose="02010609060101010101" pitchFamily="49" charset="-122"/>
              </a:rPr>
              <a:t>2.</a:t>
            </a:r>
            <a:r>
              <a:rPr lang="zh-CN" altLang="en-US" sz="2400" b="1">
                <a:latin typeface="仿宋" panose="02010609060101010101" pitchFamily="49" charset="-122"/>
                <a:ea typeface="仿宋" panose="02010609060101010101" pitchFamily="49" charset="-122"/>
                <a:cs typeface="仿宋" panose="02010609060101010101" pitchFamily="49" charset="-122"/>
              </a:rPr>
              <a:t>软件对人类经济生活的影响</a:t>
            </a:r>
            <a:endParaRPr lang="zh-CN" altLang="en-US" sz="2400" b="1">
              <a:latin typeface="仿宋" panose="02010609060101010101" pitchFamily="49" charset="-122"/>
              <a:ea typeface="仿宋" panose="02010609060101010101" pitchFamily="49" charset="-122"/>
              <a:cs typeface="仿宋" panose="02010609060101010101" pitchFamily="49"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rcRect b="10243"/>
          <a:stretch>
            <a:fillRect/>
          </a:stretch>
        </p:blipFill>
        <p:spPr>
          <a:xfrm>
            <a:off x="55245" y="1628775"/>
            <a:ext cx="9697720" cy="3867150"/>
          </a:xfrm>
          <a:prstGeom prst="rect">
            <a:avLst/>
          </a:prstGeom>
        </p:spPr>
      </p:pic>
      <p:cxnSp>
        <p:nvCxnSpPr>
          <p:cNvPr id="4" name="直接连接符 3"/>
          <p:cNvCxnSpPr/>
          <p:nvPr>
            <p:custDataLst>
              <p:tags r:id="rId3"/>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4"/>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5"/>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
        <p:nvSpPr>
          <p:cNvPr id="34" name="TextBox 6"/>
          <p:cNvSpPr txBox="1">
            <a:spLocks noChangeArrowheads="1"/>
          </p:cNvSpPr>
          <p:nvPr>
            <p:custDataLst>
              <p:tags r:id="rId6"/>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06</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en-US" sz="3200" dirty="0">
                <a:sym typeface="+mn-ea"/>
              </a:rPr>
              <a:t> </a:t>
            </a:r>
            <a:r>
              <a:rPr kumimoji="1" lang="zh-CN" altLang="en-US" sz="3200" dirty="0">
                <a:sym typeface="+mn-ea"/>
              </a:rPr>
              <a:t>软件团队</a:t>
            </a:r>
            <a:endParaRPr kumimoji="1" lang="zh-CN" altLang="en-US" sz="3200" dirty="0">
              <a:sym typeface="+mn-ea"/>
            </a:endParaRPr>
          </a:p>
        </p:txBody>
      </p:sp>
      <p:pic>
        <p:nvPicPr>
          <p:cNvPr id="85" name="图片 84"/>
          <p:cNvPicPr>
            <a:picLocks noChangeAspect="1"/>
          </p:cNvPicPr>
          <p:nvPr>
            <p:custDataLst>
              <p:tags r:id="rId8"/>
            </p:custDataLst>
          </p:nvPr>
        </p:nvPicPr>
        <p:blipFill>
          <a:blip r:embed="rId9" cstate="print">
            <a:extLst>
              <a:ext uri="{28A0092B-C50C-407E-A947-70E740481C1C}">
                <a14:useLocalDpi xmlns:a14="http://schemas.microsoft.com/office/drawing/2010/main" val="0"/>
              </a:ext>
            </a:extLst>
          </a:blip>
          <a:stretch>
            <a:fillRect/>
          </a:stretch>
        </p:blipFill>
        <p:spPr>
          <a:xfrm>
            <a:off x="7759614" y="332196"/>
            <a:ext cx="1781960" cy="508935"/>
          </a:xfrm>
          <a:prstGeom prst="rect">
            <a:avLst/>
          </a:prstGeom>
        </p:spPr>
      </p:pic>
      <p:sp>
        <p:nvSpPr>
          <p:cNvPr id="3" name="文本框 2"/>
          <p:cNvSpPr txBox="1"/>
          <p:nvPr/>
        </p:nvSpPr>
        <p:spPr>
          <a:xfrm>
            <a:off x="1710690" y="1124585"/>
            <a:ext cx="6249035" cy="422910"/>
          </a:xfrm>
          <a:prstGeom prst="rect">
            <a:avLst/>
          </a:prstGeom>
          <a:noFill/>
        </p:spPr>
        <p:txBody>
          <a:bodyPr wrap="square" rtlCol="0">
            <a:noAutofit/>
          </a:bodyPr>
          <a:p>
            <a:r>
              <a:rPr lang="zh-CN" altLang="en-US" sz="2400"/>
              <a:t>如何从一个程序演化为一个有用的产品</a:t>
            </a:r>
            <a:endParaRPr lang="zh-CN" altLang="en-US" sz="2400"/>
          </a:p>
        </p:txBody>
      </p:sp>
      <p:sp>
        <p:nvSpPr>
          <p:cNvPr id="8" name="文本框 7"/>
          <p:cNvSpPr txBox="1"/>
          <p:nvPr/>
        </p:nvSpPr>
        <p:spPr>
          <a:xfrm>
            <a:off x="1638935" y="5495925"/>
            <a:ext cx="6713220" cy="460375"/>
          </a:xfrm>
          <a:prstGeom prst="rect">
            <a:avLst/>
          </a:prstGeom>
          <a:noFill/>
        </p:spPr>
        <p:txBody>
          <a:bodyPr wrap="square" rtlCol="0">
            <a:spAutoFit/>
          </a:bodyPr>
          <a:p>
            <a:r>
              <a:rPr lang="zh-CN" altLang="en-US" sz="2400">
                <a:latin typeface="仿宋" panose="02010609060101010101" pitchFamily="49" charset="-122"/>
                <a:ea typeface="仿宋" panose="02010609060101010101" pitchFamily="49" charset="-122"/>
                <a:cs typeface="仿宋" panose="02010609060101010101" pitchFamily="49" charset="-122"/>
              </a:rPr>
              <a:t>图</a:t>
            </a:r>
            <a:r>
              <a:rPr lang="en-US" altLang="zh-CN" sz="2400">
                <a:latin typeface="仿宋" panose="02010609060101010101" pitchFamily="49" charset="-122"/>
                <a:ea typeface="仿宋" panose="02010609060101010101" pitchFamily="49" charset="-122"/>
                <a:cs typeface="仿宋" panose="02010609060101010101" pitchFamily="49" charset="-122"/>
              </a:rPr>
              <a:t>6-1    </a:t>
            </a:r>
            <a:r>
              <a:rPr lang="zh-CN" altLang="en-US" sz="2400">
                <a:latin typeface="仿宋" panose="02010609060101010101" pitchFamily="49" charset="-122"/>
                <a:ea typeface="仿宋" panose="02010609060101010101" pitchFamily="49" charset="-122"/>
                <a:cs typeface="仿宋" panose="02010609060101010101" pitchFamily="49" charset="-122"/>
              </a:rPr>
              <a:t>编程系统产品的演进《人月神话》</a:t>
            </a:r>
            <a:endParaRPr lang="zh-CN" altLang="en-US" sz="2400">
              <a:latin typeface="仿宋" panose="02010609060101010101" pitchFamily="49" charset="-122"/>
              <a:ea typeface="仿宋" panose="02010609060101010101" pitchFamily="49" charset="-122"/>
              <a:cs typeface="仿宋" panose="02010609060101010101" pitchFamily="49" charset="-122"/>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p:nvPr>
            <p:custDataLst>
              <p:tags r:id="rId1"/>
            </p:custDataLst>
          </p:nvPr>
        </p:nvSpPr>
        <p:spPr>
          <a:xfrm>
            <a:off x="-89148" y="2132856"/>
            <a:ext cx="2465814" cy="1609220"/>
          </a:xfrm>
          <a:prstGeom prst="rect">
            <a:avLst/>
          </a:prstGeom>
          <a:noFill/>
        </p:spPr>
        <p:txBody>
          <a:bodyPr wrap="square" lIns="51577" tIns="20630" rIns="51577" bIns="20630" rtlCol="0" anchor="ctr" anchorCtr="0">
            <a:normAutofit/>
          </a:bodyPr>
          <a:lstStyle/>
          <a:p>
            <a:pPr marL="0" indent="0" algn="ctr">
              <a:lnSpc>
                <a:spcPct val="100000"/>
              </a:lnSpc>
              <a:spcBef>
                <a:spcPts val="0"/>
              </a:spcBef>
              <a:spcAft>
                <a:spcPts val="0"/>
              </a:spcAft>
              <a:buSzPct val="100000"/>
              <a:buNone/>
            </a:pPr>
            <a:r>
              <a:rPr lang="zh-CN" altLang="en-US" sz="3600" b="1" spc="240" dirty="0" smtClean="0">
                <a:solidFill>
                  <a:schemeClr val="accent1"/>
                </a:solidFill>
                <a:uFillTx/>
                <a:latin typeface="微软雅黑" panose="020B0503020204020204" pitchFamily="34" charset="-122"/>
                <a:ea typeface="微软雅黑" panose="020B0503020204020204" pitchFamily="34" charset="-122"/>
              </a:rPr>
              <a:t>课程教学目标</a:t>
            </a:r>
            <a:endParaRPr lang="zh-CN" altLang="en-US" sz="3600" b="1" spc="240" dirty="0">
              <a:solidFill>
                <a:schemeClr val="accent1"/>
              </a:solidFill>
              <a:uFillTx/>
              <a:latin typeface="微软雅黑" panose="020B0503020204020204" pitchFamily="34" charset="-122"/>
              <a:ea typeface="微软雅黑" panose="020B0503020204020204" pitchFamily="34" charset="-122"/>
            </a:endParaRPr>
          </a:p>
        </p:txBody>
      </p:sp>
      <p:sp>
        <p:nvSpPr>
          <p:cNvPr id="15" name="Title 6"/>
          <p:cNvSpPr txBox="1"/>
          <p:nvPr>
            <p:custDataLst>
              <p:tags r:id="rId2"/>
            </p:custDataLst>
          </p:nvPr>
        </p:nvSpPr>
        <p:spPr>
          <a:xfrm>
            <a:off x="2143100" y="692696"/>
            <a:ext cx="7383531" cy="5903545"/>
          </a:xfrm>
          <a:prstGeom prst="rect">
            <a:avLst/>
          </a:prstGeom>
          <a:noFill/>
          <a:ln w="3175">
            <a:solidFill>
              <a:schemeClr val="bg2"/>
            </a:solidFill>
            <a:prstDash val="dash"/>
          </a:ln>
        </p:spPr>
        <p:txBody>
          <a:bodyPr wrap="square" lIns="51577" tIns="20630" rIns="51577" bIns="2063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ts val="3600"/>
              </a:lnSpc>
            </a:pPr>
            <a:r>
              <a:rPr lang="en-US" altLang="zh-CN" sz="2400" dirty="0">
                <a:latin typeface="仿宋" panose="02010609060101010101" pitchFamily="49" charset="-122"/>
                <a:ea typeface="仿宋" panose="02010609060101010101" pitchFamily="49" charset="-122"/>
              </a:rPr>
              <a:t>1.</a:t>
            </a:r>
            <a:r>
              <a:rPr lang="zh-CN" altLang="zh-CN" sz="2400" dirty="0">
                <a:latin typeface="仿宋" panose="02010609060101010101" pitchFamily="49" charset="-122"/>
                <a:ea typeface="仿宋" panose="02010609060101010101" pitchFamily="49" charset="-122"/>
              </a:rPr>
              <a:t>掌</a:t>
            </a:r>
            <a:r>
              <a:rPr lang="zh-CN" altLang="zh-CN" sz="2400" dirty="0" smtClean="0">
                <a:latin typeface="仿宋" panose="02010609060101010101" pitchFamily="49" charset="-122"/>
                <a:ea typeface="仿宋" panose="02010609060101010101" pitchFamily="49" charset="-122"/>
              </a:rPr>
              <a:t>握</a:t>
            </a:r>
            <a:r>
              <a:rPr lang="zh-CN" altLang="zh-CN" sz="2400" dirty="0">
                <a:latin typeface="仿宋" panose="02010609060101010101" pitchFamily="49" charset="-122"/>
                <a:ea typeface="仿宋" panose="02010609060101010101" pitchFamily="49" charset="-122"/>
              </a:rPr>
              <a:t>软件工程和软件开发模型的</a:t>
            </a:r>
            <a:r>
              <a:rPr lang="zh-CN" altLang="zh-CN" sz="2400" dirty="0">
                <a:solidFill>
                  <a:srgbClr val="FF0000"/>
                </a:solidFill>
                <a:latin typeface="仿宋" panose="02010609060101010101" pitchFamily="49" charset="-122"/>
                <a:ea typeface="仿宋" panose="02010609060101010101" pitchFamily="49" charset="-122"/>
              </a:rPr>
              <a:t>基本概念</a:t>
            </a:r>
            <a:r>
              <a:rPr lang="zh-CN" altLang="zh-CN" sz="2400" dirty="0">
                <a:latin typeface="仿宋" panose="02010609060101010101" pitchFamily="49" charset="-122"/>
                <a:ea typeface="仿宋" panose="02010609060101010101" pitchFamily="49" charset="-122"/>
              </a:rPr>
              <a:t>，并了解软件开发</a:t>
            </a:r>
            <a:r>
              <a:rPr lang="zh-CN" altLang="zh-CN" sz="2400" dirty="0">
                <a:solidFill>
                  <a:srgbClr val="FF0000"/>
                </a:solidFill>
                <a:latin typeface="仿宋" panose="02010609060101010101" pitchFamily="49" charset="-122"/>
                <a:ea typeface="仿宋" panose="02010609060101010101" pitchFamily="49" charset="-122"/>
              </a:rPr>
              <a:t>相关技术标准</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ts val="3600"/>
              </a:lnSpc>
            </a:pPr>
            <a:r>
              <a:rPr lang="en-US" altLang="zh-CN" sz="2400" dirty="0" smtClean="0">
                <a:latin typeface="仿宋" panose="02010609060101010101" pitchFamily="49" charset="-122"/>
                <a:ea typeface="仿宋" panose="02010609060101010101" pitchFamily="49" charset="-122"/>
              </a:rPr>
              <a:t>2.</a:t>
            </a:r>
            <a:r>
              <a:rPr lang="zh-CN" altLang="zh-CN" sz="2400" dirty="0" smtClean="0">
                <a:latin typeface="仿宋" panose="02010609060101010101" pitchFamily="49" charset="-122"/>
                <a:ea typeface="仿宋" panose="02010609060101010101" pitchFamily="49" charset="-122"/>
              </a:rPr>
              <a:t>掌握</a:t>
            </a:r>
            <a:r>
              <a:rPr lang="zh-CN" altLang="zh-CN" sz="2400" dirty="0">
                <a:latin typeface="仿宋" panose="02010609060101010101" pitchFamily="49" charset="-122"/>
                <a:ea typeface="仿宋" panose="02010609060101010101" pitchFamily="49" charset="-122"/>
              </a:rPr>
              <a:t>软件需求分析、设计概念和一般性过程，</a:t>
            </a:r>
            <a:r>
              <a:rPr lang="zh-CN" altLang="zh-CN" sz="2400" b="1" dirty="0">
                <a:solidFill>
                  <a:srgbClr val="FF0000"/>
                </a:solidFill>
                <a:latin typeface="仿宋" panose="02010609060101010101" pitchFamily="49" charset="-122"/>
                <a:ea typeface="仿宋" panose="02010609060101010101" pitchFamily="49" charset="-122"/>
              </a:rPr>
              <a:t>能够运用这些知识对复杂软件系统进行需求分析、模块划分和详细设计。</a:t>
            </a:r>
            <a:endParaRPr lang="zh-CN" altLang="zh-CN" sz="2400" b="1" dirty="0">
              <a:solidFill>
                <a:srgbClr val="FF0000"/>
              </a:solidFill>
              <a:latin typeface="仿宋" panose="02010609060101010101" pitchFamily="49" charset="-122"/>
              <a:ea typeface="仿宋" panose="02010609060101010101" pitchFamily="49" charset="-122"/>
            </a:endParaRPr>
          </a:p>
          <a:p>
            <a:pPr>
              <a:lnSpc>
                <a:spcPts val="3600"/>
              </a:lnSpc>
            </a:pPr>
            <a:r>
              <a:rPr lang="en-US" altLang="zh-CN" sz="2400" dirty="0" smtClean="0">
                <a:latin typeface="仿宋" panose="02010609060101010101" pitchFamily="49" charset="-122"/>
                <a:ea typeface="仿宋" panose="02010609060101010101" pitchFamily="49" charset="-122"/>
              </a:rPr>
              <a:t>3.</a:t>
            </a:r>
            <a:r>
              <a:rPr lang="zh-CN" altLang="zh-CN" sz="2400" dirty="0" smtClean="0">
                <a:latin typeface="仿宋" panose="02010609060101010101" pitchFamily="49" charset="-122"/>
                <a:ea typeface="仿宋" panose="02010609060101010101" pitchFamily="49" charset="-122"/>
              </a:rPr>
              <a:t>掌握</a:t>
            </a:r>
            <a:r>
              <a:rPr lang="zh-CN" altLang="zh-CN" sz="2400" dirty="0">
                <a:latin typeface="仿宋" panose="02010609060101010101" pitchFamily="49" charset="-122"/>
                <a:ea typeface="仿宋" panose="02010609060101010101" pitchFamily="49" charset="-122"/>
              </a:rPr>
              <a:t>面向对象的软件项目开发特点以及项目管理</a:t>
            </a:r>
            <a:r>
              <a:rPr lang="zh-CN" altLang="zh-CN" sz="2400" b="1" dirty="0">
                <a:solidFill>
                  <a:srgbClr val="FF0000"/>
                </a:solidFill>
                <a:latin typeface="仿宋" panose="02010609060101010101" pitchFamily="49" charset="-122"/>
                <a:ea typeface="仿宋" panose="02010609060101010101" pitchFamily="49" charset="-122"/>
              </a:rPr>
              <a:t>方法</a:t>
            </a:r>
            <a:r>
              <a:rPr lang="zh-CN" altLang="zh-CN" sz="2400" dirty="0">
                <a:latin typeface="仿宋" panose="02010609060101010101" pitchFamily="49" charset="-122"/>
                <a:ea typeface="仿宋" panose="02010609060101010101" pitchFamily="49" charset="-122"/>
              </a:rPr>
              <a:t>，增强编程实践、软件测试与维护。</a:t>
            </a:r>
            <a:endParaRPr lang="zh-CN" altLang="zh-CN" sz="2400" dirty="0">
              <a:latin typeface="仿宋" panose="02010609060101010101" pitchFamily="49" charset="-122"/>
              <a:ea typeface="仿宋" panose="02010609060101010101" pitchFamily="49" charset="-122"/>
            </a:endParaRPr>
          </a:p>
          <a:p>
            <a:pPr>
              <a:lnSpc>
                <a:spcPts val="3600"/>
              </a:lnSpc>
            </a:pPr>
            <a:r>
              <a:rPr lang="en-US" altLang="zh-CN" sz="2400" dirty="0" smtClean="0">
                <a:latin typeface="仿宋" panose="02010609060101010101" pitchFamily="49" charset="-122"/>
                <a:ea typeface="仿宋" panose="02010609060101010101" pitchFamily="49" charset="-122"/>
              </a:rPr>
              <a:t>4.</a:t>
            </a:r>
            <a:r>
              <a:rPr lang="zh-CN" altLang="zh-CN" sz="2400" dirty="0" smtClean="0">
                <a:latin typeface="仿宋" panose="02010609060101010101" pitchFamily="49" charset="-122"/>
                <a:ea typeface="仿宋" panose="02010609060101010101" pitchFamily="49" charset="-122"/>
              </a:rPr>
              <a:t>掌握</a:t>
            </a:r>
            <a:r>
              <a:rPr lang="en-US" altLang="zh-CN" sz="2400" dirty="0">
                <a:latin typeface="仿宋" panose="02010609060101010101" pitchFamily="49" charset="-122"/>
                <a:ea typeface="仿宋" panose="02010609060101010101" pitchFamily="49" charset="-122"/>
              </a:rPr>
              <a:t>UML</a:t>
            </a:r>
            <a:r>
              <a:rPr lang="zh-CN" altLang="zh-CN" sz="2400" dirty="0">
                <a:latin typeface="仿宋" panose="02010609060101010101" pitchFamily="49" charset="-122"/>
                <a:ea typeface="仿宋" panose="02010609060101010101" pitchFamily="49" charset="-122"/>
              </a:rPr>
              <a:t>建模技术，能够在软件工程过程中使用常用建模工具对复杂软件系统</a:t>
            </a:r>
            <a:r>
              <a:rPr lang="zh-CN" altLang="zh-CN" sz="2400" b="1" dirty="0">
                <a:solidFill>
                  <a:srgbClr val="FF0000"/>
                </a:solidFill>
                <a:latin typeface="仿宋" panose="02010609060101010101" pitchFamily="49" charset="-122"/>
                <a:ea typeface="仿宋" panose="02010609060101010101" pitchFamily="49" charset="-122"/>
              </a:rPr>
              <a:t>进行需求分析和设计</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ts val="3600"/>
              </a:lnSpc>
            </a:pPr>
            <a:r>
              <a:rPr lang="en-US" altLang="zh-CN" sz="2400" dirty="0" smtClean="0">
                <a:latin typeface="仿宋" panose="02010609060101010101" pitchFamily="49" charset="-122"/>
                <a:ea typeface="仿宋" panose="02010609060101010101" pitchFamily="49" charset="-122"/>
              </a:rPr>
              <a:t>5.</a:t>
            </a:r>
            <a:r>
              <a:rPr lang="zh-CN" altLang="zh-CN" sz="2400" dirty="0" smtClean="0">
                <a:latin typeface="仿宋" panose="02010609060101010101" pitchFamily="49" charset="-122"/>
                <a:ea typeface="仿宋" panose="02010609060101010101" pitchFamily="49" charset="-122"/>
              </a:rPr>
              <a:t>掌握</a:t>
            </a:r>
            <a:r>
              <a:rPr lang="zh-CN" altLang="zh-CN" sz="2400" dirty="0">
                <a:latin typeface="仿宋" panose="02010609060101010101" pitchFamily="49" charset="-122"/>
                <a:ea typeface="仿宋" panose="02010609060101010101" pitchFamily="49" charset="-122"/>
              </a:rPr>
              <a:t>软件工程需求、分析、设计等相关</a:t>
            </a:r>
            <a:r>
              <a:rPr lang="zh-CN" altLang="zh-CN" sz="2400" b="1" dirty="0">
                <a:solidFill>
                  <a:srgbClr val="FF0000"/>
                </a:solidFill>
                <a:latin typeface="仿宋" panose="02010609060101010101" pitchFamily="49" charset="-122"/>
                <a:ea typeface="仿宋" panose="02010609060101010101" pitchFamily="49" charset="-122"/>
              </a:rPr>
              <a:t>文档的编写</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ts val="3600"/>
              </a:lnSpc>
            </a:pPr>
            <a:r>
              <a:rPr lang="en-US" altLang="zh-CN" sz="2400" dirty="0" smtClean="0">
                <a:latin typeface="仿宋" panose="02010609060101010101" pitchFamily="49" charset="-122"/>
                <a:ea typeface="仿宋" panose="02010609060101010101" pitchFamily="49" charset="-122"/>
              </a:rPr>
              <a:t>6.</a:t>
            </a:r>
            <a:r>
              <a:rPr lang="zh-CN" altLang="zh-CN" sz="2400" dirty="0" smtClean="0">
                <a:latin typeface="仿宋" panose="02010609060101010101" pitchFamily="49" charset="-122"/>
                <a:ea typeface="仿宋" panose="02010609060101010101" pitchFamily="49" charset="-122"/>
              </a:rPr>
              <a:t>掌握</a:t>
            </a:r>
            <a:r>
              <a:rPr lang="zh-CN" altLang="zh-CN" sz="2400" dirty="0">
                <a:latin typeface="仿宋" panose="02010609060101010101" pitchFamily="49" charset="-122"/>
                <a:ea typeface="仿宋" panose="02010609060101010101" pitchFamily="49" charset="-122"/>
              </a:rPr>
              <a:t>软件</a:t>
            </a:r>
            <a:r>
              <a:rPr lang="zh-CN" altLang="zh-CN" sz="2400" b="1" dirty="0">
                <a:solidFill>
                  <a:srgbClr val="FF0000"/>
                </a:solidFill>
                <a:latin typeface="仿宋" panose="02010609060101010101" pitchFamily="49" charset="-122"/>
                <a:ea typeface="仿宋" panose="02010609060101010101" pitchFamily="49" charset="-122"/>
              </a:rPr>
              <a:t>过程的管理和质量控制</a:t>
            </a:r>
            <a:r>
              <a:rPr lang="zh-CN" altLang="zh-CN" sz="2400" dirty="0">
                <a:latin typeface="仿宋" panose="02010609060101010101" pitchFamily="49" charset="-122"/>
                <a:ea typeface="仿宋" panose="02010609060101010101" pitchFamily="49" charset="-122"/>
              </a:rPr>
              <a:t>，以及软件项目的计划、可行性分析和成本周期估算等知识。</a:t>
            </a:r>
            <a:endParaRPr lang="zh-CN" altLang="zh-CN" sz="2400" dirty="0">
              <a:latin typeface="仿宋" panose="02010609060101010101" pitchFamily="49" charset="-122"/>
              <a:ea typeface="仿宋" panose="02010609060101010101" pitchFamily="49" charset="-122"/>
            </a:endParaRPr>
          </a:p>
          <a:p>
            <a:pPr>
              <a:lnSpc>
                <a:spcPct val="100000"/>
              </a:lnSpc>
            </a:pPr>
            <a:r>
              <a:rPr lang="en-US" altLang="zh-CN" sz="2400"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endParaRPr lang="zh-CN" altLang="zh-CN" sz="2400" dirty="0">
              <a:latin typeface="黑体" panose="02010609060101010101" pitchFamily="49" charset="-122"/>
              <a:ea typeface="黑体" panose="02010609060101010101" pitchFamily="49" charset="-122"/>
            </a:endParaRPr>
          </a:p>
        </p:txBody>
      </p:sp>
      <p:sp>
        <p:nvSpPr>
          <p:cNvPr id="12" name="矩形 5"/>
          <p:cNvSpPr/>
          <p:nvPr>
            <p:custDataLst>
              <p:tags r:id="rId3"/>
            </p:custDataLst>
          </p:nvPr>
        </p:nvSpPr>
        <p:spPr>
          <a:xfrm>
            <a:off x="272212" y="1916832"/>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7" name="矩形 5"/>
          <p:cNvSpPr/>
          <p:nvPr>
            <p:custDataLst>
              <p:tags r:id="rId4"/>
            </p:custDataLst>
          </p:nvPr>
        </p:nvSpPr>
        <p:spPr>
          <a:xfrm>
            <a:off x="243821" y="3829546"/>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9" name="矩形 12"/>
          <p:cNvSpPr/>
          <p:nvPr>
            <p:custDataLst>
              <p:tags r:id="rId5"/>
            </p:custDataLst>
          </p:nvPr>
        </p:nvSpPr>
        <p:spPr>
          <a:xfrm>
            <a:off x="1380359" y="6021288"/>
            <a:ext cx="865981" cy="3713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839470" y="1583055"/>
            <a:ext cx="8756650" cy="4523105"/>
          </a:xfrm>
          <a:prstGeom prst="rect">
            <a:avLst/>
          </a:prstGeom>
          <a:noFill/>
          <a:ln w="9525">
            <a:noFill/>
          </a:ln>
        </p:spPr>
        <p:txBody>
          <a:bodyPr wrap="square">
            <a:spAutoFit/>
          </a:bodyPr>
          <a:p>
            <a:pPr indent="266700"/>
            <a:r>
              <a:rPr lang="zh-CN" sz="2400" b="0">
                <a:latin typeface="仿宋" panose="02010609060101010101" pitchFamily="49" charset="-122"/>
                <a:ea typeface="仿宋" panose="02010609060101010101" pitchFamily="49" charset="-122"/>
                <a:cs typeface="仿宋" panose="02010609060101010101" pitchFamily="49" charset="-122"/>
              </a:rPr>
              <a:t>软件开发小组</a:t>
            </a:r>
            <a:r>
              <a:rPr lang="zh-CN" sz="2400" b="0">
                <a:latin typeface="仿宋" panose="02010609060101010101" pitchFamily="49" charset="-122"/>
                <a:ea typeface="仿宋" panose="02010609060101010101" pitchFamily="49" charset="-122"/>
                <a:cs typeface="仿宋" panose="02010609060101010101" pitchFamily="49" charset="-122"/>
              </a:rPr>
              <a:t>的组织结构取决于组织的管理风格、组里的人员数目及他们的技术水平和软件项目需要解决问题的难易程度。</a:t>
            </a:r>
            <a:endParaRPr lang="zh-CN" sz="2400" b="0">
              <a:latin typeface="仿宋" panose="02010609060101010101" pitchFamily="49" charset="-122"/>
              <a:ea typeface="仿宋" panose="02010609060101010101" pitchFamily="49" charset="-122"/>
              <a:cs typeface="仿宋" panose="02010609060101010101" pitchFamily="49" charset="-122"/>
            </a:endParaRPr>
          </a:p>
          <a:p>
            <a:pPr indent="266700"/>
            <a:endParaRPr lang="zh-CN" sz="2400" b="0">
              <a:latin typeface="仿宋" panose="02010609060101010101" pitchFamily="49" charset="-122"/>
              <a:ea typeface="仿宋" panose="02010609060101010101" pitchFamily="49" charset="-122"/>
              <a:cs typeface="仿宋" panose="02010609060101010101" pitchFamily="49" charset="-122"/>
            </a:endParaRPr>
          </a:p>
          <a:p>
            <a:pPr indent="266700"/>
            <a:r>
              <a:rPr lang="en-US" sz="2400" b="0">
                <a:latin typeface="仿宋" panose="02010609060101010101" pitchFamily="49" charset="-122"/>
                <a:ea typeface="仿宋" panose="02010609060101010101" pitchFamily="49" charset="-122"/>
                <a:cs typeface="仿宋" panose="02010609060101010101" pitchFamily="49" charset="-122"/>
              </a:rPr>
              <a:t>Mantei</a:t>
            </a:r>
            <a:r>
              <a:rPr lang="zh-CN" sz="2400" b="0">
                <a:latin typeface="仿宋" panose="02010609060101010101" pitchFamily="49" charset="-122"/>
                <a:ea typeface="仿宋" panose="02010609060101010101" pitchFamily="49" charset="-122"/>
                <a:cs typeface="仿宋" panose="02010609060101010101" pitchFamily="49" charset="-122"/>
              </a:rPr>
              <a:t>给出了考虑采用何种软件工程小组的结构时应该考虑的项目相关的</a:t>
            </a:r>
            <a:r>
              <a:rPr lang="en-US" sz="2400" b="0">
                <a:latin typeface="仿宋" panose="02010609060101010101" pitchFamily="49" charset="-122"/>
                <a:ea typeface="仿宋" panose="02010609060101010101" pitchFamily="49" charset="-122"/>
                <a:cs typeface="仿宋" panose="02010609060101010101" pitchFamily="49" charset="-122"/>
              </a:rPr>
              <a:t>7</a:t>
            </a:r>
            <a:r>
              <a:rPr lang="zh-CN" sz="2400" b="0">
                <a:latin typeface="仿宋" panose="02010609060101010101" pitchFamily="49" charset="-122"/>
                <a:ea typeface="仿宋" panose="02010609060101010101" pitchFamily="49" charset="-122"/>
                <a:cs typeface="仿宋" panose="02010609060101010101" pitchFamily="49" charset="-122"/>
              </a:rPr>
              <a:t>个问题。</a:t>
            </a:r>
            <a:r>
              <a:rPr lang="en-US" sz="2400" b="0">
                <a:latin typeface="仿宋" panose="02010609060101010101" pitchFamily="49" charset="-122"/>
                <a:ea typeface="仿宋" panose="02010609060101010101" pitchFamily="49" charset="-122"/>
                <a:cs typeface="仿宋" panose="02010609060101010101" pitchFamily="49" charset="-122"/>
              </a:rPr>
              <a:t>①</a:t>
            </a:r>
            <a:r>
              <a:rPr lang="zh-CN" sz="2400" b="0">
                <a:latin typeface="仿宋" panose="02010609060101010101" pitchFamily="49" charset="-122"/>
                <a:ea typeface="仿宋" panose="02010609060101010101" pitchFamily="49" charset="-122"/>
                <a:cs typeface="仿宋" panose="02010609060101010101" pitchFamily="49" charset="-122"/>
              </a:rPr>
              <a:t>项目待解决问题的困难程度。</a:t>
            </a:r>
            <a:r>
              <a:rPr lang="en-US" sz="2400" b="0">
                <a:latin typeface="仿宋" panose="02010609060101010101" pitchFamily="49" charset="-122"/>
                <a:ea typeface="仿宋" panose="02010609060101010101" pitchFamily="49" charset="-122"/>
                <a:cs typeface="仿宋" panose="02010609060101010101" pitchFamily="49" charset="-122"/>
              </a:rPr>
              <a:t>②</a:t>
            </a:r>
            <a:r>
              <a:rPr lang="zh-CN" sz="2400" b="0">
                <a:latin typeface="仿宋" panose="02010609060101010101" pitchFamily="49" charset="-122"/>
                <a:ea typeface="仿宋" panose="02010609060101010101" pitchFamily="49" charset="-122"/>
                <a:cs typeface="仿宋" panose="02010609060101010101" pitchFamily="49" charset="-122"/>
              </a:rPr>
              <a:t>项目要产生的程序的规模，以代码行或者功能点来衡量。</a:t>
            </a:r>
            <a:r>
              <a:rPr lang="en-US" sz="2400" b="0">
                <a:latin typeface="仿宋" panose="02010609060101010101" pitchFamily="49" charset="-122"/>
                <a:ea typeface="仿宋" panose="02010609060101010101" pitchFamily="49" charset="-122"/>
                <a:cs typeface="仿宋" panose="02010609060101010101" pitchFamily="49" charset="-122"/>
              </a:rPr>
              <a:t>③</a:t>
            </a:r>
            <a:r>
              <a:rPr lang="zh-CN" sz="2400" b="0">
                <a:latin typeface="仿宋" panose="02010609060101010101" pitchFamily="49" charset="-122"/>
                <a:ea typeface="仿宋" panose="02010609060101010101" pitchFamily="49" charset="-122"/>
                <a:cs typeface="仿宋" panose="02010609060101010101" pitchFamily="49" charset="-122"/>
              </a:rPr>
              <a:t>小组成员需要一起</a:t>
            </a:r>
            <a:r>
              <a:rPr lang="zh-CN" sz="2400" b="0">
                <a:latin typeface="仿宋" panose="02010609060101010101" pitchFamily="49" charset="-122"/>
                <a:ea typeface="仿宋" panose="02010609060101010101" pitchFamily="49" charset="-122"/>
                <a:cs typeface="仿宋" panose="02010609060101010101" pitchFamily="49" charset="-122"/>
              </a:rPr>
              <a:t>工作的时间（小组生命期）。</a:t>
            </a:r>
            <a:r>
              <a:rPr lang="en-US" sz="2400" b="0">
                <a:latin typeface="仿宋" panose="02010609060101010101" pitchFamily="49" charset="-122"/>
                <a:ea typeface="仿宋" panose="02010609060101010101" pitchFamily="49" charset="-122"/>
                <a:cs typeface="仿宋" panose="02010609060101010101" pitchFamily="49" charset="-122"/>
              </a:rPr>
              <a:t>④</a:t>
            </a:r>
            <a:r>
              <a:rPr lang="zh-CN" sz="2400" b="0">
                <a:latin typeface="仿宋" panose="02010609060101010101" pitchFamily="49" charset="-122"/>
                <a:ea typeface="仿宋" panose="02010609060101010101" pitchFamily="49" charset="-122"/>
                <a:cs typeface="仿宋" panose="02010609060101010101" pitchFamily="49" charset="-122"/>
              </a:rPr>
              <a:t>需要解决的问题能够被模块化的程度。</a:t>
            </a:r>
            <a:r>
              <a:rPr lang="en-US" sz="2400" b="0">
                <a:latin typeface="仿宋" panose="02010609060101010101" pitchFamily="49" charset="-122"/>
                <a:ea typeface="仿宋" panose="02010609060101010101" pitchFamily="49" charset="-122"/>
                <a:cs typeface="仿宋" panose="02010609060101010101" pitchFamily="49" charset="-122"/>
              </a:rPr>
              <a:t>⑤</a:t>
            </a:r>
            <a:r>
              <a:rPr lang="zh-CN" sz="2400" b="0">
                <a:latin typeface="仿宋" panose="02010609060101010101" pitchFamily="49" charset="-122"/>
                <a:ea typeface="仿宋" panose="02010609060101010101" pitchFamily="49" charset="-122"/>
                <a:cs typeface="仿宋" panose="02010609060101010101" pitchFamily="49" charset="-122"/>
              </a:rPr>
              <a:t>待建造系统所要求的质量和可靠性。</a:t>
            </a:r>
            <a:r>
              <a:rPr lang="en-US" sz="2400" b="0">
                <a:latin typeface="仿宋" panose="02010609060101010101" pitchFamily="49" charset="-122"/>
                <a:ea typeface="仿宋" panose="02010609060101010101" pitchFamily="49" charset="-122"/>
                <a:cs typeface="仿宋" panose="02010609060101010101" pitchFamily="49" charset="-122"/>
              </a:rPr>
              <a:t>⑥</a:t>
            </a:r>
            <a:r>
              <a:rPr lang="zh-CN" sz="2400" b="0">
                <a:latin typeface="仿宋" panose="02010609060101010101" pitchFamily="49" charset="-122"/>
                <a:ea typeface="仿宋" panose="02010609060101010101" pitchFamily="49" charset="-122"/>
                <a:cs typeface="仿宋" panose="02010609060101010101" pitchFamily="49" charset="-122"/>
              </a:rPr>
              <a:t>交付日期的严格程度。</a:t>
            </a:r>
            <a:r>
              <a:rPr lang="en-US" sz="2400" b="0">
                <a:latin typeface="仿宋" panose="02010609060101010101" pitchFamily="49" charset="-122"/>
                <a:ea typeface="仿宋" panose="02010609060101010101" pitchFamily="49" charset="-122"/>
                <a:cs typeface="仿宋" panose="02010609060101010101" pitchFamily="49" charset="-122"/>
              </a:rPr>
              <a:t>⑦</a:t>
            </a:r>
            <a:r>
              <a:rPr lang="zh-CN" sz="2400" b="0">
                <a:latin typeface="仿宋" panose="02010609060101010101" pitchFamily="49" charset="-122"/>
                <a:ea typeface="仿宋" panose="02010609060101010101" pitchFamily="49" charset="-122"/>
                <a:cs typeface="仿宋" panose="02010609060101010101" pitchFamily="49" charset="-122"/>
              </a:rPr>
              <a:t>项目所需要的社交性（通信）的程度。</a:t>
            </a:r>
            <a:endParaRPr lang="zh-CN" altLang="en-US" sz="2400" b="0">
              <a:latin typeface="仿宋" panose="02010609060101010101" pitchFamily="49" charset="-122"/>
              <a:ea typeface="仿宋" panose="02010609060101010101" pitchFamily="49" charset="-122"/>
              <a:cs typeface="仿宋"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6"/>
          <p:cNvSpPr txBox="1">
            <a:spLocks noChangeArrowheads="1"/>
          </p:cNvSpPr>
          <p:nvPr>
            <p:custDataLst>
              <p:tags r:id="rId2"/>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06</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custDataLst>
              <p:tags r:id="rId3"/>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en-US" sz="3200" dirty="0">
                <a:sym typeface="+mn-ea"/>
              </a:rPr>
              <a:t> </a:t>
            </a:r>
            <a:r>
              <a:rPr kumimoji="1" lang="zh-CN" altLang="en-US" sz="3200" dirty="0">
                <a:sym typeface="+mn-ea"/>
              </a:rPr>
              <a:t>软件团队</a:t>
            </a:r>
            <a:endParaRPr kumimoji="1" lang="zh-CN" altLang="en-US" sz="3200" dirty="0">
              <a:sym typeface="+mn-ea"/>
            </a:endParaRPr>
          </a:p>
        </p:txBody>
      </p:sp>
      <p:grpSp>
        <p:nvGrpSpPr>
          <p:cNvPr id="5" name="组合 4"/>
          <p:cNvGrpSpPr/>
          <p:nvPr/>
        </p:nvGrpSpPr>
        <p:grpSpPr>
          <a:xfrm>
            <a:off x="116434" y="409230"/>
            <a:ext cx="522131" cy="483516"/>
            <a:chOff x="218816" y="1113407"/>
            <a:chExt cx="482084" cy="446431"/>
          </a:xfrm>
        </p:grpSpPr>
        <p:sp>
          <p:nvSpPr>
            <p:cNvPr id="6" name="矩形 5"/>
            <p:cNvSpPr/>
            <p:nvPr>
              <p:custDataLst>
                <p:tags r:id="rId4"/>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5"/>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
        <p:nvSpPr>
          <p:cNvPr id="2" name="矩形 1"/>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759614" y="332196"/>
            <a:ext cx="1781960" cy="50893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6"/>
          <p:cNvSpPr txBox="1">
            <a:spLocks noChangeArrowheads="1"/>
          </p:cNvSpPr>
          <p:nvPr>
            <p:custDataLst>
              <p:tags r:id="rId2"/>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06</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custDataLst>
              <p:tags r:id="rId3"/>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en-US" sz="3200" dirty="0">
                <a:sym typeface="+mn-ea"/>
              </a:rPr>
              <a:t> </a:t>
            </a:r>
            <a:r>
              <a:rPr kumimoji="1" lang="zh-CN" altLang="en-US" sz="3200" dirty="0">
                <a:sym typeface="+mn-ea"/>
              </a:rPr>
              <a:t>软件团队</a:t>
            </a:r>
            <a:endParaRPr kumimoji="1" lang="zh-CN" altLang="en-US" sz="3200" dirty="0">
              <a:sym typeface="+mn-ea"/>
            </a:endParaRPr>
          </a:p>
        </p:txBody>
      </p:sp>
      <p:sp>
        <p:nvSpPr>
          <p:cNvPr id="100" name="文本框 99"/>
          <p:cNvSpPr txBox="1"/>
          <p:nvPr/>
        </p:nvSpPr>
        <p:spPr>
          <a:xfrm>
            <a:off x="662305" y="908685"/>
            <a:ext cx="6588125" cy="3737610"/>
          </a:xfrm>
          <a:prstGeom prst="rect">
            <a:avLst/>
          </a:prstGeom>
          <a:noFill/>
          <a:ln w="9525">
            <a:noFill/>
          </a:ln>
        </p:spPr>
        <p:txBody>
          <a:bodyPr>
            <a:noAutofit/>
          </a:bodyPr>
          <a:p>
            <a:pPr indent="266700"/>
            <a:r>
              <a:rPr lang="zh-CN" sz="2400" b="0">
                <a:solidFill>
                  <a:srgbClr val="333333"/>
                </a:solidFill>
                <a:latin typeface="仿宋" panose="02010609060101010101" pitchFamily="49" charset="-122"/>
                <a:ea typeface="仿宋" panose="02010609060101010101" pitchFamily="49" charset="-122"/>
                <a:cs typeface="仿宋" panose="02010609060101010101" pitchFamily="49" charset="-122"/>
              </a:rPr>
              <a:t>（</a:t>
            </a:r>
            <a:r>
              <a:rPr lang="en-US" sz="2400" b="0">
                <a:solidFill>
                  <a:srgbClr val="333333"/>
                </a:solidFill>
                <a:latin typeface="仿宋" panose="02010609060101010101" pitchFamily="49" charset="-122"/>
                <a:ea typeface="仿宋" panose="02010609060101010101" pitchFamily="49" charset="-122"/>
                <a:cs typeface="仿宋" panose="02010609060101010101" pitchFamily="49" charset="-122"/>
              </a:rPr>
              <a:t>1</a:t>
            </a:r>
            <a:r>
              <a:rPr lang="zh-CN" sz="2400" b="0">
                <a:solidFill>
                  <a:srgbClr val="333333"/>
                </a:solidFill>
                <a:latin typeface="仿宋" panose="02010609060101010101" pitchFamily="49" charset="-122"/>
                <a:ea typeface="仿宋" panose="02010609060101010101" pitchFamily="49" charset="-122"/>
                <a:cs typeface="仿宋" panose="02010609060101010101" pitchFamily="49" charset="-122"/>
              </a:rPr>
              <a:t>）民主小组</a:t>
            </a:r>
            <a:endParaRPr lang="zh-CN" sz="2400" b="0">
              <a:solidFill>
                <a:srgbClr val="333333"/>
              </a:solidFill>
              <a:latin typeface="仿宋" panose="02010609060101010101" pitchFamily="49" charset="-122"/>
              <a:ea typeface="仿宋" panose="02010609060101010101" pitchFamily="49" charset="-122"/>
              <a:cs typeface="仿宋" panose="02010609060101010101" pitchFamily="49" charset="-122"/>
            </a:endParaRPr>
          </a:p>
          <a:p>
            <a:pPr indent="266700"/>
            <a:r>
              <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rPr>
              <a:t>（2）主程序员小组</a:t>
            </a:r>
            <a:endPar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endParaRPr>
          </a:p>
          <a:p>
            <a:pPr indent="266700"/>
            <a:r>
              <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rPr>
              <a:t>（3）现代程序员组</a:t>
            </a:r>
            <a:endPar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endParaRPr>
          </a:p>
          <a:p>
            <a:pPr indent="266700"/>
            <a:r>
              <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rPr>
              <a:t>（4）同步—稳定小组</a:t>
            </a:r>
            <a:endPar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endParaRPr>
          </a:p>
          <a:p>
            <a:pPr indent="266700"/>
            <a:r>
              <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rPr>
              <a:t>（5）敏捷过程小组</a:t>
            </a:r>
            <a:endPar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endParaRPr>
          </a:p>
          <a:p>
            <a:pPr indent="266700"/>
            <a:r>
              <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rPr>
              <a:t>（6）开源编程小组</a:t>
            </a:r>
            <a:endParaRPr lang="zh-CN" altLang="en-US" sz="2400" b="0">
              <a:solidFill>
                <a:srgbClr val="333333"/>
              </a:solidFill>
              <a:latin typeface="仿宋" panose="02010609060101010101" pitchFamily="49" charset="-122"/>
              <a:ea typeface="仿宋" panose="02010609060101010101" pitchFamily="49" charset="-122"/>
              <a:cs typeface="仿宋" panose="02010609060101010101" pitchFamily="49" charset="-122"/>
            </a:endParaRPr>
          </a:p>
        </p:txBody>
      </p:sp>
      <p:pic>
        <p:nvPicPr>
          <p:cNvPr id="2" name="图片 1"/>
          <p:cNvPicPr>
            <a:picLocks noChangeAspect="1"/>
          </p:cNvPicPr>
          <p:nvPr>
            <p:custDataLst>
              <p:tags r:id="rId4"/>
            </p:custDataLst>
          </p:nvPr>
        </p:nvPicPr>
        <p:blipFill>
          <a:blip r:embed="rId5"/>
          <a:srcRect l="10500" r="12852" b="11413"/>
          <a:stretch>
            <a:fillRect/>
          </a:stretch>
        </p:blipFill>
        <p:spPr>
          <a:xfrm>
            <a:off x="4366260" y="922020"/>
            <a:ext cx="5256530" cy="2794635"/>
          </a:xfrm>
          <a:prstGeom prst="rect">
            <a:avLst/>
          </a:prstGeom>
        </p:spPr>
      </p:pic>
      <p:pic>
        <p:nvPicPr>
          <p:cNvPr id="3" name="图片 2"/>
          <p:cNvPicPr>
            <a:picLocks noChangeAspect="1"/>
          </p:cNvPicPr>
          <p:nvPr>
            <p:custDataLst>
              <p:tags r:id="rId6"/>
            </p:custDataLst>
          </p:nvPr>
        </p:nvPicPr>
        <p:blipFill>
          <a:blip r:embed="rId7"/>
          <a:srcRect b="19717"/>
          <a:stretch>
            <a:fillRect/>
          </a:stretch>
        </p:blipFill>
        <p:spPr>
          <a:xfrm>
            <a:off x="631190" y="4076700"/>
            <a:ext cx="6294120" cy="1871980"/>
          </a:xfrm>
          <a:prstGeom prst="rect">
            <a:avLst/>
          </a:prstGeom>
        </p:spPr>
      </p:pic>
      <p:grpSp>
        <p:nvGrpSpPr>
          <p:cNvPr id="5" name="组合 4"/>
          <p:cNvGrpSpPr/>
          <p:nvPr/>
        </p:nvGrpSpPr>
        <p:grpSpPr>
          <a:xfrm>
            <a:off x="116434" y="409230"/>
            <a:ext cx="522131" cy="483516"/>
            <a:chOff x="218816" y="1113407"/>
            <a:chExt cx="482084" cy="446431"/>
          </a:xfrm>
        </p:grpSpPr>
        <p:sp>
          <p:nvSpPr>
            <p:cNvPr id="6" name="矩形 5"/>
            <p:cNvSpPr/>
            <p:nvPr>
              <p:custDataLst>
                <p:tags r:id="rId8"/>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9"/>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
        <p:nvSpPr>
          <p:cNvPr id="8" name="矩形 7"/>
          <p:cNvSpPr/>
          <p:nvPr>
            <p:custDataLst>
              <p:tags r:id="rId10"/>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11"/>
            </p:custDataLst>
          </p:nvPr>
        </p:nvPicPr>
        <p:blipFill>
          <a:blip r:embed="rId12" cstate="print">
            <a:extLst>
              <a:ext uri="{28A0092B-C50C-407E-A947-70E740481C1C}">
                <a14:useLocalDpi xmlns:a14="http://schemas.microsoft.com/office/drawing/2010/main" val="0"/>
              </a:ext>
            </a:extLst>
          </a:blip>
          <a:stretch>
            <a:fillRect/>
          </a:stretch>
        </p:blipFill>
        <p:spPr>
          <a:xfrm>
            <a:off x="7840894" y="366486"/>
            <a:ext cx="1781960" cy="508935"/>
          </a:xfrm>
          <a:prstGeom prst="rect">
            <a:avLst/>
          </a:prstGeom>
        </p:spPr>
      </p:pic>
      <p:sp>
        <p:nvSpPr>
          <p:cNvPr id="10" name="文本框 9"/>
          <p:cNvSpPr txBox="1"/>
          <p:nvPr/>
        </p:nvSpPr>
        <p:spPr>
          <a:xfrm>
            <a:off x="1638935" y="5948680"/>
            <a:ext cx="3170555" cy="306705"/>
          </a:xfrm>
          <a:prstGeom prst="rect">
            <a:avLst/>
          </a:prstGeom>
          <a:noFill/>
        </p:spPr>
        <p:txBody>
          <a:bodyPr wrap="square" rtlCol="0">
            <a:spAutoFit/>
          </a:bodyPr>
          <a:p>
            <a:r>
              <a:rPr lang="zh-CN" altLang="en-US"/>
              <a:t>图</a:t>
            </a:r>
            <a:r>
              <a:rPr lang="en-US" altLang="zh-CN"/>
              <a:t>6-1  </a:t>
            </a:r>
            <a:r>
              <a:rPr lang="zh-CN" altLang="en-US"/>
              <a:t>主程序员小组组织结构</a:t>
            </a:r>
            <a:endParaRPr lang="zh-CN" altLang="en-US"/>
          </a:p>
        </p:txBody>
      </p:sp>
      <p:sp>
        <p:nvSpPr>
          <p:cNvPr id="11" name="文本框 10"/>
          <p:cNvSpPr txBox="1"/>
          <p:nvPr/>
        </p:nvSpPr>
        <p:spPr>
          <a:xfrm>
            <a:off x="5311140" y="3750310"/>
            <a:ext cx="3194685" cy="306705"/>
          </a:xfrm>
          <a:prstGeom prst="rect">
            <a:avLst/>
          </a:prstGeom>
          <a:noFill/>
        </p:spPr>
        <p:txBody>
          <a:bodyPr wrap="square" rtlCol="0">
            <a:spAutoFit/>
          </a:bodyPr>
          <a:p>
            <a:r>
              <a:rPr lang="zh-CN" altLang="en-US"/>
              <a:t>图</a:t>
            </a:r>
            <a:r>
              <a:rPr lang="en-US" altLang="zh-CN"/>
              <a:t>6-2  </a:t>
            </a:r>
            <a:r>
              <a:rPr lang="zh-CN" altLang="en-US"/>
              <a:t>现代程序员的小组组织结构</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6"/>
          <p:cNvSpPr txBox="1">
            <a:spLocks noChangeArrowheads="1"/>
          </p:cNvSpPr>
          <p:nvPr>
            <p:custDataLst>
              <p:tags r:id="rId2"/>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07</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custDataLst>
              <p:tags r:id="rId3"/>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en-US" sz="3200" dirty="0">
                <a:sym typeface="+mn-ea"/>
              </a:rPr>
              <a:t> </a:t>
            </a:r>
            <a:r>
              <a:rPr kumimoji="1" lang="zh-CN" altLang="en-US" sz="3200" dirty="0">
                <a:sym typeface="+mn-ea"/>
              </a:rPr>
              <a:t>软件工程师职业道德</a:t>
            </a:r>
            <a:endParaRPr kumimoji="1" lang="zh-CN" altLang="en-US" sz="3200" dirty="0">
              <a:sym typeface="+mn-ea"/>
            </a:endParaRPr>
          </a:p>
        </p:txBody>
      </p:sp>
      <p:grpSp>
        <p:nvGrpSpPr>
          <p:cNvPr id="5" name="组合 4"/>
          <p:cNvGrpSpPr/>
          <p:nvPr/>
        </p:nvGrpSpPr>
        <p:grpSpPr>
          <a:xfrm>
            <a:off x="116434" y="409230"/>
            <a:ext cx="522131" cy="483516"/>
            <a:chOff x="218816" y="1113407"/>
            <a:chExt cx="482084" cy="446431"/>
          </a:xfrm>
        </p:grpSpPr>
        <p:sp>
          <p:nvSpPr>
            <p:cNvPr id="6" name="矩形 5"/>
            <p:cNvSpPr/>
            <p:nvPr>
              <p:custDataLst>
                <p:tags r:id="rId4"/>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5"/>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
        <p:nvSpPr>
          <p:cNvPr id="100" name="文本框 99"/>
          <p:cNvSpPr txBox="1"/>
          <p:nvPr/>
        </p:nvSpPr>
        <p:spPr>
          <a:xfrm>
            <a:off x="270510" y="980440"/>
            <a:ext cx="9361170" cy="5015865"/>
          </a:xfrm>
          <a:prstGeom prst="rect">
            <a:avLst/>
          </a:prstGeom>
          <a:noFill/>
          <a:ln w="9525">
            <a:noFill/>
          </a:ln>
        </p:spPr>
        <p:txBody>
          <a:bodyPr wrap="square">
            <a:spAutoFit/>
          </a:bodyPr>
          <a:p>
            <a:pPr indent="266700"/>
            <a:r>
              <a:rPr lang="zh-CN" sz="2000" b="1">
                <a:latin typeface="仿宋" panose="02010609060101010101" pitchFamily="49" charset="-122"/>
                <a:ea typeface="仿宋" panose="02010609060101010101" pitchFamily="49" charset="-122"/>
                <a:cs typeface="仿宋" panose="02010609060101010101" pitchFamily="49" charset="-122"/>
              </a:rPr>
              <a:t>软件工程师应履行其实践承诺，使软件的需求分析、规格说明、设计、开发、测试和维护成为一项有益和受人尊敬的职业。（</a:t>
            </a:r>
            <a:r>
              <a:rPr lang="en-US" sz="2000" b="1">
                <a:latin typeface="仿宋" panose="02010609060101010101" pitchFamily="49" charset="-122"/>
                <a:ea typeface="仿宋" panose="02010609060101010101" pitchFamily="49" charset="-122"/>
                <a:cs typeface="仿宋" panose="02010609060101010101" pitchFamily="49" charset="-122"/>
              </a:rPr>
              <a:t>1</a:t>
            </a:r>
            <a:r>
              <a:rPr lang="zh-CN" sz="2000" b="1">
                <a:latin typeface="仿宋" panose="02010609060101010101" pitchFamily="49" charset="-122"/>
                <a:ea typeface="仿宋" panose="02010609060101010101" pitchFamily="49" charset="-122"/>
                <a:cs typeface="仿宋" panose="02010609060101010101" pitchFamily="49" charset="-122"/>
              </a:rPr>
              <a:t>）公众</a:t>
            </a:r>
            <a:r>
              <a:rPr lang="en-US" sz="2000" b="1">
                <a:latin typeface="仿宋" panose="02010609060101010101" pitchFamily="49" charset="-122"/>
                <a:ea typeface="仿宋" panose="02010609060101010101" pitchFamily="49" charset="-122"/>
                <a:cs typeface="仿宋" panose="02010609060101010101" pitchFamily="49" charset="-122"/>
              </a:rPr>
              <a:t>——</a:t>
            </a:r>
            <a:r>
              <a:rPr lang="zh-CN" sz="2000" b="1">
                <a:latin typeface="仿宋" panose="02010609060101010101" pitchFamily="49" charset="-122"/>
                <a:ea typeface="仿宋" panose="02010609060101010101" pitchFamily="49" charset="-122"/>
                <a:cs typeface="仿宋" panose="02010609060101010101" pitchFamily="49" charset="-122"/>
              </a:rPr>
              <a:t>软件工程师应当始终如一地以符合公众利益为目标。（</a:t>
            </a:r>
            <a:r>
              <a:rPr lang="en-US" sz="2000" b="1">
                <a:latin typeface="仿宋" panose="02010609060101010101" pitchFamily="49" charset="-122"/>
                <a:ea typeface="仿宋" panose="02010609060101010101" pitchFamily="49" charset="-122"/>
                <a:cs typeface="仿宋" panose="02010609060101010101" pitchFamily="49" charset="-122"/>
              </a:rPr>
              <a:t>2</a:t>
            </a:r>
            <a:r>
              <a:rPr lang="zh-CN" sz="2000" b="1">
                <a:latin typeface="仿宋" panose="02010609060101010101" pitchFamily="49" charset="-122"/>
                <a:ea typeface="仿宋" panose="02010609060101010101" pitchFamily="49" charset="-122"/>
                <a:cs typeface="仿宋" panose="02010609060101010101" pitchFamily="49" charset="-122"/>
              </a:rPr>
              <a:t>）客户和雇主</a:t>
            </a:r>
            <a:r>
              <a:rPr lang="en-US" sz="2000" b="1">
                <a:latin typeface="仿宋" panose="02010609060101010101" pitchFamily="49" charset="-122"/>
                <a:ea typeface="仿宋" panose="02010609060101010101" pitchFamily="49" charset="-122"/>
                <a:cs typeface="仿宋" panose="02010609060101010101" pitchFamily="49" charset="-122"/>
              </a:rPr>
              <a:t>——</a:t>
            </a:r>
            <a:r>
              <a:rPr lang="zh-CN" sz="2000" b="1">
                <a:latin typeface="仿宋" panose="02010609060101010101" pitchFamily="49" charset="-122"/>
                <a:ea typeface="仿宋" panose="02010609060101010101" pitchFamily="49" charset="-122"/>
                <a:cs typeface="仿宋" panose="02010609060101010101" pitchFamily="49" charset="-122"/>
              </a:rPr>
              <a:t>在保持与公众利益一致的原则下，软件工程师应满足客户和雇主的最高利益。（</a:t>
            </a:r>
            <a:r>
              <a:rPr lang="en-US" sz="2000" b="1">
                <a:latin typeface="仿宋" panose="02010609060101010101" pitchFamily="49" charset="-122"/>
                <a:ea typeface="仿宋" panose="02010609060101010101" pitchFamily="49" charset="-122"/>
                <a:cs typeface="仿宋" panose="02010609060101010101" pitchFamily="49" charset="-122"/>
              </a:rPr>
              <a:t>3</a:t>
            </a:r>
            <a:r>
              <a:rPr lang="zh-CN" sz="2000" b="1">
                <a:latin typeface="仿宋" panose="02010609060101010101" pitchFamily="49" charset="-122"/>
                <a:ea typeface="仿宋" panose="02010609060101010101" pitchFamily="49" charset="-122"/>
                <a:cs typeface="仿宋" panose="02010609060101010101" pitchFamily="49" charset="-122"/>
              </a:rPr>
              <a:t>）产品</a:t>
            </a:r>
            <a:r>
              <a:rPr lang="en-US" sz="2000" b="1">
                <a:latin typeface="仿宋" panose="02010609060101010101" pitchFamily="49" charset="-122"/>
                <a:ea typeface="仿宋" panose="02010609060101010101" pitchFamily="49" charset="-122"/>
                <a:cs typeface="仿宋" panose="02010609060101010101" pitchFamily="49" charset="-122"/>
              </a:rPr>
              <a:t>——</a:t>
            </a:r>
            <a:r>
              <a:rPr lang="zh-CN" sz="2000" b="1">
                <a:latin typeface="仿宋" panose="02010609060101010101" pitchFamily="49" charset="-122"/>
                <a:ea typeface="仿宋" panose="02010609060101010101" pitchFamily="49" charset="-122"/>
                <a:cs typeface="仿宋" panose="02010609060101010101" pitchFamily="49" charset="-122"/>
              </a:rPr>
              <a:t>软件工程师应当确保他们的产品和相关的改进符合可能达到的最高专业标准。（</a:t>
            </a:r>
            <a:r>
              <a:rPr lang="en-US" sz="2000" b="1">
                <a:latin typeface="仿宋" panose="02010609060101010101" pitchFamily="49" charset="-122"/>
                <a:ea typeface="仿宋" panose="02010609060101010101" pitchFamily="49" charset="-122"/>
                <a:cs typeface="仿宋" panose="02010609060101010101" pitchFamily="49" charset="-122"/>
              </a:rPr>
              <a:t>4</a:t>
            </a:r>
            <a:r>
              <a:rPr lang="zh-CN" sz="2000" b="1">
                <a:latin typeface="仿宋" panose="02010609060101010101" pitchFamily="49" charset="-122"/>
                <a:ea typeface="仿宋" panose="02010609060101010101" pitchFamily="49" charset="-122"/>
                <a:cs typeface="仿宋" panose="02010609060101010101" pitchFamily="49" charset="-122"/>
              </a:rPr>
              <a:t>）判断</a:t>
            </a:r>
            <a:r>
              <a:rPr lang="en-US" sz="2000" b="1">
                <a:latin typeface="仿宋" panose="02010609060101010101" pitchFamily="49" charset="-122"/>
                <a:ea typeface="仿宋" panose="02010609060101010101" pitchFamily="49" charset="-122"/>
                <a:cs typeface="仿宋" panose="02010609060101010101" pitchFamily="49" charset="-122"/>
              </a:rPr>
              <a:t>——</a:t>
            </a:r>
            <a:r>
              <a:rPr lang="zh-CN" sz="2000" b="1">
                <a:latin typeface="仿宋" panose="02010609060101010101" pitchFamily="49" charset="-122"/>
                <a:ea typeface="仿宋" panose="02010609060101010101" pitchFamily="49" charset="-122"/>
                <a:cs typeface="仿宋" panose="02010609060101010101" pitchFamily="49" charset="-122"/>
              </a:rPr>
              <a:t>软件工程师在进行相关的专业判断时，应该坚持正直、诚实和独立的原则。（</a:t>
            </a:r>
            <a:r>
              <a:rPr lang="en-US" sz="2000" b="1">
                <a:latin typeface="仿宋" panose="02010609060101010101" pitchFamily="49" charset="-122"/>
                <a:ea typeface="仿宋" panose="02010609060101010101" pitchFamily="49" charset="-122"/>
                <a:cs typeface="仿宋" panose="02010609060101010101" pitchFamily="49" charset="-122"/>
              </a:rPr>
              <a:t>5</a:t>
            </a:r>
            <a:r>
              <a:rPr lang="zh-CN" sz="2000" b="1">
                <a:latin typeface="仿宋" panose="02010609060101010101" pitchFamily="49" charset="-122"/>
                <a:ea typeface="仿宋" panose="02010609060101010101" pitchFamily="49" charset="-122"/>
                <a:cs typeface="仿宋" panose="02010609060101010101" pitchFamily="49" charset="-122"/>
              </a:rPr>
              <a:t>）管理</a:t>
            </a:r>
            <a:r>
              <a:rPr lang="en-US" sz="2000" b="1">
                <a:latin typeface="仿宋" panose="02010609060101010101" pitchFamily="49" charset="-122"/>
                <a:ea typeface="仿宋" panose="02010609060101010101" pitchFamily="49" charset="-122"/>
                <a:cs typeface="仿宋" panose="02010609060101010101" pitchFamily="49" charset="-122"/>
              </a:rPr>
              <a:t>——</a:t>
            </a:r>
            <a:r>
              <a:rPr lang="zh-CN" sz="2000" b="1">
                <a:latin typeface="仿宋" panose="02010609060101010101" pitchFamily="49" charset="-122"/>
                <a:ea typeface="仿宋" panose="02010609060101010101" pitchFamily="49" charset="-122"/>
                <a:cs typeface="仿宋" panose="02010609060101010101" pitchFamily="49" charset="-122"/>
              </a:rPr>
              <a:t>软件工程的管理和领导人员在软件开发和维护的过程中，应自觉遵守、应用并推动合乎道德规范的管理方法。（</a:t>
            </a:r>
            <a:r>
              <a:rPr lang="en-US" sz="2000" b="1">
                <a:latin typeface="仿宋" panose="02010609060101010101" pitchFamily="49" charset="-122"/>
                <a:ea typeface="仿宋" panose="02010609060101010101" pitchFamily="49" charset="-122"/>
                <a:cs typeface="仿宋" panose="02010609060101010101" pitchFamily="49" charset="-122"/>
              </a:rPr>
              <a:t>6</a:t>
            </a:r>
            <a:r>
              <a:rPr lang="zh-CN" sz="2000" b="1">
                <a:latin typeface="仿宋" panose="02010609060101010101" pitchFamily="49" charset="-122"/>
                <a:ea typeface="仿宋" panose="02010609060101010101" pitchFamily="49" charset="-122"/>
                <a:cs typeface="仿宋" panose="02010609060101010101" pitchFamily="49" charset="-122"/>
              </a:rPr>
              <a:t>）专业</a:t>
            </a:r>
            <a:r>
              <a:rPr lang="en-US" sz="2000" b="1">
                <a:latin typeface="仿宋" panose="02010609060101010101" pitchFamily="49" charset="-122"/>
                <a:ea typeface="仿宋" panose="02010609060101010101" pitchFamily="49" charset="-122"/>
                <a:cs typeface="仿宋" panose="02010609060101010101" pitchFamily="49" charset="-122"/>
              </a:rPr>
              <a:t>——</a:t>
            </a:r>
            <a:r>
              <a:rPr lang="zh-CN" sz="2000" b="1">
                <a:latin typeface="仿宋" panose="02010609060101010101" pitchFamily="49" charset="-122"/>
                <a:ea typeface="仿宋" panose="02010609060101010101" pitchFamily="49" charset="-122"/>
                <a:cs typeface="仿宋" panose="02010609060101010101" pitchFamily="49" charset="-122"/>
              </a:rPr>
              <a:t>软件工程师应当自觉推动本行业所提倡的诚实、正直的道德规范，并自觉维护本行业的声誉，使软件行业更好</a:t>
            </a:r>
            <a:r>
              <a:rPr lang="zh-CN" sz="2000" b="1">
                <a:solidFill>
                  <a:srgbClr val="000000"/>
                </a:solidFill>
                <a:latin typeface="仿宋" panose="02010609060101010101" pitchFamily="49" charset="-122"/>
                <a:ea typeface="仿宋" panose="02010609060101010101" pitchFamily="49" charset="-122"/>
                <a:cs typeface="仿宋" panose="02010609060101010101" pitchFamily="49" charset="-122"/>
              </a:rPr>
              <a:t>地</a:t>
            </a:r>
            <a:r>
              <a:rPr lang="zh-CN" sz="2000" b="1">
                <a:latin typeface="仿宋" panose="02010609060101010101" pitchFamily="49" charset="-122"/>
                <a:ea typeface="仿宋" panose="02010609060101010101" pitchFamily="49" charset="-122"/>
                <a:cs typeface="仿宋" panose="02010609060101010101" pitchFamily="49" charset="-122"/>
              </a:rPr>
              <a:t>为公众利益所服务。（</a:t>
            </a:r>
            <a:r>
              <a:rPr lang="en-US" sz="2000" b="1">
                <a:latin typeface="仿宋" panose="02010609060101010101" pitchFamily="49" charset="-122"/>
                <a:ea typeface="仿宋" panose="02010609060101010101" pitchFamily="49" charset="-122"/>
                <a:cs typeface="仿宋" panose="02010609060101010101" pitchFamily="49" charset="-122"/>
              </a:rPr>
              <a:t>7</a:t>
            </a:r>
            <a:r>
              <a:rPr lang="zh-CN" sz="2000" b="1">
                <a:latin typeface="仿宋" panose="02010609060101010101" pitchFamily="49" charset="-122"/>
                <a:ea typeface="仿宋" panose="02010609060101010101" pitchFamily="49" charset="-122"/>
                <a:cs typeface="仿宋" panose="02010609060101010101" pitchFamily="49" charset="-122"/>
              </a:rPr>
              <a:t>）同僚</a:t>
            </a:r>
            <a:r>
              <a:rPr lang="en-US" sz="2000" b="1">
                <a:latin typeface="仿宋" panose="02010609060101010101" pitchFamily="49" charset="-122"/>
                <a:ea typeface="仿宋" panose="02010609060101010101" pitchFamily="49" charset="-122"/>
                <a:cs typeface="仿宋" panose="02010609060101010101" pitchFamily="49" charset="-122"/>
              </a:rPr>
              <a:t>——</a:t>
            </a:r>
            <a:r>
              <a:rPr lang="zh-CN" sz="2000" b="1">
                <a:latin typeface="仿宋" panose="02010609060101010101" pitchFamily="49" charset="-122"/>
                <a:ea typeface="仿宋" panose="02010609060101010101" pitchFamily="49" charset="-122"/>
                <a:cs typeface="仿宋" panose="02010609060101010101" pitchFamily="49" charset="-122"/>
              </a:rPr>
              <a:t>软件工程师对其同僚应持平等互助和支持的态度。（</a:t>
            </a:r>
            <a:r>
              <a:rPr lang="en-US" sz="2000" b="1">
                <a:latin typeface="仿宋" panose="02010609060101010101" pitchFamily="49" charset="-122"/>
                <a:ea typeface="仿宋" panose="02010609060101010101" pitchFamily="49" charset="-122"/>
                <a:cs typeface="仿宋" panose="02010609060101010101" pitchFamily="49" charset="-122"/>
              </a:rPr>
              <a:t>8</a:t>
            </a:r>
            <a:r>
              <a:rPr lang="zh-CN" sz="2000" b="1">
                <a:latin typeface="仿宋" panose="02010609060101010101" pitchFamily="49" charset="-122"/>
                <a:ea typeface="仿宋" panose="02010609060101010101" pitchFamily="49" charset="-122"/>
                <a:cs typeface="仿宋" panose="02010609060101010101" pitchFamily="49" charset="-122"/>
              </a:rPr>
              <a:t>）自身</a:t>
            </a:r>
            <a:r>
              <a:rPr lang="en-US" sz="2000" b="1">
                <a:latin typeface="仿宋" panose="02010609060101010101" pitchFamily="49" charset="-122"/>
                <a:ea typeface="仿宋" panose="02010609060101010101" pitchFamily="49" charset="-122"/>
                <a:cs typeface="仿宋" panose="02010609060101010101" pitchFamily="49" charset="-122"/>
              </a:rPr>
              <a:t>——</a:t>
            </a:r>
            <a:r>
              <a:rPr lang="zh-CN" sz="2000" b="1">
                <a:latin typeface="仿宋" panose="02010609060101010101" pitchFamily="49" charset="-122"/>
                <a:ea typeface="仿宋" panose="02010609060101010101" pitchFamily="49" charset="-122"/>
                <a:cs typeface="仿宋" panose="02010609060101010101" pitchFamily="49" charset="-122"/>
              </a:rPr>
              <a:t>软件工程师应终生不断地学习和实践其专业知识，并在学习和实践的过程中不断提高自身的道德规范素养。</a:t>
            </a:r>
            <a:endParaRPr lang="zh-CN" altLang="en-US" sz="2000" b="1">
              <a:latin typeface="仿宋" panose="02010609060101010101" pitchFamily="49" charset="-122"/>
              <a:ea typeface="仿宋" panose="02010609060101010101" pitchFamily="49" charset="-122"/>
              <a:cs typeface="仿宋" panose="02010609060101010101" pitchFamily="49" charset="-122"/>
            </a:endParaRPr>
          </a:p>
        </p:txBody>
      </p:sp>
      <p:sp>
        <p:nvSpPr>
          <p:cNvPr id="2" name="矩形 1"/>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687224" y="409031"/>
            <a:ext cx="1781960" cy="50893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66585" y="126365"/>
            <a:ext cx="3063875" cy="873760"/>
          </a:xfrm>
          <a:prstGeom prst="rect">
            <a:avLst/>
          </a:prstGeom>
        </p:spPr>
      </p:pic>
      <p:sp>
        <p:nvSpPr>
          <p:cNvPr id="2" name="标题 1"/>
          <p:cNvSpPr txBox="1"/>
          <p:nvPr/>
        </p:nvSpPr>
        <p:spPr>
          <a:xfrm>
            <a:off x="919088" y="116738"/>
            <a:ext cx="7490086" cy="818657"/>
          </a:xfrm>
          <a:prstGeom prst="rect">
            <a:avLst/>
          </a:prstGeom>
        </p:spPr>
        <p:txBody>
          <a:bodyPr vert="horz" lIns="68571" tIns="34285" rIns="68571" bIns="3428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小结</a:t>
            </a:r>
            <a:endParaRPr lang="zh-CN" altLang="en-US" b="1" dirty="0"/>
          </a:p>
        </p:txBody>
      </p:sp>
      <p:sp>
        <p:nvSpPr>
          <p:cNvPr id="3" name="内容占位符 2"/>
          <p:cNvSpPr txBox="1"/>
          <p:nvPr/>
        </p:nvSpPr>
        <p:spPr>
          <a:xfrm>
            <a:off x="991230" y="1413189"/>
            <a:ext cx="8856984" cy="302418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3700"/>
              </a:lnSpc>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了解软件的发展</a:t>
            </a:r>
            <a:endParaRPr lang="zh-CN" altLang="en-US" sz="2400" dirty="0" smtClean="0">
              <a:latin typeface="黑体" panose="02010609060101010101" pitchFamily="49" charset="-122"/>
              <a:ea typeface="黑体" panose="02010609060101010101" pitchFamily="49" charset="-122"/>
            </a:endParaRPr>
          </a:p>
          <a:p>
            <a:pPr marL="0" indent="0">
              <a:lnSpc>
                <a:spcPts val="3700"/>
              </a:lnSpc>
              <a:buFont typeface="Arial" panose="020B0604020202020204" pitchFamily="34" charset="0"/>
              <a:buNone/>
              <a:defRPr/>
            </a:pP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理解软件的特性</a:t>
            </a:r>
            <a:endParaRPr lang="zh-CN" altLang="en-US" sz="2400" dirty="0" smtClean="0">
              <a:latin typeface="黑体" panose="02010609060101010101" pitchFamily="49" charset="-122"/>
              <a:ea typeface="黑体" panose="02010609060101010101" pitchFamily="49" charset="-122"/>
            </a:endParaRPr>
          </a:p>
          <a:p>
            <a:pPr marL="0" indent="0">
              <a:lnSpc>
                <a:spcPts val="3700"/>
              </a:lnSpc>
              <a:buFont typeface="Arial" panose="020B0604020202020204" pitchFamily="34" charset="0"/>
              <a:buNone/>
              <a:defRPr/>
            </a:pPr>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理解软件工程定义和</a:t>
            </a:r>
            <a:r>
              <a:rPr lang="zh-CN" altLang="en-US" sz="2400" dirty="0" smtClean="0">
                <a:latin typeface="黑体" panose="02010609060101010101" pitchFamily="49" charset="-122"/>
                <a:ea typeface="黑体" panose="02010609060101010101" pitchFamily="49" charset="-122"/>
                <a:sym typeface="+mn-ea"/>
              </a:rPr>
              <a:t>影响</a:t>
            </a:r>
            <a:r>
              <a:rPr lang="zh-CN" altLang="en-US" sz="2400" dirty="0" smtClean="0">
                <a:latin typeface="黑体" panose="02010609060101010101" pitchFamily="49" charset="-122"/>
                <a:ea typeface="黑体" panose="02010609060101010101" pitchFamily="49" charset="-122"/>
              </a:rPr>
              <a:t>软件工程发展的因素</a:t>
            </a:r>
            <a:endParaRPr lang="zh-CN" altLang="en-US" sz="2400" dirty="0" smtClean="0">
              <a:latin typeface="黑体" panose="02010609060101010101" pitchFamily="49" charset="-122"/>
              <a:ea typeface="黑体" panose="02010609060101010101" pitchFamily="49" charset="-122"/>
            </a:endParaRPr>
          </a:p>
          <a:p>
            <a:pPr marL="0" indent="0">
              <a:lnSpc>
                <a:spcPts val="3700"/>
              </a:lnSpc>
              <a:buFont typeface="Arial" panose="020B0604020202020204" pitchFamily="34" charset="0"/>
              <a:buNone/>
              <a:defRPr/>
            </a:pPr>
            <a:r>
              <a:rPr lang="en-US" altLang="zh-CN" sz="2400" dirty="0" smtClean="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认识软件工程学科</a:t>
            </a:r>
            <a:endParaRPr lang="zh-CN" altLang="en-US" sz="2400" dirty="0" smtClean="0">
              <a:latin typeface="黑体" panose="02010609060101010101" pitchFamily="49" charset="-122"/>
              <a:ea typeface="黑体" panose="02010609060101010101" pitchFamily="49" charset="-122"/>
            </a:endParaRPr>
          </a:p>
          <a:p>
            <a:pPr marL="0" indent="0">
              <a:lnSpc>
                <a:spcPts val="3700"/>
              </a:lnSpc>
              <a:buFont typeface="Arial" panose="020B0604020202020204" pitchFamily="34" charset="0"/>
              <a:buNone/>
              <a:defRPr/>
            </a:pPr>
            <a:r>
              <a:rPr lang="en-US" altLang="zh-CN" sz="2400" dirty="0" smtClean="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掌握</a:t>
            </a:r>
            <a:r>
              <a:rPr lang="zh-CN" altLang="en-US" sz="2400" dirty="0" smtClean="0">
                <a:latin typeface="黑体" panose="02010609060101010101" pitchFamily="49" charset="-122"/>
                <a:ea typeface="黑体" panose="02010609060101010101" pitchFamily="49" charset="-122"/>
                <a:sym typeface="+mn-ea"/>
              </a:rPr>
              <a:t>典型的</a:t>
            </a:r>
            <a:r>
              <a:rPr lang="zh-CN" altLang="en-US" sz="2400" dirty="0" smtClean="0">
                <a:latin typeface="黑体" panose="02010609060101010101" pitchFamily="49" charset="-122"/>
                <a:ea typeface="黑体" panose="02010609060101010101" pitchFamily="49" charset="-122"/>
              </a:rPr>
              <a:t>软件团队组织结构</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lnSpc>
                <a:spcPts val="3700"/>
              </a:lnSpc>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了解软件工程师的职业道德</a:t>
            </a:r>
            <a:r>
              <a:rPr lang="zh-CN" altLang="en-US" sz="2400" dirty="0" smtClean="0">
                <a:latin typeface="黑体" panose="02010609060101010101" pitchFamily="49" charset="-122"/>
                <a:ea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endParaRPr>
          </a:p>
        </p:txBody>
      </p:sp>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63841" y="44548"/>
            <a:ext cx="3350830" cy="955962"/>
          </a:xfrm>
          <a:prstGeom prst="rect">
            <a:avLst/>
          </a:prstGeom>
        </p:spPr>
      </p:pic>
      <p:sp>
        <p:nvSpPr>
          <p:cNvPr id="2" name="标题 1"/>
          <p:cNvSpPr txBox="1"/>
          <p:nvPr/>
        </p:nvSpPr>
        <p:spPr>
          <a:xfrm>
            <a:off x="1134745" y="188595"/>
            <a:ext cx="7489825" cy="598805"/>
          </a:xfrm>
          <a:prstGeom prst="rect">
            <a:avLst/>
          </a:prstGeom>
        </p:spPr>
        <p:txBody>
          <a:bodyPr vert="horz" lIns="68571" tIns="34285" rIns="68571" bIns="34285" rtlCol="0" anchor="ctr">
            <a:normAutofit fontScale="7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smtClean="0"/>
              <a:t>作业与思考</a:t>
            </a:r>
            <a:endParaRPr lang="zh-CN" altLang="en-US" b="1" dirty="0"/>
          </a:p>
        </p:txBody>
      </p:sp>
      <p:sp>
        <p:nvSpPr>
          <p:cNvPr id="3" name="内容占位符 2"/>
          <p:cNvSpPr txBox="1"/>
          <p:nvPr/>
        </p:nvSpPr>
        <p:spPr>
          <a:xfrm>
            <a:off x="638805" y="1340799"/>
            <a:ext cx="8568952" cy="3024187"/>
          </a:xfrm>
          <a:prstGeom prst="rect">
            <a:avLst/>
          </a:prstGeom>
        </p:spPr>
        <p:txBody>
          <a:bodyPr vert="horz" lIns="68571" tIns="34285" rIns="68571" bIns="34285" rtlCol="0">
            <a:normAutofit fontScale="25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3700"/>
              </a:lnSpc>
              <a:buNone/>
              <a:defRPr/>
            </a:pPr>
            <a:r>
              <a:rPr lang="zh-CN" altLang="en-US" sz="8000" dirty="0">
                <a:latin typeface="黑体" panose="02010609060101010101" pitchFamily="49" charset="-122"/>
                <a:ea typeface="黑体" panose="02010609060101010101" pitchFamily="49" charset="-122"/>
              </a:rPr>
              <a:t>作业：</a:t>
            </a:r>
            <a:endParaRPr lang="en-US" altLang="zh-CN" sz="8000" dirty="0">
              <a:latin typeface="黑体" panose="02010609060101010101" pitchFamily="49" charset="-122"/>
              <a:ea typeface="黑体" panose="02010609060101010101" pitchFamily="49" charset="-122"/>
            </a:endParaRPr>
          </a:p>
          <a:p>
            <a:pPr marL="0" indent="0">
              <a:lnSpc>
                <a:spcPts val="3700"/>
              </a:lnSpc>
              <a:buNone/>
              <a:defRPr/>
            </a:pPr>
            <a:r>
              <a:rPr lang="en-US" altLang="zh-CN" sz="8000" dirty="0">
                <a:latin typeface="黑体" panose="02010609060101010101" pitchFamily="49" charset="-122"/>
                <a:ea typeface="黑体" panose="02010609060101010101" pitchFamily="49" charset="-122"/>
              </a:rPr>
              <a:t>1.</a:t>
            </a:r>
            <a:r>
              <a:rPr lang="zh-CN" altLang="en-US" sz="8000" dirty="0">
                <a:latin typeface="黑体" panose="02010609060101010101" pitchFamily="49" charset="-122"/>
                <a:ea typeface="黑体" panose="02010609060101010101" pitchFamily="49" charset="-122"/>
              </a:rPr>
              <a:t>简述近</a:t>
            </a:r>
            <a:r>
              <a:rPr lang="en-US" altLang="zh-CN" sz="8000" dirty="0">
                <a:latin typeface="黑体" panose="02010609060101010101" pitchFamily="49" charset="-122"/>
                <a:ea typeface="黑体" panose="02010609060101010101" pitchFamily="49" charset="-122"/>
              </a:rPr>
              <a:t>20</a:t>
            </a:r>
            <a:r>
              <a:rPr lang="zh-CN" altLang="en-US" sz="8000" dirty="0">
                <a:latin typeface="黑体" panose="02010609060101010101" pitchFamily="49" charset="-122"/>
                <a:ea typeface="黑体" panose="02010609060101010101" pitchFamily="49" charset="-122"/>
              </a:rPr>
              <a:t>年软件发展趋势和重大事件，分国内和国外</a:t>
            </a:r>
            <a:r>
              <a:rPr lang="zh-CN" altLang="en-US" sz="8000" dirty="0" smtClean="0">
                <a:latin typeface="黑体" panose="02010609060101010101" pitchFamily="49" charset="-122"/>
                <a:ea typeface="黑体" panose="02010609060101010101" pitchFamily="49" charset="-122"/>
              </a:rPr>
              <a:t>描述。</a:t>
            </a:r>
            <a:endParaRPr lang="en-US" altLang="zh-CN" sz="8000" dirty="0">
              <a:latin typeface="黑体" panose="02010609060101010101" pitchFamily="49" charset="-122"/>
              <a:ea typeface="黑体" panose="02010609060101010101" pitchFamily="49" charset="-122"/>
            </a:endParaRPr>
          </a:p>
          <a:p>
            <a:pPr marL="0" indent="0">
              <a:lnSpc>
                <a:spcPts val="3700"/>
              </a:lnSpc>
              <a:buNone/>
              <a:defRPr/>
            </a:pPr>
            <a:r>
              <a:rPr lang="en-US" altLang="zh-CN" sz="8000" dirty="0">
                <a:latin typeface="黑体" panose="02010609060101010101" pitchFamily="49" charset="-122"/>
                <a:ea typeface="黑体" panose="02010609060101010101" pitchFamily="49" charset="-122"/>
              </a:rPr>
              <a:t>2</a:t>
            </a:r>
            <a:r>
              <a:rPr lang="en-US" altLang="zh-CN" sz="8000" dirty="0" smtClean="0">
                <a:latin typeface="黑体" panose="02010609060101010101" pitchFamily="49" charset="-122"/>
                <a:ea typeface="黑体" panose="02010609060101010101" pitchFamily="49" charset="-122"/>
              </a:rPr>
              <a:t>.</a:t>
            </a:r>
            <a:r>
              <a:rPr lang="zh-CN" altLang="en-US" sz="8000" dirty="0" smtClean="0">
                <a:latin typeface="黑体" panose="02010609060101010101" pitchFamily="49" charset="-122"/>
                <a:ea typeface="黑体" panose="02010609060101010101" pitchFamily="49" charset="-122"/>
              </a:rPr>
              <a:t>总结软件特性有哪些。</a:t>
            </a:r>
            <a:endParaRPr lang="en-US" altLang="zh-CN" sz="8000" dirty="0" smtClean="0">
              <a:latin typeface="黑体" panose="02010609060101010101" pitchFamily="49" charset="-122"/>
              <a:ea typeface="黑体" panose="02010609060101010101" pitchFamily="49" charset="-122"/>
            </a:endParaRPr>
          </a:p>
          <a:p>
            <a:pPr marL="0" indent="0">
              <a:lnSpc>
                <a:spcPts val="3700"/>
              </a:lnSpc>
              <a:buNone/>
              <a:defRPr/>
            </a:pPr>
            <a:r>
              <a:rPr lang="en-US" altLang="zh-CN" sz="8000" dirty="0" smtClean="0">
                <a:latin typeface="黑体" panose="02010609060101010101" pitchFamily="49" charset="-122"/>
                <a:ea typeface="黑体" panose="02010609060101010101" pitchFamily="49" charset="-122"/>
              </a:rPr>
              <a:t>3.</a:t>
            </a:r>
            <a:r>
              <a:rPr lang="zh-CN" altLang="en-US" sz="8000" dirty="0" smtClean="0">
                <a:latin typeface="黑体" panose="02010609060101010101" pitchFamily="49" charset="-122"/>
                <a:ea typeface="黑体" panose="02010609060101010101" pitchFamily="49" charset="-122"/>
              </a:rPr>
              <a:t>比较</a:t>
            </a:r>
            <a:r>
              <a:rPr lang="zh-CN" altLang="en-US" sz="8000" dirty="0">
                <a:latin typeface="黑体" panose="02010609060101010101" pitchFamily="49" charset="-122"/>
                <a:ea typeface="黑体" panose="02010609060101010101" pitchFamily="49" charset="-122"/>
              </a:rPr>
              <a:t>传统软件工程和面向对象软件工程的</a:t>
            </a:r>
            <a:r>
              <a:rPr lang="zh-CN" altLang="en-US" sz="8000" dirty="0" smtClean="0">
                <a:latin typeface="黑体" panose="02010609060101010101" pitchFamily="49" charset="-122"/>
                <a:ea typeface="黑体" panose="02010609060101010101" pitchFamily="49" charset="-122"/>
              </a:rPr>
              <a:t>区别。</a:t>
            </a:r>
            <a:endParaRPr lang="en-US" altLang="zh-CN" sz="8000" dirty="0" smtClean="0">
              <a:latin typeface="黑体" panose="02010609060101010101" pitchFamily="49" charset="-122"/>
              <a:ea typeface="黑体" panose="02010609060101010101" pitchFamily="49" charset="-122"/>
            </a:endParaRPr>
          </a:p>
          <a:p>
            <a:pPr marL="0" indent="0">
              <a:lnSpc>
                <a:spcPts val="3700"/>
              </a:lnSpc>
              <a:buNone/>
              <a:defRPr/>
            </a:pPr>
            <a:r>
              <a:rPr lang="zh-CN" altLang="en-US" sz="8000" dirty="0" smtClean="0">
                <a:latin typeface="黑体" panose="02010609060101010101" pitchFamily="49" charset="-122"/>
                <a:ea typeface="黑体" panose="02010609060101010101" pitchFamily="49" charset="-122"/>
              </a:rPr>
              <a:t>思考：</a:t>
            </a:r>
            <a:endParaRPr lang="zh-CN" altLang="en-US" sz="8000" dirty="0" smtClean="0">
              <a:latin typeface="黑体" panose="02010609060101010101" pitchFamily="49" charset="-122"/>
              <a:ea typeface="黑体" panose="02010609060101010101" pitchFamily="49" charset="-122"/>
            </a:endParaRPr>
          </a:p>
          <a:p>
            <a:pPr marL="0" indent="0">
              <a:lnSpc>
                <a:spcPts val="3700"/>
              </a:lnSpc>
              <a:buNone/>
              <a:defRPr/>
            </a:pPr>
            <a:r>
              <a:rPr lang="en-US" altLang="zh-CN" sz="8000" dirty="0" smtClean="0">
                <a:latin typeface="黑体" panose="02010609060101010101" pitchFamily="49" charset="-122"/>
                <a:ea typeface="黑体" panose="02010609060101010101" pitchFamily="49" charset="-122"/>
              </a:rPr>
              <a:t>1.</a:t>
            </a:r>
            <a:r>
              <a:rPr lang="zh-CN" altLang="en-US" sz="8000" dirty="0" smtClean="0">
                <a:latin typeface="黑体" panose="02010609060101010101" pitchFamily="49" charset="-122"/>
                <a:ea typeface="黑体" panose="02010609060101010101" pitchFamily="49" charset="-122"/>
              </a:rPr>
              <a:t>思考 “共享小黄</a:t>
            </a:r>
            <a:r>
              <a:rPr lang="en-US" altLang="zh-CN" sz="8000" dirty="0" smtClean="0">
                <a:latin typeface="黑体" panose="02010609060101010101" pitchFamily="49" charset="-122"/>
                <a:ea typeface="黑体" panose="02010609060101010101" pitchFamily="49" charset="-122"/>
              </a:rPr>
              <a:t>Y</a:t>
            </a:r>
            <a:r>
              <a:rPr lang="zh-CN" altLang="en-US" sz="8000" dirty="0" smtClean="0">
                <a:latin typeface="黑体" panose="02010609060101010101" pitchFamily="49" charset="-122"/>
                <a:ea typeface="黑体" panose="02010609060101010101" pitchFamily="49" charset="-122"/>
              </a:rPr>
              <a:t>”提出的后续问题。</a:t>
            </a:r>
            <a:endParaRPr lang="en-US" altLang="zh-CN" sz="8000" dirty="0" smtClean="0">
              <a:latin typeface="黑体" panose="02010609060101010101" pitchFamily="49" charset="-122"/>
              <a:ea typeface="黑体" panose="02010609060101010101" pitchFamily="49" charset="-122"/>
            </a:endParaRPr>
          </a:p>
          <a:p>
            <a:pPr marL="0" indent="0">
              <a:lnSpc>
                <a:spcPts val="3700"/>
              </a:lnSpc>
              <a:buNone/>
              <a:defRPr/>
            </a:pPr>
            <a:r>
              <a:rPr lang="en-US" altLang="zh-CN" sz="8000" dirty="0" smtClean="0">
                <a:latin typeface="黑体" panose="02010609060101010101" pitchFamily="49" charset="-122"/>
                <a:ea typeface="黑体" panose="02010609060101010101" pitchFamily="49" charset="-122"/>
              </a:rPr>
              <a:t>5.</a:t>
            </a:r>
            <a:r>
              <a:rPr lang="zh-CN" altLang="en-US" sz="8000" dirty="0" smtClean="0">
                <a:latin typeface="黑体" panose="02010609060101010101" pitchFamily="49" charset="-122"/>
                <a:ea typeface="黑体" panose="02010609060101010101" pitchFamily="49" charset="-122"/>
              </a:rPr>
              <a:t>收集资料，思考软件工程与经济、软件工程与道德关系，并请举例说明。</a:t>
            </a:r>
            <a:endParaRPr lang="en-US" altLang="zh-CN" sz="8000" dirty="0">
              <a:latin typeface="黑体" panose="02010609060101010101" pitchFamily="49" charset="-122"/>
              <a:ea typeface="黑体" panose="02010609060101010101" pitchFamily="49" charset="-122"/>
            </a:endParaRPr>
          </a:p>
        </p:txBody>
      </p:sp>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p:nvPr>
            <p:custDataLst>
              <p:tags r:id="rId1"/>
            </p:custDataLst>
          </p:nvPr>
        </p:nvSpPr>
        <p:spPr>
          <a:xfrm>
            <a:off x="742718" y="2167218"/>
            <a:ext cx="2465814" cy="1609220"/>
          </a:xfrm>
          <a:prstGeom prst="rect">
            <a:avLst/>
          </a:prstGeom>
          <a:noFill/>
        </p:spPr>
        <p:txBody>
          <a:bodyPr wrap="square" lIns="51577" tIns="20630" rIns="51577" bIns="20630" rtlCol="0" anchor="ctr" anchorCtr="0">
            <a:normAutofit/>
          </a:bodyPr>
          <a:lstStyle/>
          <a:p>
            <a:pPr marL="0" indent="0" algn="ctr">
              <a:lnSpc>
                <a:spcPct val="100000"/>
              </a:lnSpc>
              <a:spcBef>
                <a:spcPts val="0"/>
              </a:spcBef>
              <a:spcAft>
                <a:spcPts val="0"/>
              </a:spcAft>
              <a:buSzPct val="100000"/>
              <a:buNone/>
            </a:pPr>
            <a:r>
              <a:rPr lang="zh-CN" altLang="en-US" sz="4000" b="1" spc="240" dirty="0">
                <a:solidFill>
                  <a:schemeClr val="accent1"/>
                </a:solidFill>
                <a:uFillTx/>
                <a:latin typeface="微软雅黑" panose="020B0503020204020204" pitchFamily="34" charset="-122"/>
                <a:ea typeface="微软雅黑" panose="020B0503020204020204" pitchFamily="34" charset="-122"/>
              </a:rPr>
              <a:t>课程特点与安排</a:t>
            </a:r>
            <a:endParaRPr lang="zh-CN" altLang="en-US" sz="4000" b="1" spc="240" dirty="0">
              <a:solidFill>
                <a:schemeClr val="accent1"/>
              </a:solidFill>
              <a:uFillTx/>
              <a:latin typeface="微软雅黑" panose="020B0503020204020204" pitchFamily="34" charset="-122"/>
              <a:ea typeface="微软雅黑" panose="020B0503020204020204" pitchFamily="34" charset="-122"/>
            </a:endParaRPr>
          </a:p>
        </p:txBody>
      </p:sp>
      <p:sp>
        <p:nvSpPr>
          <p:cNvPr id="15" name="Title 6"/>
          <p:cNvSpPr txBox="1"/>
          <p:nvPr>
            <p:custDataLst>
              <p:tags r:id="rId2"/>
            </p:custDataLst>
          </p:nvPr>
        </p:nvSpPr>
        <p:spPr>
          <a:xfrm>
            <a:off x="3228340" y="712470"/>
            <a:ext cx="6474460" cy="5533390"/>
          </a:xfrm>
          <a:prstGeom prst="rect">
            <a:avLst/>
          </a:prstGeom>
          <a:noFill/>
          <a:ln w="3175">
            <a:solidFill>
              <a:schemeClr val="bg1">
                <a:lumMod val="85000"/>
              </a:schemeClr>
            </a:solidFill>
            <a:prstDash val="dash"/>
          </a:ln>
        </p:spPr>
        <p:txBody>
          <a:bodyPr wrap="square" lIns="51577" tIns="20630" rIns="51577" bIns="2063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en-US" altLang="zh-CN" sz="2400" spc="20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课程特点</a:t>
            </a:r>
            <a:endParaRPr lang="en-US" altLang="zh-CN" sz="2400" spc="20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实践性强、发展迅速</a:t>
            </a:r>
            <a:endParaRPr lang="zh-CN" altLang="en-US"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l" fontAlgn="ctr">
              <a:lnSpc>
                <a:spcPct val="120000"/>
              </a:lnSpc>
              <a:spcBef>
                <a:spcPts val="0"/>
              </a:spcBef>
              <a:spcAft>
                <a:spcPts val="800"/>
              </a:spcAft>
              <a:buClrTx/>
              <a:buSzTx/>
              <a:buFont typeface="+mj-ea"/>
              <a:buAutoNum type="ea1JpnChsDbPeriod"/>
            </a:pPr>
            <a:r>
              <a:rPr altLang="zh-CN" sz="2400" spc="20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课程安排 </a:t>
            </a:r>
            <a:endParaRPr altLang="zh-CN" sz="2400" spc="20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30200" lvl="1" indent="0" algn="l" fontAlgn="ctr">
              <a:lnSpc>
                <a:spcPct val="120000"/>
              </a:lnSpc>
              <a:spcBef>
                <a:spcPts val="0"/>
              </a:spcBef>
              <a:spcAft>
                <a:spcPts val="800"/>
              </a:spcAft>
              <a:buSzPct val="100000"/>
              <a:buFont typeface="+mj-ea"/>
              <a:buNone/>
            </a:pPr>
            <a:r>
              <a:rPr lang="zh-CN" altLang="en-US"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本门课程（48学时：</a:t>
            </a:r>
            <a:r>
              <a:rPr lang="en-US" altLang="zh-CN"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32+16</a:t>
            </a:r>
            <a:r>
              <a:rPr lang="zh-CN" altLang="en-US"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30200" lvl="1" indent="0" algn="l" fontAlgn="ctr">
              <a:lnSpc>
                <a:spcPct val="120000"/>
              </a:lnSpc>
              <a:spcBef>
                <a:spcPts val="0"/>
              </a:spcBef>
              <a:spcAft>
                <a:spcPts val="800"/>
              </a:spcAft>
              <a:buSzPct val="100000"/>
              <a:buFont typeface="+mj-ea"/>
              <a:buNone/>
            </a:pPr>
            <a:r>
              <a:rPr lang="zh-CN" altLang="en-US"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－－授课、案例分析、讨论</a:t>
            </a:r>
            <a:r>
              <a:rPr lang="en-US" altLang="zh-CN"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30200" lvl="1" indent="0" algn="l" fontAlgn="ctr">
              <a:lnSpc>
                <a:spcPct val="120000"/>
              </a:lnSpc>
              <a:spcBef>
                <a:spcPts val="0"/>
              </a:spcBef>
              <a:spcAft>
                <a:spcPts val="800"/>
              </a:spcAft>
              <a:buSzPct val="100000"/>
              <a:buFont typeface="+mj-ea"/>
              <a:buNone/>
            </a:pPr>
            <a:r>
              <a:rPr lang="zh-CN" altLang="en-US"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课程设计（16学时）－－自选项目的课程设计</a:t>
            </a:r>
            <a:r>
              <a:rPr lang="en-US" altLang="zh-CN"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30200" lvl="1" indent="0" algn="l" fontAlgn="ctr">
              <a:lnSpc>
                <a:spcPct val="120000"/>
              </a:lnSpc>
              <a:spcBef>
                <a:spcPts val="0"/>
              </a:spcBef>
              <a:spcAft>
                <a:spcPts val="800"/>
              </a:spcAft>
              <a:buSzPct val="100000"/>
              <a:buFont typeface="+mj-ea"/>
              <a:buNone/>
            </a:pPr>
            <a:r>
              <a:rPr lang="zh-CN" altLang="en-US"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以开发小组为单位进行。  （4-5人一组</a:t>
            </a:r>
            <a:r>
              <a:rPr lang="zh-CN" altLang="en-US" sz="222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22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l" fontAlgn="ctr">
              <a:lnSpc>
                <a:spcPct val="120000"/>
              </a:lnSpc>
              <a:spcBef>
                <a:spcPts val="0"/>
              </a:spcBef>
              <a:spcAft>
                <a:spcPts val="800"/>
              </a:spcAft>
              <a:buClrTx/>
              <a:buSzTx/>
              <a:buFont typeface="+mn-ea"/>
              <a:buAutoNum type="ea1JpnChsDbPeriod"/>
            </a:pPr>
            <a:r>
              <a:rPr lang="en-US" altLang="zh-CN" sz="2400" spc="20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关于考试 （48学时）</a:t>
            </a:r>
            <a:endParaRPr lang="en-US" altLang="zh-CN" sz="2400" spc="20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笔试：50分</a:t>
            </a:r>
            <a:endParaRPr lang="zh-CN" altLang="en-US"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2000" strike="noStrike" spc="180" baseline="0" dirty="0" smtClean="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课外作业</a:t>
            </a:r>
            <a:r>
              <a:rPr lang="zh-CN" altLang="en-US"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：20分</a:t>
            </a:r>
            <a:endParaRPr lang="zh-CN" altLang="en-US"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课内实验：30分</a:t>
            </a:r>
            <a:endParaRPr lang="zh-CN" altLang="en-US" sz="2000" strike="noStrike" spc="180" baseline="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4"/>
          <p:cNvSpPr/>
          <p:nvPr>
            <p:custDataLst>
              <p:tags r:id="rId3"/>
            </p:custDataLst>
          </p:nvPr>
        </p:nvSpPr>
        <p:spPr>
          <a:xfrm>
            <a:off x="1205059" y="6"/>
            <a:ext cx="1541138"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12" name="矩形 5"/>
          <p:cNvSpPr/>
          <p:nvPr>
            <p:custDataLst>
              <p:tags r:id="rId4"/>
            </p:custDataLst>
          </p:nvPr>
        </p:nvSpPr>
        <p:spPr>
          <a:xfrm>
            <a:off x="1205059" y="1683572"/>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13" name="矩形 6"/>
          <p:cNvSpPr/>
          <p:nvPr>
            <p:custDataLst>
              <p:tags r:id="rId5"/>
            </p:custDataLst>
          </p:nvPr>
        </p:nvSpPr>
        <p:spPr>
          <a:xfrm>
            <a:off x="1205059" y="4267185"/>
            <a:ext cx="1541138"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1"/>
          <p:cNvSpPr txBox="1"/>
          <p:nvPr/>
        </p:nvSpPr>
        <p:spPr>
          <a:xfrm>
            <a:off x="362170" y="2003284"/>
            <a:ext cx="9502985" cy="1113756"/>
          </a:xfrm>
          <a:prstGeom prst="rect">
            <a:avLst/>
          </a:prstGeom>
        </p:spPr>
        <p:txBody>
          <a:bodyPr vert="horz" lIns="74267" tIns="37133" rIns="74267" bIns="37133"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zh-CN" altLang="en-US" sz="4800" b="1" dirty="0">
                <a:solidFill>
                  <a:srgbClr val="000000"/>
                </a:solidFill>
                <a:latin typeface="宋体" panose="02010600030101010101" pitchFamily="2" charset="-122"/>
              </a:rPr>
              <a:t>第</a:t>
            </a:r>
            <a:r>
              <a:rPr lang="en-US" altLang="zh-CN" sz="4800" b="1" dirty="0">
                <a:solidFill>
                  <a:srgbClr val="000000"/>
                </a:solidFill>
                <a:latin typeface="宋体" panose="02010600030101010101" pitchFamily="2" charset="-122"/>
              </a:rPr>
              <a:t>1</a:t>
            </a:r>
            <a:r>
              <a:rPr lang="zh-CN" altLang="en-US" sz="4800" b="1" dirty="0">
                <a:solidFill>
                  <a:srgbClr val="000000"/>
                </a:solidFill>
                <a:latin typeface="宋体" panose="02010600030101010101" pitchFamily="2" charset="-122"/>
              </a:rPr>
              <a:t>讲</a:t>
            </a:r>
            <a:r>
              <a:rPr lang="zh-CN" altLang="en-US" sz="4800" b="1" dirty="0">
                <a:solidFill>
                  <a:srgbClr val="000000"/>
                </a:solidFill>
                <a:latin typeface="宋体" panose="02010600030101010101" pitchFamily="2" charset="-122"/>
              </a:rPr>
              <a:t> 软件工程概述</a:t>
            </a:r>
            <a:endParaRPr lang="zh-CN" altLang="zh-CN" sz="3600" b="1" dirty="0">
              <a:sym typeface="+mn-ea"/>
            </a:endParaRPr>
          </a:p>
        </p:txBody>
      </p:sp>
      <p:cxnSp>
        <p:nvCxnSpPr>
          <p:cNvPr id="91" name="直接连接符 90"/>
          <p:cNvCxnSpPr/>
          <p:nvPr/>
        </p:nvCxnSpPr>
        <p:spPr>
          <a:xfrm>
            <a:off x="1018047" y="3104571"/>
            <a:ext cx="8191233" cy="0"/>
          </a:xfrm>
          <a:prstGeom prst="line">
            <a:avLst/>
          </a:prstGeom>
          <a:ln w="25400"/>
        </p:spPr>
        <p:style>
          <a:lnRef idx="1">
            <a:schemeClr val="accent3"/>
          </a:lnRef>
          <a:fillRef idx="0">
            <a:schemeClr val="accent3"/>
          </a:fillRef>
          <a:effectRef idx="0">
            <a:schemeClr val="accent3"/>
          </a:effectRef>
          <a:fontRef idx="minor">
            <a:schemeClr val="tx1"/>
          </a:fontRef>
        </p:style>
      </p:cxnSp>
      <p:sp>
        <p:nvSpPr>
          <p:cNvPr id="2" name="矩形 1"/>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
        <p:nvSpPr>
          <p:cNvPr id="3" name="文本框 2"/>
          <p:cNvSpPr txBox="1"/>
          <p:nvPr/>
        </p:nvSpPr>
        <p:spPr>
          <a:xfrm>
            <a:off x="2604135" y="3846195"/>
            <a:ext cx="5011420" cy="829945"/>
          </a:xfrm>
          <a:prstGeom prst="rect">
            <a:avLst/>
          </a:prstGeom>
          <a:noFill/>
        </p:spPr>
        <p:txBody>
          <a:bodyPr wrap="square" rtlCol="0">
            <a:spAutoFit/>
          </a:bodyPr>
          <a:p>
            <a:pPr algn="ctr"/>
            <a:r>
              <a:rPr lang="zh-CN" altLang="en-US" sz="2400" b="1">
                <a:latin typeface="仿宋" panose="02010609060101010101" pitchFamily="49" charset="-122"/>
                <a:ea typeface="仿宋" panose="02010609060101010101" pitchFamily="49" charset="-122"/>
                <a:cs typeface="仿宋" panose="02010609060101010101" pitchFamily="49" charset="-122"/>
              </a:rPr>
              <a:t>第</a:t>
            </a:r>
            <a:r>
              <a:rPr lang="en-US" altLang="zh-CN" sz="2400" b="1">
                <a:latin typeface="仿宋" panose="02010609060101010101" pitchFamily="49" charset="-122"/>
                <a:ea typeface="仿宋" panose="02010609060101010101" pitchFamily="49" charset="-122"/>
                <a:cs typeface="仿宋" panose="02010609060101010101" pitchFamily="49" charset="-122"/>
              </a:rPr>
              <a:t>1</a:t>
            </a:r>
            <a:r>
              <a:rPr lang="zh-CN" altLang="en-US" sz="2400" b="1">
                <a:latin typeface="仿宋" panose="02010609060101010101" pitchFamily="49" charset="-122"/>
                <a:ea typeface="仿宋" panose="02010609060101010101" pitchFamily="49" charset="-122"/>
                <a:cs typeface="仿宋" panose="02010609060101010101" pitchFamily="49" charset="-122"/>
              </a:rPr>
              <a:t>章</a:t>
            </a:r>
            <a:r>
              <a:rPr lang="en-US" altLang="zh-CN" sz="2400" b="1">
                <a:latin typeface="仿宋" panose="02010609060101010101" pitchFamily="49" charset="-122"/>
                <a:ea typeface="仿宋" panose="02010609060101010101" pitchFamily="49" charset="-122"/>
                <a:cs typeface="仿宋" panose="02010609060101010101" pitchFamily="49" charset="-122"/>
              </a:rPr>
              <a:t>  </a:t>
            </a:r>
            <a:r>
              <a:rPr lang="zh-CN" altLang="en-US" sz="2400" b="1">
                <a:latin typeface="仿宋" panose="02010609060101010101" pitchFamily="49" charset="-122"/>
                <a:ea typeface="仿宋" panose="02010609060101010101" pitchFamily="49" charset="-122"/>
                <a:cs typeface="仿宋" panose="02010609060101010101" pitchFamily="49" charset="-122"/>
              </a:rPr>
              <a:t>理解软件工程</a:t>
            </a:r>
            <a:endParaRPr lang="zh-CN" altLang="en-US" sz="2400" b="1">
              <a:latin typeface="仿宋" panose="02010609060101010101" pitchFamily="49" charset="-122"/>
              <a:ea typeface="仿宋" panose="02010609060101010101" pitchFamily="49" charset="-122"/>
              <a:cs typeface="仿宋" panose="02010609060101010101" pitchFamily="49" charset="-122"/>
            </a:endParaRPr>
          </a:p>
          <a:p>
            <a:pPr algn="ctr"/>
            <a:r>
              <a:rPr lang="zh-CN" altLang="en-US" sz="2400" b="1">
                <a:latin typeface="仿宋" panose="02010609060101010101" pitchFamily="49" charset="-122"/>
                <a:ea typeface="仿宋" panose="02010609060101010101" pitchFamily="49" charset="-122"/>
                <a:cs typeface="仿宋" panose="02010609060101010101" pitchFamily="49" charset="-122"/>
              </a:rPr>
              <a:t>第</a:t>
            </a:r>
            <a:r>
              <a:rPr lang="en-US" altLang="zh-CN" sz="2400" b="1">
                <a:latin typeface="仿宋" panose="02010609060101010101" pitchFamily="49" charset="-122"/>
                <a:ea typeface="仿宋" panose="02010609060101010101" pitchFamily="49" charset="-122"/>
                <a:cs typeface="仿宋" panose="02010609060101010101" pitchFamily="49" charset="-122"/>
              </a:rPr>
              <a:t>2</a:t>
            </a:r>
            <a:r>
              <a:rPr lang="zh-CN" altLang="en-US" sz="2400" b="1">
                <a:latin typeface="仿宋" panose="02010609060101010101" pitchFamily="49" charset="-122"/>
                <a:ea typeface="仿宋" panose="02010609060101010101" pitchFamily="49" charset="-122"/>
                <a:cs typeface="仿宋" panose="02010609060101010101" pitchFamily="49" charset="-122"/>
              </a:rPr>
              <a:t>章</a:t>
            </a:r>
            <a:r>
              <a:rPr lang="en-US" altLang="zh-CN" sz="2400" b="1">
                <a:latin typeface="仿宋" panose="02010609060101010101" pitchFamily="49" charset="-122"/>
                <a:ea typeface="仿宋" panose="02010609060101010101" pitchFamily="49" charset="-122"/>
                <a:cs typeface="仿宋" panose="02010609060101010101" pitchFamily="49" charset="-122"/>
              </a:rPr>
              <a:t>  </a:t>
            </a:r>
            <a:r>
              <a:rPr lang="zh-CN" altLang="en-US" sz="2400" b="1">
                <a:latin typeface="仿宋" panose="02010609060101010101" pitchFamily="49" charset="-122"/>
                <a:ea typeface="仿宋" panose="02010609060101010101" pitchFamily="49" charset="-122"/>
                <a:cs typeface="仿宋" panose="02010609060101010101" pitchFamily="49" charset="-122"/>
              </a:rPr>
              <a:t>软件工程发展</a:t>
            </a:r>
            <a:endParaRPr lang="zh-CN" altLang="en-US" sz="2400" b="1">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1013948" y="1402122"/>
            <a:ext cx="809931" cy="972081"/>
          </a:xfrm>
          <a:prstGeom prst="roundRect">
            <a:avLst/>
          </a:prstGeom>
          <a:solidFill>
            <a:srgbClr val="0070C0"/>
          </a:solidFill>
          <a:ln>
            <a:solidFill>
              <a:schemeClr val="accent1"/>
            </a:solidFill>
          </a:ln>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31" name="Freeform 6"/>
          <p:cNvSpPr/>
          <p:nvPr/>
        </p:nvSpPr>
        <p:spPr bwMode="auto">
          <a:xfrm>
            <a:off x="1127442" y="1489251"/>
            <a:ext cx="619055" cy="778697"/>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1" name="Freeform 7"/>
          <p:cNvSpPr>
            <a:spLocks noEditPoints="1"/>
          </p:cNvSpPr>
          <p:nvPr/>
        </p:nvSpPr>
        <p:spPr bwMode="auto">
          <a:xfrm>
            <a:off x="1898682" y="2068654"/>
            <a:ext cx="1156859" cy="23593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2" name="Freeform 8"/>
          <p:cNvSpPr>
            <a:spLocks noEditPoints="1"/>
          </p:cNvSpPr>
          <p:nvPr/>
        </p:nvSpPr>
        <p:spPr bwMode="auto">
          <a:xfrm>
            <a:off x="1968325" y="1473029"/>
            <a:ext cx="1111720" cy="5221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3" name="Freeform 9"/>
          <p:cNvSpPr>
            <a:spLocks noEditPoints="1"/>
          </p:cNvSpPr>
          <p:nvPr/>
        </p:nvSpPr>
        <p:spPr bwMode="auto">
          <a:xfrm>
            <a:off x="3380740" y="1400175"/>
            <a:ext cx="76200" cy="467868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74267" tIns="37133" rIns="74267" bIns="37133"/>
          <a:lstStyle/>
          <a:p>
            <a:pPr defTabSz="685800"/>
            <a:endParaRPr lang="zh-CN" altLang="en-US" sz="1515" kern="0">
              <a:solidFill>
                <a:sysClr val="windowText" lastClr="000000"/>
              </a:solidFill>
              <a:cs typeface="+mn-ea"/>
              <a:sym typeface="+mn-lt"/>
            </a:endParaRPr>
          </a:p>
        </p:txBody>
      </p:sp>
      <p:grpSp>
        <p:nvGrpSpPr>
          <p:cNvPr id="2" name="组合 1"/>
          <p:cNvGrpSpPr/>
          <p:nvPr/>
        </p:nvGrpSpPr>
        <p:grpSpPr>
          <a:xfrm>
            <a:off x="3625974" y="1340312"/>
            <a:ext cx="4996979" cy="579429"/>
            <a:chOff x="3347864" y="1419062"/>
            <a:chExt cx="4605506" cy="534591"/>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3" name="TextBox 82"/>
            <p:cNvSpPr txBox="1">
              <a:spLocks noChangeArrowheads="1"/>
            </p:cNvSpPr>
            <p:nvPr/>
          </p:nvSpPr>
          <p:spPr bwMode="auto">
            <a:xfrm>
              <a:off x="4070291" y="1554793"/>
              <a:ext cx="3639510" cy="37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软件危机</a:t>
              </a:r>
              <a:endParaRPr lang="zh-CN" altLang="en-US" sz="2165" b="1" spc="300" dirty="0">
                <a:latin typeface="微软雅黑" panose="020B0503020204020204" pitchFamily="34" charset="-122"/>
                <a:ea typeface="微软雅黑" panose="020B0503020204020204" pitchFamily="34" charset="-122"/>
              </a:endParaRPr>
            </a:p>
          </p:txBody>
        </p:sp>
        <p:sp>
          <p:nvSpPr>
            <p:cNvPr id="64" name="TextBox 83"/>
            <p:cNvSpPr txBox="1">
              <a:spLocks noChangeArrowheads="1"/>
            </p:cNvSpPr>
            <p:nvPr/>
          </p:nvSpPr>
          <p:spPr bwMode="auto">
            <a:xfrm>
              <a:off x="3577566" y="1432159"/>
              <a:ext cx="351590" cy="48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1</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625974" y="2074615"/>
            <a:ext cx="4996979" cy="583562"/>
            <a:chOff x="3347864" y="2279586"/>
            <a:chExt cx="4605506" cy="538163"/>
          </a:xfrm>
        </p:grpSpPr>
        <p:sp>
          <p:nvSpPr>
            <p:cNvPr id="5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9"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60"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5" name="TextBox 84"/>
            <p:cNvSpPr txBox="1">
              <a:spLocks noChangeArrowheads="1"/>
            </p:cNvSpPr>
            <p:nvPr/>
          </p:nvSpPr>
          <p:spPr bwMode="auto">
            <a:xfrm>
              <a:off x="4070292" y="2411745"/>
              <a:ext cx="1304745" cy="3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软件工程</a:t>
              </a:r>
              <a:endParaRPr lang="zh-CN" altLang="en-US" sz="2165" b="1" spc="300" dirty="0">
                <a:latin typeface="微软雅黑" panose="020B0503020204020204" pitchFamily="34" charset="-122"/>
                <a:ea typeface="微软雅黑" panose="020B0503020204020204" pitchFamily="34" charset="-122"/>
              </a:endParaRPr>
            </a:p>
          </p:txBody>
        </p:sp>
        <p:sp>
          <p:nvSpPr>
            <p:cNvPr id="66"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2</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625974" y="2753257"/>
            <a:ext cx="4996979" cy="583562"/>
            <a:chOff x="3347864" y="2279586"/>
            <a:chExt cx="4605506" cy="538163"/>
          </a:xfrm>
        </p:grpSpPr>
        <p:sp>
          <p:nvSpPr>
            <p:cNvPr id="2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2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9" name="TextBox 84"/>
            <p:cNvSpPr txBox="1">
              <a:spLocks noChangeArrowheads="1"/>
            </p:cNvSpPr>
            <p:nvPr/>
          </p:nvSpPr>
          <p:spPr bwMode="auto">
            <a:xfrm>
              <a:off x="4070292" y="2411745"/>
              <a:ext cx="1887886" cy="3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软件生命周期</a:t>
              </a:r>
              <a:endParaRPr lang="zh-CN" altLang="en-US" sz="2165" b="1" spc="300" dirty="0">
                <a:latin typeface="微软雅黑" panose="020B0503020204020204" pitchFamily="34" charset="-122"/>
                <a:ea typeface="微软雅黑" panose="020B0503020204020204" pitchFamily="34" charset="-122"/>
              </a:endParaRPr>
            </a:p>
          </p:txBody>
        </p:sp>
        <p:sp>
          <p:nvSpPr>
            <p:cNvPr id="32"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3</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625974" y="4110539"/>
            <a:ext cx="4996979" cy="583562"/>
            <a:chOff x="3347864" y="2279586"/>
            <a:chExt cx="4605506" cy="538163"/>
          </a:xfrm>
        </p:grpSpPr>
        <p:sp>
          <p:nvSpPr>
            <p:cNvPr id="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9" name="TextBox 84"/>
            <p:cNvSpPr txBox="1">
              <a:spLocks noChangeArrowheads="1"/>
            </p:cNvSpPr>
            <p:nvPr/>
          </p:nvSpPr>
          <p:spPr bwMode="auto">
            <a:xfrm>
              <a:off x="4070292" y="2411745"/>
              <a:ext cx="2179457" cy="3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smtClean="0">
                  <a:latin typeface="微软雅黑" panose="020B0503020204020204" pitchFamily="34" charset="-122"/>
                  <a:ea typeface="微软雅黑" panose="020B0503020204020204" pitchFamily="34" charset="-122"/>
                </a:rPr>
                <a:t>软件工程与</a:t>
              </a:r>
              <a:r>
                <a:rPr lang="zh-CN" altLang="en-US" sz="2165" b="1" spc="300" dirty="0">
                  <a:latin typeface="微软雅黑" panose="020B0503020204020204" pitchFamily="34" charset="-122"/>
                  <a:ea typeface="微软雅黑" panose="020B0503020204020204" pitchFamily="34" charset="-122"/>
                </a:rPr>
                <a:t>社会</a:t>
              </a:r>
              <a:endParaRPr lang="zh-CN" altLang="en-US" sz="2165" b="1" spc="300" dirty="0">
                <a:latin typeface="微软雅黑" panose="020B0503020204020204" pitchFamily="34" charset="-122"/>
                <a:ea typeface="微软雅黑" panose="020B0503020204020204" pitchFamily="34" charset="-122"/>
              </a:endParaRPr>
            </a:p>
          </p:txBody>
        </p:sp>
        <p:sp>
          <p:nvSpPr>
            <p:cNvPr id="10"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5</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625974" y="3431898"/>
            <a:ext cx="4996979" cy="583562"/>
            <a:chOff x="3347864" y="2279586"/>
            <a:chExt cx="4605506" cy="538163"/>
          </a:xfrm>
        </p:grpSpPr>
        <p:sp>
          <p:nvSpPr>
            <p:cNvPr id="12"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13"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14"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15" name="TextBox 84"/>
            <p:cNvSpPr txBox="1">
              <a:spLocks noChangeArrowheads="1"/>
            </p:cNvSpPr>
            <p:nvPr/>
          </p:nvSpPr>
          <p:spPr bwMode="auto">
            <a:xfrm>
              <a:off x="4070292" y="2411745"/>
              <a:ext cx="1887886" cy="3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软件工程发展</a:t>
              </a:r>
              <a:endParaRPr lang="zh-CN" altLang="en-US" sz="2165" b="1" spc="300" dirty="0">
                <a:latin typeface="微软雅黑" panose="020B0503020204020204" pitchFamily="34" charset="-122"/>
                <a:ea typeface="微软雅黑" panose="020B0503020204020204" pitchFamily="34" charset="-122"/>
              </a:endParaRPr>
            </a:p>
          </p:txBody>
        </p:sp>
        <p:sp>
          <p:nvSpPr>
            <p:cNvPr id="16"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4</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3625973" y="4798747"/>
            <a:ext cx="4996979" cy="581657"/>
            <a:chOff x="3347864" y="2281343"/>
            <a:chExt cx="4605506" cy="536406"/>
          </a:xfrm>
        </p:grpSpPr>
        <p:sp>
          <p:nvSpPr>
            <p:cNvPr id="18"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19"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0"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2" name="TextBox 85"/>
            <p:cNvSpPr txBox="1">
              <a:spLocks noChangeArrowheads="1"/>
            </p:cNvSpPr>
            <p:nvPr/>
          </p:nvSpPr>
          <p:spPr bwMode="auto">
            <a:xfrm>
              <a:off x="3577283" y="2281343"/>
              <a:ext cx="351737" cy="48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6</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sp>
        <p:nvSpPr>
          <p:cNvPr id="4" name="Freeform 20"/>
          <p:cNvSpPr/>
          <p:nvPr>
            <p:custDataLst>
              <p:tags r:id="rId1"/>
            </p:custDataLst>
          </p:nvPr>
        </p:nvSpPr>
        <p:spPr bwMode="auto">
          <a:xfrm>
            <a:off x="3625973" y="5558411"/>
            <a:ext cx="4996979" cy="493187"/>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p>
            <a:pPr defTabSz="685800"/>
            <a:endParaRPr lang="zh-CN" altLang="en-US" sz="1515">
              <a:solidFill>
                <a:prstClr val="black"/>
              </a:solidFill>
            </a:endParaRPr>
          </a:p>
        </p:txBody>
      </p:sp>
      <p:sp>
        <p:nvSpPr>
          <p:cNvPr id="24" name="Rectangle 22"/>
          <p:cNvSpPr>
            <a:spLocks noChangeArrowheads="1"/>
          </p:cNvSpPr>
          <p:nvPr>
            <p:custDataLst>
              <p:tags r:id="rId2"/>
            </p:custDataLst>
          </p:nvPr>
        </p:nvSpPr>
        <p:spPr bwMode="auto">
          <a:xfrm>
            <a:off x="3818804" y="5573622"/>
            <a:ext cx="519112" cy="519008"/>
          </a:xfrm>
          <a:prstGeom prst="rect">
            <a:avLst/>
          </a:prstGeom>
          <a:solidFill>
            <a:srgbClr val="0070C0"/>
          </a:solidFill>
          <a:ln>
            <a:noFill/>
          </a:ln>
        </p:spPr>
        <p:txBody>
          <a:bodyPr lIns="74257" tIns="37128" rIns="74257" bIns="37128"/>
          <a:p>
            <a:pPr defTabSz="685800"/>
            <a:endParaRPr lang="en-US" altLang="zh-CN" sz="1515">
              <a:solidFill>
                <a:prstClr val="black"/>
              </a:solidFill>
            </a:endParaRPr>
          </a:p>
        </p:txBody>
      </p:sp>
      <p:sp>
        <p:nvSpPr>
          <p:cNvPr id="33" name="TextBox 85"/>
          <p:cNvSpPr txBox="1">
            <a:spLocks noChangeArrowheads="1"/>
          </p:cNvSpPr>
          <p:nvPr>
            <p:custDataLst>
              <p:tags r:id="rId3"/>
            </p:custDataLst>
          </p:nvPr>
        </p:nvSpPr>
        <p:spPr bwMode="auto">
          <a:xfrm>
            <a:off x="3956173" y="5573447"/>
            <a:ext cx="381635" cy="52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7</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sp>
        <p:nvSpPr>
          <p:cNvPr id="35" name="TextBox 84"/>
          <p:cNvSpPr txBox="1">
            <a:spLocks noChangeArrowheads="1"/>
          </p:cNvSpPr>
          <p:nvPr>
            <p:custDataLst>
              <p:tags r:id="rId4"/>
            </p:custDataLst>
          </p:nvPr>
        </p:nvSpPr>
        <p:spPr bwMode="auto">
          <a:xfrm>
            <a:off x="4447273" y="4905859"/>
            <a:ext cx="2364713" cy="4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软件团队</a:t>
            </a:r>
            <a:endParaRPr lang="zh-CN" altLang="en-US" sz="2165" b="1" spc="300" dirty="0">
              <a:latin typeface="微软雅黑" panose="020B0503020204020204" pitchFamily="34" charset="-122"/>
              <a:ea typeface="微软雅黑" panose="020B0503020204020204" pitchFamily="34" charset="-122"/>
            </a:endParaRPr>
          </a:p>
        </p:txBody>
      </p:sp>
      <p:sp>
        <p:nvSpPr>
          <p:cNvPr id="36" name="TextBox 84"/>
          <p:cNvSpPr txBox="1">
            <a:spLocks noChangeArrowheads="1"/>
          </p:cNvSpPr>
          <p:nvPr>
            <p:custDataLst>
              <p:tags r:id="rId5"/>
            </p:custDataLst>
          </p:nvPr>
        </p:nvSpPr>
        <p:spPr bwMode="auto">
          <a:xfrm>
            <a:off x="4519295" y="5617845"/>
            <a:ext cx="3377565" cy="4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软件工程师的职业道德</a:t>
            </a:r>
            <a:endParaRPr lang="zh-CN" altLang="en-US" sz="2165" b="1" spc="300" dirty="0">
              <a:latin typeface="微软雅黑" panose="020B0503020204020204" pitchFamily="34" charset="-122"/>
              <a:ea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软件的发展</a:t>
            </a:r>
            <a:endParaRPr kumimoji="1" lang="zh-CN" altLang="en-US" sz="3200" dirty="0">
              <a:sym typeface="+mn-ea"/>
            </a:endParaRPr>
          </a:p>
        </p:txBody>
      </p:sp>
      <p:sp>
        <p:nvSpPr>
          <p:cNvPr id="2" name="文本框 1"/>
          <p:cNvSpPr txBox="1"/>
          <p:nvPr/>
        </p:nvSpPr>
        <p:spPr>
          <a:xfrm>
            <a:off x="1026795" y="1304925"/>
            <a:ext cx="7381240" cy="4154170"/>
          </a:xfrm>
          <a:prstGeom prst="rect">
            <a:avLst/>
          </a:prstGeom>
          <a:noFill/>
        </p:spPr>
        <p:txBody>
          <a:bodyPr wrap="square" rtlCol="0">
            <a:spAutoFit/>
          </a:bodyPr>
          <a:p>
            <a:r>
              <a:rPr lang="zh-CN" altLang="en-US" sz="2400" b="1">
                <a:solidFill>
                  <a:srgbClr val="0000FF"/>
                </a:solidFill>
                <a:uFillTx/>
                <a:latin typeface="仿宋" panose="02010609060101010101" pitchFamily="49" charset="-122"/>
                <a:ea typeface="仿宋" panose="02010609060101010101" pitchFamily="49" charset="-122"/>
                <a:cs typeface="仿宋" panose="02010609060101010101" pitchFamily="49" charset="-122"/>
              </a:rPr>
              <a:t>思考</a:t>
            </a:r>
            <a:r>
              <a:rPr lang="en-US" altLang="zh-CN" sz="2400" b="1">
                <a:solidFill>
                  <a:srgbClr val="0000FF"/>
                </a:solidFill>
                <a:uFillTx/>
                <a:latin typeface="仿宋" panose="02010609060101010101" pitchFamily="49" charset="-122"/>
                <a:ea typeface="仿宋" panose="02010609060101010101" pitchFamily="49" charset="-122"/>
                <a:cs typeface="仿宋" panose="02010609060101010101" pitchFamily="49" charset="-122"/>
              </a:rPr>
              <a:t>5</a:t>
            </a:r>
            <a:r>
              <a:rPr lang="zh-CN" altLang="en-US" sz="2400" b="1">
                <a:solidFill>
                  <a:srgbClr val="0000FF"/>
                </a:solidFill>
                <a:uFillTx/>
                <a:latin typeface="仿宋" panose="02010609060101010101" pitchFamily="49" charset="-122"/>
                <a:ea typeface="仿宋" panose="02010609060101010101" pitchFamily="49" charset="-122"/>
                <a:cs typeface="仿宋" panose="02010609060101010101" pitchFamily="49" charset="-122"/>
              </a:rPr>
              <a:t>个问题：</a:t>
            </a:r>
            <a:endParaRPr lang="zh-CN" altLang="en-US" sz="2400" b="1">
              <a:solidFill>
                <a:srgbClr val="0000FF"/>
              </a:solidFill>
              <a:uFillTx/>
              <a:latin typeface="仿宋" panose="02010609060101010101" pitchFamily="49" charset="-122"/>
              <a:ea typeface="仿宋" panose="02010609060101010101" pitchFamily="49" charset="-122"/>
              <a:cs typeface="仿宋" panose="02010609060101010101" pitchFamily="49" charset="-122"/>
            </a:endParaRPr>
          </a:p>
          <a:p>
            <a:pPr marL="457200" indent="-457200">
              <a:buFont typeface="+mj-lt"/>
              <a:buAutoNum type="arabicPeriod"/>
            </a:pPr>
            <a:r>
              <a:rPr lang="zh-CN" altLang="en-US" sz="2400" b="1">
                <a:latin typeface="仿宋" panose="02010609060101010101" pitchFamily="49" charset="-122"/>
                <a:ea typeface="仿宋" panose="02010609060101010101" pitchFamily="49" charset="-122"/>
                <a:cs typeface="仿宋" panose="02010609060101010101" pitchFamily="49" charset="-122"/>
              </a:rPr>
              <a:t>我们用的是什么类型的计算？</a:t>
            </a:r>
            <a:endParaRPr lang="zh-CN" altLang="en-US" sz="2400" b="1">
              <a:latin typeface="仿宋" panose="02010609060101010101" pitchFamily="49" charset="-122"/>
              <a:ea typeface="仿宋" panose="02010609060101010101" pitchFamily="49" charset="-122"/>
              <a:cs typeface="仿宋" panose="02010609060101010101" pitchFamily="49" charset="-122"/>
            </a:endParaRPr>
          </a:p>
          <a:p>
            <a:pPr marL="457200" indent="-457200">
              <a:buFont typeface="+mj-lt"/>
              <a:buAutoNum type="arabicPeriod"/>
            </a:pPr>
            <a:r>
              <a:rPr lang="zh-CN" altLang="en-US" sz="2400" b="1">
                <a:latin typeface="仿宋" panose="02010609060101010101" pitchFamily="49" charset="-122"/>
                <a:ea typeface="仿宋" panose="02010609060101010101" pitchFamily="49" charset="-122"/>
                <a:cs typeface="仿宋" panose="02010609060101010101" pitchFamily="49" charset="-122"/>
              </a:rPr>
              <a:t>我们需要保存什么类型的信息或数据？</a:t>
            </a:r>
            <a:endParaRPr lang="zh-CN" altLang="en-US" sz="2400" b="1">
              <a:latin typeface="仿宋" panose="02010609060101010101" pitchFamily="49" charset="-122"/>
              <a:ea typeface="仿宋" panose="02010609060101010101" pitchFamily="49" charset="-122"/>
              <a:cs typeface="仿宋" panose="02010609060101010101" pitchFamily="49" charset="-122"/>
            </a:endParaRPr>
          </a:p>
          <a:p>
            <a:pPr marL="457200" indent="-457200">
              <a:buFont typeface="+mj-lt"/>
              <a:buAutoNum type="arabicPeriod"/>
            </a:pPr>
            <a:r>
              <a:rPr lang="zh-CN" altLang="en-US" sz="2400" b="1">
                <a:latin typeface="仿宋" panose="02010609060101010101" pitchFamily="49" charset="-122"/>
                <a:ea typeface="仿宋" panose="02010609060101010101" pitchFamily="49" charset="-122"/>
                <a:cs typeface="仿宋" panose="02010609060101010101" pitchFamily="49" charset="-122"/>
              </a:rPr>
              <a:t>对于需要长期保留的信息，哪些存储方法最合适？</a:t>
            </a:r>
            <a:endParaRPr lang="zh-CN" altLang="en-US" sz="2400" b="1">
              <a:latin typeface="仿宋" panose="02010609060101010101" pitchFamily="49" charset="-122"/>
              <a:ea typeface="仿宋" panose="02010609060101010101" pitchFamily="49" charset="-122"/>
              <a:cs typeface="仿宋" panose="02010609060101010101" pitchFamily="49" charset="-122"/>
            </a:endParaRPr>
          </a:p>
          <a:p>
            <a:pPr marL="457200" indent="-457200">
              <a:buFont typeface="+mj-lt"/>
              <a:buAutoNum type="arabicPeriod"/>
            </a:pPr>
            <a:r>
              <a:rPr lang="zh-CN" altLang="en-US" sz="2400" b="1">
                <a:latin typeface="仿宋" panose="02010609060101010101" pitchFamily="49" charset="-122"/>
                <a:ea typeface="仿宋" panose="02010609060101010101" pitchFamily="49" charset="-122"/>
                <a:cs typeface="仿宋" panose="02010609060101010101" pitchFamily="49" charset="-122"/>
              </a:rPr>
              <a:t>面对复杂的选项或决策，哪些分析方法对我们有帮助？</a:t>
            </a:r>
            <a:endParaRPr lang="zh-CN" altLang="en-US" sz="2400" b="1">
              <a:latin typeface="仿宋" panose="02010609060101010101" pitchFamily="49" charset="-122"/>
              <a:ea typeface="仿宋" panose="02010609060101010101" pitchFamily="49" charset="-122"/>
              <a:cs typeface="仿宋" panose="02010609060101010101" pitchFamily="49" charset="-122"/>
            </a:endParaRPr>
          </a:p>
          <a:p>
            <a:pPr marL="457200" indent="-457200">
              <a:buFont typeface="+mj-lt"/>
              <a:buAutoNum type="arabicPeriod"/>
            </a:pPr>
            <a:r>
              <a:rPr lang="zh-CN" altLang="en-US" sz="2400" b="1">
                <a:latin typeface="仿宋" panose="02010609060101010101" pitchFamily="49" charset="-122"/>
                <a:ea typeface="仿宋" panose="02010609060101010101" pitchFamily="49" charset="-122"/>
                <a:cs typeface="仿宋" panose="02010609060101010101" pitchFamily="49" charset="-122"/>
              </a:rPr>
              <a:t>在进行数据与知识的交流时，有哪些最佳方法？</a:t>
            </a:r>
            <a:endParaRPr lang="zh-CN" altLang="en-US" sz="2400" b="1">
              <a:latin typeface="仿宋" panose="02010609060101010101" pitchFamily="49" charset="-122"/>
              <a:ea typeface="仿宋" panose="02010609060101010101" pitchFamily="49" charset="-122"/>
              <a:cs typeface="仿宋" panose="02010609060101010101" pitchFamily="49" charset="-122"/>
            </a:endParaRPr>
          </a:p>
          <a:p>
            <a:pPr marL="457200" indent="-457200">
              <a:buFont typeface="+mj-lt"/>
              <a:buAutoNum type="arabicPeriod"/>
            </a:pPr>
            <a:endParaRPr lang="zh-CN" altLang="en-US" sz="2400" b="1">
              <a:latin typeface="仿宋" panose="02010609060101010101" pitchFamily="49" charset="-122"/>
              <a:ea typeface="仿宋" panose="02010609060101010101" pitchFamily="49" charset="-122"/>
              <a:cs typeface="仿宋" panose="02010609060101010101" pitchFamily="49" charset="-122"/>
            </a:endParaRPr>
          </a:p>
          <a:p>
            <a:pPr indent="0">
              <a:buFont typeface="+mj-lt"/>
              <a:buNone/>
            </a:pPr>
            <a:r>
              <a:rPr lang="zh-CN" altLang="en-US" sz="2400" b="1">
                <a:solidFill>
                  <a:srgbClr val="0000FF"/>
                </a:solidFill>
                <a:uFillTx/>
                <a:latin typeface="仿宋" panose="02010609060101010101" pitchFamily="49" charset="-122"/>
                <a:ea typeface="仿宋" panose="02010609060101010101" pitchFamily="49" charset="-122"/>
                <a:cs typeface="仿宋" panose="02010609060101010101" pitchFamily="49" charset="-122"/>
              </a:rPr>
              <a:t>提示：纵览计算机和软件逐步用于解决这些问题的过程，</a:t>
            </a:r>
            <a:r>
              <a:rPr lang="zh-CN" altLang="en-US" sz="2400" b="1">
                <a:solidFill>
                  <a:srgbClr val="0000FF"/>
                </a:solidFill>
                <a:uFillTx/>
                <a:latin typeface="仿宋" panose="02010609060101010101" pitchFamily="49" charset="-122"/>
                <a:ea typeface="仿宋" panose="02010609060101010101" pitchFamily="49" charset="-122"/>
                <a:cs typeface="仿宋" panose="02010609060101010101" pitchFamily="49" charset="-122"/>
                <a:sym typeface="+mn-ea"/>
              </a:rPr>
              <a:t>从大历史观的角度来考虑这5个问题</a:t>
            </a:r>
            <a:r>
              <a:rPr lang="zh-CN" altLang="en-US" sz="2400" b="1">
                <a:solidFill>
                  <a:srgbClr val="0000FF"/>
                </a:solidFill>
                <a:uFillTx/>
                <a:latin typeface="仿宋" panose="02010609060101010101" pitchFamily="49" charset="-122"/>
                <a:ea typeface="仿宋" panose="02010609060101010101" pitchFamily="49" charset="-122"/>
                <a:cs typeface="仿宋" panose="02010609060101010101" pitchFamily="49" charset="-122"/>
              </a:rPr>
              <a:t>。</a:t>
            </a:r>
            <a:endParaRPr lang="zh-CN" altLang="en-US" sz="2400" b="1">
              <a:solidFill>
                <a:srgbClr val="0000FF"/>
              </a:solidFill>
              <a:uFillTx/>
              <a:latin typeface="仿宋" panose="02010609060101010101" pitchFamily="49" charset="-122"/>
              <a:ea typeface="仿宋" panose="02010609060101010101" pitchFamily="49" charset="-122"/>
              <a:cs typeface="仿宋" panose="02010609060101010101" pitchFamily="49" charset="-122"/>
            </a:endParaRPr>
          </a:p>
          <a:p>
            <a:endParaRPr lang="zh-CN" altLang="en-US" sz="2400" b="1">
              <a:solidFill>
                <a:srgbClr val="0000FF"/>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sp>
        <p:nvSpPr>
          <p:cNvPr id="9" name="文本框 8"/>
          <p:cNvSpPr txBox="1"/>
          <p:nvPr>
            <p:custDataLst>
              <p:tags r:id="rId9"/>
            </p:custDataLst>
          </p:nvPr>
        </p:nvSpPr>
        <p:spPr>
          <a:xfrm>
            <a:off x="612490" y="5215483"/>
            <a:ext cx="8984151" cy="829945"/>
          </a:xfrm>
          <a:prstGeom prst="rect">
            <a:avLst/>
          </a:prstGeom>
          <a:noFill/>
        </p:spPr>
        <p:txBody>
          <a:bodyPr wrap="square" rtlCol="0">
            <a:spAutoFit/>
          </a:bodyPr>
          <a:p>
            <a:r>
              <a:rPr lang="zh-CN" altLang="en-US" sz="2400" dirty="0" smtClean="0"/>
              <a:t>软件发展史？（</a:t>
            </a:r>
            <a:r>
              <a:rPr lang="zh-CN" altLang="en-US" sz="2400" dirty="0" smtClean="0">
                <a:solidFill>
                  <a:srgbClr val="FF0000"/>
                </a:solidFill>
              </a:rPr>
              <a:t>课后阅读</a:t>
            </a:r>
            <a:r>
              <a:rPr lang="en-US" altLang="zh-CN" sz="2400" dirty="0" smtClean="0"/>
              <a:t>《</a:t>
            </a:r>
            <a:r>
              <a:rPr lang="zh-CN" altLang="en-US" sz="2400" dirty="0"/>
              <a:t>软件工程通史</a:t>
            </a:r>
            <a:r>
              <a:rPr lang="en-US" altLang="zh-CN" sz="2400" dirty="0" smtClean="0"/>
              <a:t>》</a:t>
            </a:r>
            <a:r>
              <a:rPr lang="zh-CN" altLang="en-US" sz="2400" dirty="0" smtClean="0"/>
              <a:t>，在阅读基础上要求总结近</a:t>
            </a:r>
            <a:r>
              <a:rPr lang="en-US" altLang="zh-CN" sz="2400" dirty="0" smtClean="0"/>
              <a:t>20</a:t>
            </a:r>
            <a:r>
              <a:rPr lang="zh-CN" altLang="en-US" sz="2400" dirty="0" smtClean="0"/>
              <a:t>年世界软件发展，以及中国软件发展）</a:t>
            </a:r>
            <a:endParaRPr lang="zh-CN" altLang="en-US" sz="2400" dirty="0"/>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p="http://schemas.openxmlformats.org/presentationml/2006/main">
  <p:tag name="KSO_WM_UNIT_VALUE" val="973*3384"/>
  <p:tag name="KSO_WM_UNIT_HIGHLIGHT" val="0"/>
  <p:tag name="KSO_WM_UNIT_COMPATIBLE" val="1"/>
  <p:tag name="KSO_WM_UNIT_DIAGRAM_ISNUMVISUAL" val="0"/>
  <p:tag name="KSO_WM_UNIT_DIAGRAM_ISREFERUNIT" val="0"/>
  <p:tag name="KSO_WM_UNIT_TYPE" val="d"/>
  <p:tag name="KSO_WM_UNIT_INDEX" val="1"/>
  <p:tag name="KSO_WM_UNIT_ID" val="diagram20214747_1*d*1"/>
  <p:tag name="KSO_WM_TEMPLATE_CATEGORY" val="diagram"/>
  <p:tag name="KSO_WM_TEMPLATE_INDEX" val="20214747"/>
  <p:tag name="KSO_WM_UNIT_LAYERLEVEL" val="1"/>
  <p:tag name="KSO_WM_TAG_VERSION" val="1.0"/>
  <p:tag name="KSO_WM_BEAUTIFY_FLAG" val="#wm#"/>
  <p:tag name="KSO_WM_CHIP_GROUPID" val="5e7310da9a230a26b9e88a19"/>
  <p:tag name="KSO_WM_CHIP_XID" val="5e7310da9a230a26b9e88a1a"/>
  <p:tag name="KSO_WM_UNIT_DEC_AREA_ID" val="6acc549eef8642288c7cb92c9159ac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1e1fc3ec3ed454ea1cdca8909eb3f88"/>
  <p:tag name="KSO_WM_UNIT_PLACING_PICTURE" val="61e1fc3ec3ed454ea1cdca8909eb3f88"/>
  <p:tag name="KSO_WM_TEMPLATE_ASSEMBLE_XID" val="60656f164054ed1e2fb80342"/>
  <p:tag name="KSO_WM_TEMPLATE_ASSEMBLE_GROUPID" val="60656f164054ed1e2fb80342"/>
  <p:tag name="KSO_WM_UNIT_PLACING_PICTURE_INFO" val="{&quot;code&quot;:&quot;&quot;,&quot;full_picture&quot;:false,&quot;scheme&quot;:&quot;&quot;,&quot;spacing&quot;:5}"/>
  <p:tag name="KSO_WM_UNIT_PLACING_PICTURE_COLLAGE_VIEWPORT" val="{&quot;height&quot;:4152.230158730158,&quot;width&quot;:12696}"/>
</p:tagLst>
</file>

<file path=ppt/tags/tag10.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8716_1*h_f*1_1"/>
  <p:tag name="KSO_WM_TEMPLATE_CATEGORY" val="diagram"/>
  <p:tag name="KSO_WM_TEMPLATE_INDEX" val="20208716"/>
  <p:tag name="KSO_WM_UNIT_LAYERLEVEL" val="1_1"/>
  <p:tag name="KSO_WM_TAG_VERSION" val="1.0"/>
  <p:tag name="KSO_WM_BEAUTIFY_FLAG" val="#wm#"/>
  <p:tag name="KSO_WM_UNIT_SUBTYPE" val="a"/>
  <p:tag name="KSO_WM_UNIT_DEFAULT_FONT" val="14;20;2"/>
  <p:tag name="KSO_WM_UNIT_BLOCK" val="0"/>
  <p:tag name="KSO_WM_UNIT_VALUE" val="266"/>
  <p:tag name="KSO_WM_UNIT_SHOW_EDIT_AREA_INDICATION" val="1"/>
  <p:tag name="KSO_WM_CHIP_GROUPID" val="5e6b05b36848fb12bee65ad8"/>
  <p:tag name="KSO_WM_CHIP_XID" val="5e6b05b36848fb12bee65ada"/>
  <p:tag name="KSO_WM_UNIT_DEC_AREA_ID" val="a068bdd1c10c45548245b6be0869c67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973a822dd32445ebf606d7929e0fc9b"/>
  <p:tag name="KSO_WM_UNIT_SUPPORT_BIG_FONT" val="1"/>
  <p:tag name="KSO_WM_UNIT_TEXT_FILL_FORE_SCHEMECOLOR_INDEX_BRIGHTNESS" val="0.25"/>
  <p:tag name="KSO_WM_UNIT_TEXT_FILL_FORE_SCHEMECOLOR_INDEX" val="13"/>
  <p:tag name="KSO_WM_UNIT_TEXT_FILL_TYPE" val="1"/>
  <p:tag name="KSO_WM_TEMPLATE_ASSEMBLE_XID" val="60656e7c4054ed1e2fb7f9c9"/>
  <p:tag name="KSO_WM_TEMPLATE_ASSEMBLE_GROUPID" val="60656e7c4054ed1e2fb7f9c9"/>
</p:tagLst>
</file>

<file path=ppt/tags/tag100.xml><?xml version="1.0" encoding="utf-8"?>
<p:tagLst xmlns:p="http://schemas.openxmlformats.org/presentationml/2006/main">
  <p:tag name="KSO_WM_UNIT_PLACING_PICTURE_USER_VIEWPORT" val="{&quot;height&quot;:871,&quot;width&quot;:15597}"/>
  <p:tag name="KSO_WM_BEAUTIFY_FLAG" val=""/>
</p:tagLst>
</file>

<file path=ppt/tags/tag101.xml><?xml version="1.0" encoding="utf-8"?>
<p:tagLst xmlns:p="http://schemas.openxmlformats.org/presentationml/2006/main">
  <p:tag name="KSO_WM_SPECIAL_SOURCE" val="bdnull"/>
</p:tagLst>
</file>

<file path=ppt/tags/tag102.xml><?xml version="1.0" encoding="utf-8"?>
<p:tagLst xmlns:p="http://schemas.openxmlformats.org/presentationml/2006/main">
  <p:tag name="KSO_WM_UNIT_PLACING_PICTURE_USER_VIEWPORT" val="{&quot;height&quot;:871,&quot;width&quot;:15597}"/>
  <p:tag name="KSO_WM_BEAUTIFY_FLAG" val=""/>
</p:tagLst>
</file>

<file path=ppt/tags/tag103.xml><?xml version="1.0" encoding="utf-8"?>
<p:tagLst xmlns:p="http://schemas.openxmlformats.org/presentationml/2006/main">
  <p:tag name="KSO_WM_SPECIAL_SOURCE" val="bdnull"/>
</p:tagLst>
</file>

<file path=ppt/tags/tag104.xml><?xml version="1.0" encoding="utf-8"?>
<p:tagLst xmlns:p="http://schemas.openxmlformats.org/presentationml/2006/main">
  <p:tag name="KSO_WM_UNIT_PLACING_PICTURE_USER_VIEWPORT" val="{&quot;height&quot;:871,&quot;width&quot;:15597}"/>
  <p:tag name="KSO_WM_BEAUTIFY_FLAG" val=""/>
</p:tagLst>
</file>

<file path=ppt/tags/tag105.xml><?xml version="1.0" encoding="utf-8"?>
<p:tagLst xmlns:p="http://schemas.openxmlformats.org/presentationml/2006/main">
  <p:tag name="KSO_WM_SPECIAL_SOURCE" val="bdnull"/>
</p:tagLst>
</file>

<file path=ppt/tags/tag106.xml><?xml version="1.0" encoding="utf-8"?>
<p:tagLst xmlns:p="http://schemas.openxmlformats.org/presentationml/2006/main">
  <p:tag name="KSO_WM_SPECIAL_SOURCE" val="bdnull"/>
</p:tagLst>
</file>

<file path=ppt/tags/tag107.xml><?xml version="1.0" encoding="utf-8"?>
<p:tagLst xmlns:p="http://schemas.openxmlformats.org/presentationml/2006/main">
  <p:tag name="KSO_WM_UNIT_PLACING_PICTURE_USER_VIEWPORT" val="{&quot;height&quot;:871,&quot;width&quot;:15597}"/>
  <p:tag name="KSO_WM_BEAUTIFY_FLAG" val=""/>
</p:tagLst>
</file>

<file path=ppt/tags/tag108.xml><?xml version="1.0" encoding="utf-8"?>
<p:tagLst xmlns:p="http://schemas.openxmlformats.org/presentationml/2006/main">
  <p:tag name="KSO_WM_SPECIAL_SOURCE" val="bdnull"/>
</p:tagLst>
</file>

<file path=ppt/tags/tag109.xml><?xml version="1.0" encoding="utf-8"?>
<p:tagLst xmlns:p="http://schemas.openxmlformats.org/presentationml/2006/main">
  <p:tag name="KSO_WM_UNIT_PLACING_PICTURE_USER_VIEWPORT" val="{&quot;height&quot;:871,&quot;width&quot;:15597}"/>
  <p:tag name="KSO_WM_BEAUTIFY_FLAG" val=""/>
</p:tagLst>
</file>

<file path=ppt/tags/tag11.xml><?xml version="1.0" encoding="utf-8"?>
<p:tagLst xmlns:p="http://schemas.openxmlformats.org/presentationml/2006/main">
  <p:tag name="KSO_WM_SPECIAL_SOURCE" val="bdnull"/>
</p:tagLst>
</file>

<file path=ppt/tags/tag110.xml><?xml version="1.0" encoding="utf-8"?>
<p:tagLst xmlns:p="http://schemas.openxmlformats.org/presentationml/2006/main">
  <p:tag name="KSO_WM_SPECIAL_SOURCE" val="bdnull"/>
</p:tagLst>
</file>

<file path=ppt/tags/tag111.xml><?xml version="1.0" encoding="utf-8"?>
<p:tagLst xmlns:p="http://schemas.openxmlformats.org/presentationml/2006/main">
  <p:tag name="KSO_WM_UNIT_PLACING_PICTURE_USER_VIEWPORT" val="{&quot;height&quot;:871,&quot;width&quot;:15597}"/>
  <p:tag name="KSO_WM_BEAUTIFY_FLAG" val=""/>
</p:tagLst>
</file>

<file path=ppt/tags/tag112.xml><?xml version="1.0" encoding="utf-8"?>
<p:tagLst xmlns:p="http://schemas.openxmlformats.org/presentationml/2006/main">
  <p:tag name="KSO_WM_SPECIAL_SOURCE" val="bdnull"/>
</p:tagLst>
</file>

<file path=ppt/tags/tag113.xml><?xml version="1.0" encoding="utf-8"?>
<p:tagLst xmlns:p="http://schemas.openxmlformats.org/presentationml/2006/main">
  <p:tag name="KSO_WM_UNIT_PLACING_PICTURE_USER_VIEWPORT" val="{&quot;height&quot;:871,&quot;width&quot;:15597}"/>
  <p:tag name="KSO_WM_BEAUTIFY_FLAG" val=""/>
</p:tagLst>
</file>

<file path=ppt/tags/tag114.xml><?xml version="1.0" encoding="utf-8"?>
<p:tagLst xmlns:p="http://schemas.openxmlformats.org/presentationml/2006/main">
  <p:tag name="KSO_WM_SPECIAL_SOURCE" val="bdnull"/>
</p:tagLst>
</file>

<file path=ppt/tags/tag115.xml><?xml version="1.0" encoding="utf-8"?>
<p:tagLst xmlns:p="http://schemas.openxmlformats.org/presentationml/2006/main">
  <p:tag name="KSO_WM_UNIT_PLACING_PICTURE_USER_VIEWPORT" val="{&quot;height&quot;:871,&quot;width&quot;:15597}"/>
  <p:tag name="KSO_WM_BEAUTIFY_FLAG" val=""/>
</p:tagLst>
</file>

<file path=ppt/tags/tag116.xml><?xml version="1.0" encoding="utf-8"?>
<p:tagLst xmlns:p="http://schemas.openxmlformats.org/presentationml/2006/main">
  <p:tag name="KSO_WM_SPECIAL_SOURCE" val="bdnull"/>
</p:tagLst>
</file>

<file path=ppt/tags/tag117.xml><?xml version="1.0" encoding="utf-8"?>
<p:tagLst xmlns:p="http://schemas.openxmlformats.org/presentationml/2006/main">
  <p:tag name="KSO_WM_UNIT_PLACING_PICTURE_USER_VIEWPORT" val="{&quot;height&quot;:871,&quot;width&quot;:15597}"/>
  <p:tag name="KSO_WM_BEAUTIFY_FLAG" val=""/>
</p:tagLst>
</file>

<file path=ppt/tags/tag118.xml><?xml version="1.0" encoding="utf-8"?>
<p:tagLst xmlns:p="http://schemas.openxmlformats.org/presentationml/2006/main">
  <p:tag name="KSO_WM_SPECIAL_SOURCE" val="bdnull"/>
</p:tagLst>
</file>

<file path=ppt/tags/tag119.xml><?xml version="1.0" encoding="utf-8"?>
<p:tagLst xmlns:p="http://schemas.openxmlformats.org/presentationml/2006/main">
  <p:tag name="KSO_WM_UNIT_PLACING_PICTURE_USER_VIEWPORT" val="{&quot;height&quot;:871,&quot;width&quot;:15597}"/>
  <p:tag name="KSO_WM_BEAUTIFY_FLAG" val=""/>
</p:tagLst>
</file>

<file path=ppt/tags/tag12.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120.xml><?xml version="1.0" encoding="utf-8"?>
<p:tagLst xmlns:p="http://schemas.openxmlformats.org/presentationml/2006/main">
  <p:tag name="KSO_WM_SPECIAL_SOURCE" val="bdnull"/>
</p:tagLst>
</file>

<file path=ppt/tags/tag121.xml><?xml version="1.0" encoding="utf-8"?>
<p:tagLst xmlns:p="http://schemas.openxmlformats.org/presentationml/2006/main">
  <p:tag name="KSO_WM_UNIT_PLACING_PICTURE_USER_VIEWPORT" val="{&quot;height&quot;:871,&quot;width&quot;:15597}"/>
  <p:tag name="KSO_WM_BEAUTIFY_FLAG" val=""/>
</p:tagLst>
</file>

<file path=ppt/tags/tag122.xml><?xml version="1.0" encoding="utf-8"?>
<p:tagLst xmlns:p="http://schemas.openxmlformats.org/presentationml/2006/main">
  <p:tag name="KSO_WM_SPECIAL_SOURCE" val="bdnull"/>
</p:tagLst>
</file>

<file path=ppt/tags/tag123.xml><?xml version="1.0" encoding="utf-8"?>
<p:tagLst xmlns:p="http://schemas.openxmlformats.org/presentationml/2006/main">
  <p:tag name="KSO_WM_UNIT_PLACING_PICTURE_USER_VIEWPORT" val="{&quot;height&quot;:871,&quot;width&quot;:15597}"/>
  <p:tag name="KSO_WM_BEAUTIFY_FLAG" val=""/>
</p:tagLst>
</file>

<file path=ppt/tags/tag124.xml><?xml version="1.0" encoding="utf-8"?>
<p:tagLst xmlns:p="http://schemas.openxmlformats.org/presentationml/2006/main">
  <p:tag name="KSO_WM_SPECIAL_SOURCE" val="bdnul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SPECIAL_SOURCE" val="bdnul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UNIT_PLACING_PICTURE_USER_VIEWPORT" val="{&quot;height&quot;:871,&quot;width&quot;:15597}"/>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140.xml><?xml version="1.0" encoding="utf-8"?>
<p:tagLst xmlns:p="http://schemas.openxmlformats.org/presentationml/2006/main">
  <p:tag name="KSO_WM_SPECIAL_SOURCE" val="bdnul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UNIT_PLACING_PICTURE_USER_VIEWPORT" val="{&quot;height&quot;:871,&quot;width&quot;:15597}"/>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150.xml><?xml version="1.0" encoding="utf-8"?>
<p:tagLst xmlns:p="http://schemas.openxmlformats.org/presentationml/2006/main">
  <p:tag name="KSO_WM_SPECIAL_SOURCE" val="bdnul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UNIT_PLACING_PICTURE_USER_VIEWPORT" val="{&quot;height&quot;:871,&quot;width&quot;:15597}"/>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SPECIAL_SOURCE" val="bdnul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SPECIAL_SOURCE" val="bdnul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SPECIAL_SOURCE" val="bdnull"/>
</p:tagLst>
</file>

<file path=ppt/tags/tag167.xml><?xml version="1.0" encoding="utf-8"?>
<p:tagLst xmlns:p="http://schemas.openxmlformats.org/presentationml/2006/main">
  <p:tag name="COMMONDATA" val="eyJoZGlkIjoiNmNkZjNjZmY5MWYzYTBjZDExNjU2NDM5YmI0ZjQ3ZjUifQ=="/>
  <p:tag name="KSO_WPP_MARK_KEY" val="f21afcc6-e7c2-4ed4-bb9c-4b274fc317d6"/>
</p:tagLst>
</file>

<file path=ppt/tags/tag17.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32.5},&quot;subLayout&quot;:[{&quot;id&quot;:&quot;2021-04-01T15:44:13&quot;,&quot;margin&quot;:{&quot;bottom&quot;:8.043000221252441,&quot;left&quot;:2.0630886554718018,&quot;right&quot;:0.02111823298037052,&quot;top&quot;:5.502999782562256},&quot;type&quot;:0},{&quot;id&quot;:&quot;2021-04-01T15:44:13&quot;,&quot;margin&quot;:{&quot;bottom&quot;:1.6929999589920044,&quot;left&quot;:1.3540035486221313,&quot;right&quot;:1.3751217126846313,&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 name="KSO_WM_SPECIAL_SOURCE" val="bdnull"/>
</p:tagLst>
</file>

<file path=ppt/tags/tag18.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1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2.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4747_1*a*1"/>
  <p:tag name="KSO_WM_TEMPLATE_CATEGORY" val="diagram"/>
  <p:tag name="KSO_WM_TEMPLATE_INDEX" val="20214747"/>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2c83c4d2c934841a4e2f53b468d6ee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ce507e57c074a3b98cae8cea4030c6c"/>
  <p:tag name="KSO_WM_UNIT_TEXT_FILL_FORE_SCHEMECOLOR_INDEX_BRIGHTNESS" val="0"/>
  <p:tag name="KSO_WM_UNIT_TEXT_FILL_FORE_SCHEMECOLOR_INDEX" val="13"/>
  <p:tag name="KSO_WM_UNIT_TEXT_FILL_TYPE" val="1"/>
  <p:tag name="KSO_WM_TEMPLATE_ASSEMBLE_XID" val="60656f164054ed1e2fb80342"/>
  <p:tag name="KSO_WM_TEMPLATE_ASSEMBLE_GROUPID" val="60656f164054ed1e2fb8034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23.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32.5},&quot;subLayout&quot;:[{&quot;id&quot;:&quot;2021-04-01T15:44:13&quot;,&quot;margin&quot;:{&quot;bottom&quot;:8.043000221252441,&quot;left&quot;:2.0630886554718018,&quot;right&quot;:0.02111823298037052,&quot;top&quot;:5.502999782562256},&quot;type&quot;:0},{&quot;id&quot;:&quot;2021-04-01T15:44:13&quot;,&quot;margin&quot;:{&quot;bottom&quot;:1.6929999589920044,&quot;left&quot;:1.3540035486221313,&quot;right&quot;:1.3751217126846313,&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 name="KSO_WM_SPECIAL_SOURCE" val="bdnull"/>
</p:tagLst>
</file>

<file path=ppt/tags/tag24.xml><?xml version="1.0" encoding="utf-8"?>
<p:tagLst xmlns:p="http://schemas.openxmlformats.org/presentationml/2006/main">
  <p:tag name="KSO_WM_UNIT_PLACING_PICTURE_USER_VIEWPORT" val="{&quot;height&quot;:871,&quot;width&quot;:15597}"/>
</p:tagLst>
</file>

<file path=ppt/tags/tag25.xml><?xml version="1.0" encoding="utf-8"?>
<p:tagLst xmlns:p="http://schemas.openxmlformats.org/presentationml/2006/main">
  <p:tag name="KSO_WM_UNIT_PLACING_PICTURE_USER_VIEWPORT" val="{&quot;height&quot;:1505.451968503937,&quot;width&quot;:5276.897637795276}"/>
</p:tagLst>
</file>

<file path=ppt/tags/tag26.xml><?xml version="1.0" encoding="utf-8"?>
<p:tagLst xmlns:p="http://schemas.openxmlformats.org/presentationml/2006/main">
  <p:tag name="KSO_WM_SPECIAL_SOURCE" val="bdnul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4747_1*f*1"/>
  <p:tag name="KSO_WM_TEMPLATE_CATEGORY" val="diagram"/>
  <p:tag name="KSO_WM_TEMPLATE_INDEX" val="20214747"/>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ef39690265214983a96d31af356c62f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9cae8cd99ac462cb7c31a437757d66a"/>
  <p:tag name="KSO_WM_UNIT_TEXT_FILL_FORE_SCHEMECOLOR_INDEX_BRIGHTNESS" val="0.25"/>
  <p:tag name="KSO_WM_UNIT_TEXT_FILL_FORE_SCHEMECOLOR_INDEX" val="13"/>
  <p:tag name="KSO_WM_UNIT_TEXT_FILL_TYPE" val="1"/>
  <p:tag name="KSO_WM_TEMPLATE_ASSEMBLE_XID" val="60656f164054ed1e2fb80342"/>
  <p:tag name="KSO_WM_TEMPLATE_ASSEMBLE_GROUPID" val="60656f164054ed1e2fb80342"/>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SPECIAL_SOURCE" val="bdnul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UNIT_PLACING_PICTURE_USER_VIEWPORT" val="{&quot;height&quot;:871,&quot;width&quot;:15597}"/>
  <p:tag name="KSO_WM_BEAUTIFY_FLAG" val=""/>
</p:tagLst>
</file>

<file path=ppt/tags/tag4.xml><?xml version="1.0" encoding="utf-8"?>
<p:tagLst xmlns:p="http://schemas.openxmlformats.org/presentationml/2006/main">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features&quot;:[&quot;collage&quot;],&quot;support_big_font&quot;:false,&quot;fill_id&quot;:&quot;fb0ffcfef6544b4d8389b0ff3f2bab8c&quot;,&quot;fill_align&quot;:&quot;cm&quot;,&quot;chip_types&quot;:[&quot;picture&quot;]},{&quot;text_align&quot;:&quot;cm&quot;,&quot;text_direction&quot;:&quot;horizontal&quot;,&quot;support_big_font&quot;:false,&quot;fill_id&quot;:&quot;1f26af3c16ff4fc89f865528777273d4&quot;,&quot;fill_align&quot;:&quot;cm&quot;,&quot;chip_types&quot;:[&quot;header&quot;]},{&quot;text_align&quot;:&quot;lm&quot;,&quot;text_direction&quot;:&quot;horizontal&quot;,&quot;support_big_font&quot;:false,&quot;fill_id&quot;:&quot;39b99654dd17454e8fd258040aa5d136&quot;,&quot;fill_align&quot;:&quot;cm&quot;,&quot;chip_types&quot;:[&quot;text&quot;]}],[{&quot;text_align&quot;:&quot;cm&quot;,&quot;text_direction&quot;:&quot;horizontal&quot;,&quot;support_features&quot;:[&quot;collage&quot;],&quot;support_big_font&quot;:false,&quot;fill_id&quot;:&quot;fb0ffcfef6544b4d8389b0ff3f2bab8c&quot;,&quot;fill_align&quot;:&quot;cm&quot;,&quot;chip_types&quot;:[&quot;picture&quot;]},{&quot;text_align&quot;:&quot;lm&quot;,&quot;text_direction&quot;:&quot;horizontal&quot;,&quot;support_big_font&quot;:false,&quot;fill_id&quot;:&quot;1f26af3c16ff4fc89f865528777273d4&quot;,&quot;fill_align&quot;:&quot;cm&quot;,&quot;chip_types&quot;:[&quot;text&quot;]},{&quot;text_align&quot;:&quot;lm&quot;,&quot;text_direction&quot;:&quot;horizontal&quot;,&quot;support_big_font&quot;:false,&quot;fill_id&quot;:&quot;39b99654dd17454e8fd258040aa5d136&quot;,&quot;fill_align&quot;:&quot;cm&quot;,&quot;chip_types&quot;:[&quot;text&quot;]}]]"/>
  <p:tag name="KSO_WM_SLIDE_ID" val="diagram202147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0"/>
  <p:tag name="KSO_WM_TAG_VERSION" val="1.0"/>
  <p:tag name="KSO_WM_BEAUTIFY_FLAG" val="#wm#"/>
  <p:tag name="KSO_WM_TEMPLATE_CATEGORY" val="diagram"/>
  <p:tag name="KSO_WM_TEMPLATE_INDEX" val="20214747"/>
  <p:tag name="KSO_WM_SLIDE_LAYOUT" val="a_d_f"/>
  <p:tag name="KSO_WM_SLIDE_LAYOUT_CNT" val="1_1_1"/>
  <p:tag name="KSO_WM_CHIP_XID" val="5f0e6fd78050c250ba65b1ee"/>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5:27:48&quot;,&quot;maxSize&quot;:{&quot;size1&quot;:51.2},&quot;minSize&quot;:{&quot;size1&quot;:44.4},&quot;normalSize&quot;:{&quot;size1&quot;:47.31111111111111},&quot;subLayout&quot;:[{&quot;id&quot;:&quot;2021-04-01T15:27:48&quot;,&quot;type&quot;:0},{&quot;direction&quot;:1,&quot;id&quot;:&quot;2021-04-01T15:27:48&quot;,&quot;maxSize&quot;:{&quot;size1&quot;:57.49965177521062},&quot;minSize&quot;:{&quot;size1&quot;:46.199651775210626},&quot;normalSize&quot;:{&quot;size1&quot;:54.949651775210626},&quot;subLayout&quot;:[{&quot;id&quot;:&quot;2021-04-01T15:27:48&quot;,&quot;margin&quot;:{&quot;bottom&quot;:1.6929999589920044,&quot;left&quot;:3.782599925994873,&quot;right&quot;:0.6879669427871704,&quot;top&quot;:0.847000002861023},&quot;type&quot;:0},{&quot;id&quot;:&quot;2021-04-01T15:27:48&quot;,&quot;margin&quot;:{&quot;bottom&quot;:1.6929999589920044,&quot;left&quot;:0.34357738494873047,&quot;right&quot;:3.781787395477295,&quot;top&quot;:0.847000002861023},&quot;type&quot;:0}],&quot;type&quot;:0}],&quot;type&quot;:0}"/>
  <p:tag name="KSO_WM_SLIDE_CAN_ADD_NAVIGATION" val="1"/>
  <p:tag name="KSO_WM_CHIP_GROUPID" val="5f0e6fd78050c250ba65b1ed"/>
  <p:tag name="KSO_WM_SLIDE_BK_DARK_LIGHT" val="2"/>
  <p:tag name="KSO_WM_SLIDE_BACKGROUND_TYPE" val="general"/>
  <p:tag name="KSO_WM_SLIDE_SUPPORT_FEATURE_TYPE" val="1"/>
  <p:tag name="KSO_WM_TEMPLATE_ASSEMBLE_XID" val="60656f164054ed1e2fb80342"/>
  <p:tag name="KSO_WM_TEMPLATE_ASSEMBLE_GROUPID" val="60656f164054ed1e2fb80342"/>
  <p:tag name="KSO_WM_SPECIAL_SOURCE" val="bdnul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SPECIAL_SOURCE" val="bdnul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UNIT_PLACING_PICTURE_USER_VIEWPORT" val="{&quot;height&quot;:871,&quot;width&quot;:15597}"/>
  <p:tag name="KSO_WM_BEAUTIFY_FLAG" val=""/>
</p:tagLst>
</file>

<file path=ppt/tags/tag49.xml><?xml version="1.0" encoding="utf-8"?>
<p:tagLst xmlns:p="http://schemas.openxmlformats.org/presentationml/2006/main">
  <p:tag name="KSO_WM_SPECIAL_SOURCE" val="bdnull"/>
</p:tagLst>
</file>

<file path=ppt/tags/tag5.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2982_1*a*1"/>
  <p:tag name="KSO_WM_TEMPLATE_CATEGORY" val="diagram"/>
  <p:tag name="KSO_WM_TEMPLATE_INDEX" val="20212982"/>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615e0faae184239b85d48756e13ad8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edee4062154458f8a7b2362f039cbfc"/>
  <p:tag name="KSO_WM_UNIT_TEXT_FILL_FORE_SCHEMECOLOR_INDEX_BRIGHTNESS" val="0"/>
  <p:tag name="KSO_WM_UNIT_TEXT_FILL_FORE_SCHEMECOLOR_INDEX" val="13"/>
  <p:tag name="KSO_WM_UNIT_TEXT_FILL_TYPE" val="1"/>
  <p:tag name="KSO_WM_TEMPLATE_ASSEMBLE_XID" val="60656f184054ed1e2fb8036b"/>
  <p:tag name="KSO_WM_TEMPLATE_ASSEMBLE_GROUPID" val="60656f184054ed1e2fb8036b"/>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51.xml><?xml version="1.0" encoding="utf-8"?>
<p:tagLst xmlns:p="http://schemas.openxmlformats.org/presentationml/2006/main">
  <p:tag name="KSO_WM_UNIT_PLACING_PICTURE_USER_VIEWPORT" val="{&quot;height&quot;:871,&quot;width&quot;:15597}"/>
  <p:tag name="KSO_WM_BEAUTIFY_FLAG" val=""/>
</p:tagLst>
</file>

<file path=ppt/tags/tag52.xml><?xml version="1.0" encoding="utf-8"?>
<p:tagLst xmlns:p="http://schemas.openxmlformats.org/presentationml/2006/main">
  <p:tag name="KSO_WM_SPECIAL_SOURCE" val="bdnull"/>
</p:tagLst>
</file>

<file path=ppt/tags/tag53.xml><?xml version="1.0" encoding="utf-8"?>
<p:tagLst xmlns:p="http://schemas.openxmlformats.org/presentationml/2006/main">
  <p:tag name="TIMING" val="|74.7|24.3"/>
  <p:tag name="KSO_WM_SPECIAL_SOURCE" val="bdnull"/>
</p:tagLst>
</file>

<file path=ppt/tags/tag54.xml><?xml version="1.0" encoding="utf-8"?>
<p:tagLst xmlns:p="http://schemas.openxmlformats.org/presentationml/2006/main">
  <p:tag name="KSO_WM_SPECIAL_SOURCE" val="bdnull"/>
</p:tagLst>
</file>

<file path=ppt/tags/tag55.xml><?xml version="1.0" encoding="utf-8"?>
<p:tagLst xmlns:p="http://schemas.openxmlformats.org/presentationml/2006/main">
  <p:tag name="KSO_WM_SPECIAL_SOURCE" val="bdnull"/>
</p:tagLst>
</file>

<file path=ppt/tags/tag56.xml><?xml version="1.0" encoding="utf-8"?>
<p:tagLst xmlns:p="http://schemas.openxmlformats.org/presentationml/2006/main">
  <p:tag name="KSO_WM_UNIT_PLACING_PICTURE_USER_VIEWPORT" val="{&quot;height&quot;:871,&quot;width&quot;:15597}"/>
  <p:tag name="KSO_WM_BEAUTIFY_FLAG" val=""/>
</p:tagLst>
</file>

<file path=ppt/tags/tag57.xml><?xml version="1.0" encoding="utf-8"?>
<p:tagLst xmlns:p="http://schemas.openxmlformats.org/presentationml/2006/main">
  <p:tag name="KSO_WM_SPECIAL_SOURCE" val="bdnull"/>
</p:tagLst>
</file>

<file path=ppt/tags/tag58.xml><?xml version="1.0" encoding="utf-8"?>
<p:tagLst xmlns:p="http://schemas.openxmlformats.org/presentationml/2006/main">
  <p:tag name="KSO_WM_SPECIAL_SOURCE" val="bdnull"/>
</p:tagLst>
</file>

<file path=ppt/tags/tag59.xml><?xml version="1.0" encoding="utf-8"?>
<p:tagLst xmlns:p="http://schemas.openxmlformats.org/presentationml/2006/main">
  <p:tag name="KSO_WM_UNIT_PLACING_PICTURE_USER_VIEWPORT" val="{&quot;height&quot;:871,&quot;width&quot;:15597}"/>
  <p:tag name="KSO_WM_BEAUTIFY_FLAG" val=""/>
</p:tagLst>
</file>

<file path=ppt/tags/tag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82_1*f*1"/>
  <p:tag name="KSO_WM_TEMPLATE_CATEGORY" val="diagram"/>
  <p:tag name="KSO_WM_TEMPLATE_INDEX" val="20212982"/>
  <p:tag name="KSO_WM_UNIT_LAYERLEVEL" val="1"/>
  <p:tag name="KSO_WM_TAG_VERSION" val="1.0"/>
  <p:tag name="KSO_WM_BEAUTIFY_FLAG" val="#wm#"/>
  <p:tag name="KSO_WM_UNIT_DEFAULT_FONT" val="14;20;2"/>
  <p:tag name="KSO_WM_UNIT_BLOCK" val="0"/>
  <p:tag name="KSO_WM_UNIT_VALUE" val="184"/>
  <p:tag name="KSO_WM_UNIT_SHOW_EDIT_AREA_INDICATION" val="1"/>
  <p:tag name="KSO_WM_CHIP_GROUPID" val="5e6b05596848fb12bee65ac8"/>
  <p:tag name="KSO_WM_CHIP_XID" val="5e6b05596848fb12bee65aca"/>
  <p:tag name="KSO_WM_UNIT_DEC_AREA_ID" val="2261fc9d45d14e39a5d3a3b506b8e6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cdc966cfdec4755be6cbd860905d40a"/>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184054ed1e2fb8036b"/>
  <p:tag name="KSO_WM_TEMPLATE_ASSEMBLE_GROUPID" val="60656f184054ed1e2fb8036b"/>
</p:tagLst>
</file>

<file path=ppt/tags/tag60.xml><?xml version="1.0" encoding="utf-8"?>
<p:tagLst xmlns:p="http://schemas.openxmlformats.org/presentationml/2006/main">
  <p:tag name="KSO_WM_SPECIAL_SOURCE" val="bdnull"/>
</p:tagLst>
</file>

<file path=ppt/tags/tag61.xml><?xml version="1.0" encoding="utf-8"?>
<p:tagLst xmlns:p="http://schemas.openxmlformats.org/presentationml/2006/main">
  <p:tag name="KSO_WM_UNIT_PLACING_PICTURE_USER_VIEWPORT" val="{&quot;height&quot;:871,&quot;width&quot;:15597}"/>
  <p:tag name="KSO_WM_BEAUTIFY_FLAG" val=""/>
</p:tagLst>
</file>

<file path=ppt/tags/tag62.xml><?xml version="1.0" encoding="utf-8"?>
<p:tagLst xmlns:p="http://schemas.openxmlformats.org/presentationml/2006/main">
  <p:tag name="KSO_WM_SPECIAL_SOURCE" val="bdnull"/>
</p:tagLst>
</file>

<file path=ppt/tags/tag63.xml><?xml version="1.0" encoding="utf-8"?>
<p:tagLst xmlns:p="http://schemas.openxmlformats.org/presentationml/2006/main">
  <p:tag name="KSO_WM_UNIT_PLACING_PICTURE_USER_VIEWPORT" val="{&quot;height&quot;:871,&quot;width&quot;:15597}"/>
  <p:tag name="KSO_WM_BEAUTIFY_FLAG" val=""/>
</p:tagLst>
</file>

<file path=ppt/tags/tag64.xml><?xml version="1.0" encoding="utf-8"?>
<p:tagLst xmlns:p="http://schemas.openxmlformats.org/presentationml/2006/main">
  <p:tag name="KSO_WM_SPECIAL_SOURCE" val="bdnull"/>
</p:tagLst>
</file>

<file path=ppt/tags/tag65.xml><?xml version="1.0" encoding="utf-8"?>
<p:tagLst xmlns:p="http://schemas.openxmlformats.org/presentationml/2006/main">
  <p:tag name="KSO_WM_UNIT_PLACING_PICTURE_USER_VIEWPORT" val="{&quot;height&quot;:871,&quot;width&quot;:15597}"/>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SPECIAL_SOURCE" val="bdnull"/>
</p:tagLst>
</file>

<file path=ppt/tags/tag68.xml><?xml version="1.0" encoding="utf-8"?>
<p:tagLst xmlns:p="http://schemas.openxmlformats.org/presentationml/2006/main">
  <p:tag name="KSO_WM_UNIT_PLACING_PICTURE_USER_VIEWPORT" val="{&quot;height&quot;:871,&quot;width&quot;:15597}"/>
  <p:tag name="KSO_WM_BEAUTIFY_FLAG" val=""/>
</p:tagLst>
</file>

<file path=ppt/tags/tag69.xml><?xml version="1.0" encoding="utf-8"?>
<p:tagLst xmlns:p="http://schemas.openxmlformats.org/presentationml/2006/main">
  <p:tag name="KSO_WM_SPECIAL_SOURCE" val="bdnull"/>
</p:tagLst>
</file>

<file path=ppt/tags/tag7.xml><?xml version="1.0" encoding="utf-8"?>
<p:tagLst xmlns:p="http://schemas.openxmlformats.org/presentationml/2006/main">
  <p:tag name="KSO_WM_BEAUTIFY_FLAG" val="#wm#"/>
  <p:tag name="KSO_WM_TEMPLATE_CATEGORY" val="diagram"/>
  <p:tag name="KSO_WM_TEMPLATE_INDEX" val="20212982"/>
  <p:tag name="KSO_WM_SLIDE_LAYOUT_INFO" val="{&quot;backgroundInfo&quot;:[{&quot;bottom&quot;:0,&quot;bottomAbs&quot;:false,&quot;left&quot;:0,&quot;leftAbs&quot;:false,&quot;right&quot;:0,&quot;rightAbs&quot;:false,&quot;top&quot;:0,&quot;topAbs&quot;:false,&quot;type&quot;:&quot;general&quot;}],&quot;direction&quot;:1,&quot;id&quot;:&quot;2021-04-01T15:28:14&quot;,&quot;maxSize&quot;:{&quot;size1&quot;:58.8},&quot;minSize&quot;:{&quot;size1&quot;:40},&quot;normalSize&quot;:{&quot;size1&quot;:43.33125},&quot;subLayout&quot;:[{&quot;id&quot;:&quot;2021-04-01T15:28:14&quot;,&quot;maxSize&quot;:{&quot;size1&quot;:48.90003645378725},&quot;minSize&quot;:{&quot;size1&quot;:20.000036453787256},&quot;normalSize&quot;:{&quot;size1&quot;:34.33336978712059},&quot;subLayout&quot;:[{&quot;id&quot;:&quot;2021-04-01T15:28:14&quot;,&quot;margin&quot;:{&quot;bottom&quot;:0.02600000612437725,&quot;left&quot;:1.3751217126846313,&quot;right&quot;:1.3540035486221313,&quot;top&quot;:1.6929999589920044},&quot;type&quot;:0},{&quot;id&quot;:&quot;2021-04-01T15:28:14&quot;,&quot;margin&quot;:{&quot;bottom&quot;:1.6929999589920044,&quot;left&quot;:1.3751217126846313,&quot;right&quot;:1.3540035486221313,&quot;top&quot;:0.8199999928474426},&quot;type&quot;:0}],&quot;type&quot;:0},{&quot;id&quot;:&quot;2021-04-01T15:28:14&quot;,&quot;type&quot;:0}],&quot;type&quot;:0}"/>
  <p:tag name="KSO_WM_SLIDE_BACKGROUND" val="[&quot;general&quot;]"/>
  <p:tag name="KSO_WM_SLIDE_RATIO" val="1.777778"/>
  <p:tag name="KSO_WM_SLIDE_ID" val="diagram2021298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1*540"/>
  <p:tag name="KSO_WM_SLIDE_POSITION" val="48*0"/>
  <p:tag name="KSO_WM_TAG_VERSION" val="1.0"/>
  <p:tag name="KSO_WM_SLIDE_LAYOUT" val="a_d_f"/>
  <p:tag name="KSO_WM_SLIDE_LAYOUT_CNT" val="1_1_1"/>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b897e4f28063439f81c3042abf8efcfa&quot;,&quot;fill_align&quot;:&quot;cm&quot;,&quot;text_align&quot;:&quot;cm&quot;,&quot;text_direction&quot;:&quot;horizontal&quot;,&quot;chip_types&quot;:[&quot;picture&quot;]},{&quot;fill_id&quot;:&quot;91c2d412957a42c7ac4c0af4ec3c1ff2&quot;,&quot;fill_align&quot;:&quot;lb&quot;,&quot;text_align&quot;:&quot;lb&quot;,&quot;text_direction&quot;:&quot;horizontal&quot;,&quot;chip_types&quot;:[&quot;text&quot;,&quot;header&quot;]},{&quot;fill_id&quot;:&quot;0585dfe81ea5446a92fcecaf8b695309&quot;,&quot;fill_align&quot;:&quot;lt&quot;,&quot;text_align&quot;:&quot;lt&quot;,&quot;text_direction&quot;:&quot;horizontal&quot;,&quot;chip_types&quot;:[&quot;pictext&quot;,&quot;text&quot;,&quot;picture&quot;,&quot;chart&quot;,&quot;table&quot;]}]]"/>
  <p:tag name="KSO_WM_CHIP_XID" val="5eecb281a758c1ec0b708a48"/>
  <p:tag name="KSO_WM_CHIP_GROUPID" val="5eecb281a758c1ec0b708a47"/>
  <p:tag name="KSO_WM_SLIDE_BK_DARK_LIGHT" val="2"/>
  <p:tag name="KSO_WM_SLIDE_BACKGROUND_TYPE" val="general"/>
  <p:tag name="KSO_WM_SLIDE_SUPPORT_FEATURE_TYPE" val="0"/>
  <p:tag name="KSO_WM_TEMPLATE_ASSEMBLE_XID" val="60656f184054ed1e2fb8036b"/>
  <p:tag name="KSO_WM_TEMPLATE_ASSEMBLE_GROUPID" val="60656f184054ed1e2fb8036b"/>
  <p:tag name="KSO_WM_SPECIAL_SOURCE" val="bdnull"/>
</p:tagLst>
</file>

<file path=ppt/tags/tag70.xml><?xml version="1.0" encoding="utf-8"?>
<p:tagLst xmlns:p="http://schemas.openxmlformats.org/presentationml/2006/main">
  <p:tag name="KSO_WM_SPECIAL_SOURCE" val="bdnull"/>
</p:tagLst>
</file>

<file path=ppt/tags/tag71.xml><?xml version="1.0" encoding="utf-8"?>
<p:tagLst xmlns:p="http://schemas.openxmlformats.org/presentationml/2006/main">
  <p:tag name="KSO_WM_SPECIAL_SOURCE" val="bdnull"/>
</p:tagLst>
</file>

<file path=ppt/tags/tag72.xml><?xml version="1.0" encoding="utf-8"?>
<p:tagLst xmlns:p="http://schemas.openxmlformats.org/presentationml/2006/main">
  <p:tag name="KSO_WM_UNIT_PLACING_PICTURE_USER_VIEWPORT" val="{&quot;height&quot;:871,&quot;width&quot;:15597}"/>
  <p:tag name="KSO_WM_BEAUTIFY_FLAG" val=""/>
</p:tagLst>
</file>

<file path=ppt/tags/tag73.xml><?xml version="1.0" encoding="utf-8"?>
<p:tagLst xmlns:p="http://schemas.openxmlformats.org/presentationml/2006/main">
  <p:tag name="KSO_WM_SPECIAL_SOURCE" val="bdnull"/>
</p:tagLst>
</file>

<file path=ppt/tags/tag74.xml><?xml version="1.0" encoding="utf-8"?>
<p:tagLst xmlns:p="http://schemas.openxmlformats.org/presentationml/2006/main">
  <p:tag name="KSO_WM_UNIT_PLACING_PICTURE_USER_VIEWPORT" val="{&quot;height&quot;:871,&quot;width&quot;:15597}"/>
  <p:tag name="KSO_WM_BEAUTIFY_FLAG" val=""/>
</p:tagLst>
</file>

<file path=ppt/tags/tag75.xml><?xml version="1.0" encoding="utf-8"?>
<p:tagLst xmlns:p="http://schemas.openxmlformats.org/presentationml/2006/main">
  <p:tag name="KSO_WM_SPECIAL_SOURCE" val="bdnul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SPECIAL_SOURCE" val="bdnul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UNIT_TABLE_BEAUTIFY" val="smartTable{a1fbacfc-12a9-46b6-94c1-a45bb9e1a7ac}"/>
  <p:tag name="TABLE_ENDDRAG_ORIGIN_RECT" val="627*232"/>
  <p:tag name="TABLE_ENDDRAG_RECT" val="52*235*627*232"/>
</p:tagLst>
</file>

<file path=ppt/tags/tag83.xml><?xml version="1.0" encoding="utf-8"?>
<p:tagLst xmlns:p="http://schemas.openxmlformats.org/presentationml/2006/main">
  <p:tag name="KSO_WM_SPECIAL_SOURCE" val="bdnull"/>
</p:tagLst>
</file>

<file path=ppt/tags/tag84.xml><?xml version="1.0" encoding="utf-8"?>
<p:tagLst xmlns:p="http://schemas.openxmlformats.org/presentationml/2006/main">
  <p:tag name="KSO_WM_UNIT_PLACING_PICTURE_USER_VIEWPORT" val="{&quot;height&quot;:871,&quot;width&quot;:15597}"/>
  <p:tag name="KSO_WM_BEAUTIFY_FLAG" val=""/>
</p:tagLst>
</file>

<file path=ppt/tags/tag85.xml><?xml version="1.0" encoding="utf-8"?>
<p:tagLst xmlns:p="http://schemas.openxmlformats.org/presentationml/2006/main">
  <p:tag name="KSO_WM_SPECIAL_SOURCE" val="bdnull"/>
</p:tagLst>
</file>

<file path=ppt/tags/tag86.xml><?xml version="1.0" encoding="utf-8"?>
<p:tagLst xmlns:p="http://schemas.openxmlformats.org/presentationml/2006/main">
  <p:tag name="KSO_WM_SPECIAL_SOURCE" val="bdnull"/>
</p:tagLst>
</file>

<file path=ppt/tags/tag87.xml><?xml version="1.0" encoding="utf-8"?>
<p:tagLst xmlns:p="http://schemas.openxmlformats.org/presentationml/2006/main">
  <p:tag name="KSO_WM_UNIT_PLACING_PICTURE_USER_VIEWPORT" val="{&quot;height&quot;:871,&quot;width&quot;:15597}"/>
  <p:tag name="KSO_WM_BEAUTIFY_FLAG" val=""/>
</p:tagLst>
</file>

<file path=ppt/tags/tag88.xml><?xml version="1.0" encoding="utf-8"?>
<p:tagLst xmlns:p="http://schemas.openxmlformats.org/presentationml/2006/main">
  <p:tag name="KSO_WM_SPECIAL_SOURCE" val="bdnull"/>
</p:tagLst>
</file>

<file path=ppt/tags/tag89.xml><?xml version="1.0" encoding="utf-8"?>
<p:tagLst xmlns:p="http://schemas.openxmlformats.org/presentationml/2006/main">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8716_1*i*10"/>
  <p:tag name="KSO_WM_TEMPLATE_CATEGORY" val="diagram"/>
  <p:tag name="KSO_WM_TEMPLATE_INDEX" val="20208716"/>
  <p:tag name="KSO_WM_UNIT_LAYERLEVEL" val="1"/>
  <p:tag name="KSO_WM_TAG_VERSION" val="1.0"/>
  <p:tag name="KSO_WM_BEAUTIFY_FLAG" val="#wm#"/>
  <p:tag name="KSO_WM_UNIT_BLOCK" val="0"/>
  <p:tag name="KSO_WM_UNIT_SM_LIMIT_TYPE" val="2"/>
  <p:tag name="KSO_WM_UNIT_DEC_AREA_ID" val="3a4e26e5d8c84929a27a6f52665c7c85"/>
  <p:tag name="KSO_WM_UNIT_DECORATE_INFO" val="{&quot;DecorateInfoH&quot;:{&quot;IsAbs&quot;:true},&quot;DecorateInfoW&quot;:{&quot;IsAbs&quot;:true},&quot;DecorateInfoX&quot;:{&quot;IsAbs&quot;:true,&quot;Pos&quot;:1},&quot;DecorateInfoY&quot;:{&quot;IsAbs&quot;:true,&quot;Pos&quot;:1},&quot;ReferentInfo&quot;:{&quot;Id&quot;:&quot;db0a5dfcab0d49aa94c58cdd43d8336c;a068bdd1c10c45548245b6be0869c674&quot;,&quot;X&quot;:{&quot;Pos&quot;:1},&quot;Y&quot;:{&quot;Pos&quot;:1}},&quot;whChangeMode&quot;:0}"/>
  <p:tag name="KSO_WM_CHIP_GROUPID" val="5ef1707e5bb2a422ac9a2b53"/>
  <p:tag name="KSO_WM_CHIP_XID" val="5ef1707e5bb2a422ac9a2b54"/>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20"/>
  <p:tag name="KSO_WM_TEMPLATE_ASSEMBLE_XID" val="60656e7c4054ed1e2fb7f9c9"/>
  <p:tag name="KSO_WM_TEMPLATE_ASSEMBLE_GROUPID" val="60656e7c4054ed1e2fb7f9c9"/>
</p:tagLst>
</file>

<file path=ppt/tags/tag90.xml><?xml version="1.0" encoding="utf-8"?>
<p:tagLst xmlns:p="http://schemas.openxmlformats.org/presentationml/2006/main">
  <p:tag name="KSO_WM_UNIT_PLACING_PICTURE_USER_VIEWPORT" val="{&quot;height&quot;:871,&quot;width&quot;:15597}"/>
  <p:tag name="KSO_WM_BEAUTIFY_FLAG" val=""/>
</p:tagLst>
</file>

<file path=ppt/tags/tag91.xml><?xml version="1.0" encoding="utf-8"?>
<p:tagLst xmlns:p="http://schemas.openxmlformats.org/presentationml/2006/main">
  <p:tag name="KSO_WM_SPECIAL_SOURCE" val="bdnull"/>
</p:tagLst>
</file>

<file path=ppt/tags/tag92.xml><?xml version="1.0" encoding="utf-8"?>
<p:tagLst xmlns:p="http://schemas.openxmlformats.org/presentationml/2006/main">
  <p:tag name="KSO_WM_UNIT_PLACING_PICTURE_USER_VIEWPORT" val="{&quot;height&quot;:871,&quot;width&quot;:15597}"/>
  <p:tag name="KSO_WM_BEAUTIFY_FLAG" val=""/>
</p:tagLst>
</file>

<file path=ppt/tags/tag93.xml><?xml version="1.0" encoding="utf-8"?>
<p:tagLst xmlns:p="http://schemas.openxmlformats.org/presentationml/2006/main">
  <p:tag name="KSO_WM_SPECIAL_SOURCE" val="bdnull"/>
</p:tagLst>
</file>

<file path=ppt/tags/tag94.xml><?xml version="1.0" encoding="utf-8"?>
<p:tagLst xmlns:p="http://schemas.openxmlformats.org/presentationml/2006/main">
  <p:tag name="KSO_WM_UNIT_PLACING_PICTURE_USER_VIEWPORT" val="{&quot;height&quot;:871,&quot;width&quot;:15597}"/>
  <p:tag name="KSO_WM_BEAUTIFY_FLAG" val=""/>
</p:tagLst>
</file>

<file path=ppt/tags/tag95.xml><?xml version="1.0" encoding="utf-8"?>
<p:tagLst xmlns:p="http://schemas.openxmlformats.org/presentationml/2006/main">
  <p:tag name="KSO_WM_SPECIAL_SOURCE" val="bdnull"/>
</p:tagLst>
</file>

<file path=ppt/tags/tag96.xml><?xml version="1.0" encoding="utf-8"?>
<p:tagLst xmlns:p="http://schemas.openxmlformats.org/presentationml/2006/main">
  <p:tag name="KSO_WM_UNIT_PLACING_PICTURE_USER_VIEWPORT" val="{&quot;height&quot;:871,&quot;width&quot;:15597}"/>
  <p:tag name="KSO_WM_BEAUTIFY_FLAG" val=""/>
</p:tagLst>
</file>

<file path=ppt/tags/tag97.xml><?xml version="1.0" encoding="utf-8"?>
<p:tagLst xmlns:p="http://schemas.openxmlformats.org/presentationml/2006/main">
  <p:tag name="KSO_WM_SPECIAL_SOURCE" val="bdnull"/>
</p:tagLst>
</file>

<file path=ppt/tags/tag98.xml><?xml version="1.0" encoding="utf-8"?>
<p:tagLst xmlns:p="http://schemas.openxmlformats.org/presentationml/2006/main">
  <p:tag name="KSO_WM_UNIT_PLACING_PICTURE_USER_VIEWPORT" val="{&quot;height&quot;:871,&quot;width&quot;:15597}"/>
  <p:tag name="KSO_WM_BEAUTIFY_FLAG" val=""/>
</p:tagLst>
</file>

<file path=ppt/tags/tag99.xml><?xml version="1.0" encoding="utf-8"?>
<p:tagLst xmlns:p="http://schemas.openxmlformats.org/presentationml/2006/main">
  <p:tag name="KSO_WM_SPECIAL_SOURCE" val="bdnull"/>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6048</Words>
  <Application>WPS 演示</Application>
  <PresentationFormat>自定义</PresentationFormat>
  <Paragraphs>667</Paragraphs>
  <Slides>54</Slides>
  <Notes>65</Notes>
  <HiddenSlides>21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54</vt:i4>
      </vt:variant>
    </vt:vector>
  </HeadingPairs>
  <TitlesOfParts>
    <vt:vector size="68" baseType="lpstr">
      <vt:lpstr>Arial</vt:lpstr>
      <vt:lpstr>宋体</vt:lpstr>
      <vt:lpstr>Wingdings</vt:lpstr>
      <vt:lpstr>微软雅黑</vt:lpstr>
      <vt:lpstr>Segoe UI</vt:lpstr>
      <vt:lpstr>Wingdings</vt:lpstr>
      <vt:lpstr>Times New Roman</vt:lpstr>
      <vt:lpstr>华文中宋</vt:lpstr>
      <vt:lpstr>Impact</vt:lpstr>
      <vt:lpstr>黑体</vt:lpstr>
      <vt:lpstr>仿宋</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1012</dc:title>
  <dc:creator>admin</dc:creator>
  <cp:lastModifiedBy>王婷</cp:lastModifiedBy>
  <cp:revision>745</cp:revision>
  <cp:lastPrinted>2021-12-14T02:46:00Z</cp:lastPrinted>
  <dcterms:created xsi:type="dcterms:W3CDTF">2021-12-14T02:46:00Z</dcterms:created>
  <dcterms:modified xsi:type="dcterms:W3CDTF">2023-09-06T07:08:23Z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C58DB5D729074062885111962A41FB4E_13</vt:lpwstr>
  </property>
</Properties>
</file>