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7" r:id="rId9"/>
    <p:sldId id="265" r:id="rId10"/>
    <p:sldId id="262" r:id="rId11"/>
    <p:sldId id="263" r:id="rId12"/>
    <p:sldId id="266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1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1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Media Account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Workshop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1: Vorbereitungen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1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Landau Media Azure Portal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TODO (DB, Docker, ES)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https://portal.azure.com/</a:t>
            </a:r>
          </a:p>
          <a:p>
            <a:r>
              <a:rPr lang="de-DE" dirty="0" err="1">
                <a:solidFill>
                  <a:schemeClr val="bg1"/>
                </a:solidFill>
              </a:rPr>
              <a:t>v</a:t>
            </a:r>
            <a:r>
              <a:rPr lang="de-DE" dirty="0" err="1" smtClean="0">
                <a:solidFill>
                  <a:schemeClr val="bg1"/>
                </a:solidFill>
              </a:rPr>
              <a:t>orsicht</a:t>
            </a:r>
            <a:r>
              <a:rPr lang="de-DE" dirty="0" smtClean="0">
                <a:solidFill>
                  <a:schemeClr val="bg1"/>
                </a:solidFill>
              </a:rPr>
              <a:t>: Landau Media Zugang</a:t>
            </a:r>
          </a:p>
        </p:txBody>
      </p:sp>
    </p:spTree>
    <p:extLst>
      <p:ext uri="{BB962C8B-B14F-4D97-AF65-F5344CB8AC3E}">
        <p14:creationId xmlns:p14="http://schemas.microsoft.com/office/powerpoint/2010/main" val="20668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Persönliches Azure Portal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Kostenlos und 170€ Startguthaben im ersten Monat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Microsoft Account und Kreditkarte erforderlich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Storage Account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Ein Storage Account wird für Datenablage in der Cloud benötigt</a:t>
            </a: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Queue Demo: Messenger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Start des Clients wird </a:t>
            </a:r>
            <a:r>
              <a:rPr lang="de-DE" dirty="0" smtClean="0">
                <a:solidFill>
                  <a:schemeClr val="bg1"/>
                </a:solidFill>
              </a:rPr>
              <a:t>ein </a:t>
            </a:r>
            <a:r>
              <a:rPr lang="de-DE" dirty="0">
                <a:solidFill>
                  <a:schemeClr val="bg1"/>
                </a:solidFill>
              </a:rPr>
              <a:t>Benutzername eingegeben</a:t>
            </a:r>
          </a:p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de-DE" dirty="0" smtClean="0">
                <a:solidFill>
                  <a:schemeClr val="bg1"/>
                </a:solidFill>
              </a:rPr>
              <a:t>wartenden Nachrichten für diesen Benutzer werden nach </a:t>
            </a:r>
            <a:r>
              <a:rPr lang="de-DE" dirty="0">
                <a:solidFill>
                  <a:schemeClr val="bg1"/>
                </a:solidFill>
              </a:rPr>
              <a:t>dem </a:t>
            </a:r>
            <a:r>
              <a:rPr lang="de-DE" dirty="0" smtClean="0">
                <a:solidFill>
                  <a:schemeClr val="bg1"/>
                </a:solidFill>
              </a:rPr>
              <a:t>Start angezeigt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Nachrichten können an beliebige andere Benutzer gesendet werden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messenger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henger</a:t>
            </a:r>
            <a:endParaRPr lang="de-DE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17:15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hey dicker!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eyyy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was geht?</a:t>
            </a:r>
            <a:endParaRPr lang="de-DE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17:16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wallah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nix dicker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</a:t>
            </a:r>
            <a:r>
              <a:rPr lang="de-DE" dirty="0" err="1" smtClean="0">
                <a:solidFill>
                  <a:schemeClr val="bg1"/>
                </a:solidFill>
              </a:rPr>
              <a:t>Blob</a:t>
            </a:r>
            <a:r>
              <a:rPr lang="de-DE" dirty="0" smtClean="0">
                <a:solidFill>
                  <a:schemeClr val="bg1"/>
                </a:solidFill>
              </a:rPr>
              <a:t> Demo: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Ein einfacher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r>
              <a:rPr lang="de-DE" dirty="0" smtClean="0">
                <a:solidFill>
                  <a:schemeClr val="bg1"/>
                </a:solidFill>
              </a:rPr>
              <a:t> Klon zum Synchronisieren von Dateien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Kopiert alle Dateien aus der Cloud in das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r>
              <a:rPr lang="de-DE" dirty="0" smtClean="0">
                <a:solidFill>
                  <a:schemeClr val="bg1"/>
                </a:solidFill>
              </a:rPr>
              <a:t> Verzeichnis, wenn diese dort noch nicht existieren und umgekehrt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Änderungen und Löschen von Dateien ignorieren wir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Elastic</a:t>
            </a:r>
            <a:r>
              <a:rPr lang="de-DE" dirty="0">
                <a:solidFill>
                  <a:schemeClr val="bg1"/>
                </a:solidFill>
              </a:rPr>
              <a:t> Search </a:t>
            </a:r>
            <a:r>
              <a:rPr lang="de-DE" dirty="0" smtClean="0">
                <a:solidFill>
                  <a:schemeClr val="bg1"/>
                </a:solidFill>
              </a:rPr>
              <a:t>Demo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TODO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https://www.elastic.co/guide/en/kibana/current/install.html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http://localhost:5601/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http://www.oracle.com/technetwork/java/javase/downloads/index.html.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2017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https://visualstudio.microsoft.com/vs/community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8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.NET Core 2.1 &amp; .NET Framework 4.7.2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https://www.microsoft.com/net/download/windows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32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Anmelden und DOCKER ID mit Passwort erzeugen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https://www.docker.com/docker-windows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5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Nach der Installation mit der DOCKER ID anmelden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Läuft im Hintergrund als 🐋 Tray Icon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Auf ‚Windows Container‘ wechseln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Code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https://code.visualstudio.com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2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Node.js </a:t>
            </a:r>
            <a:r>
              <a:rPr lang="de-DE" dirty="0" smtClean="0">
                <a:solidFill>
                  <a:schemeClr val="bg1"/>
                </a:solidFill>
              </a:rPr>
              <a:t>10.6.0 </a:t>
            </a:r>
            <a:r>
              <a:rPr lang="de-DE" dirty="0" err="1" smtClean="0">
                <a:solidFill>
                  <a:schemeClr val="bg1"/>
                </a:solidFill>
              </a:rPr>
              <a:t>Current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https://nodejs.org/en/download/current/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Elastic</a:t>
            </a:r>
            <a:r>
              <a:rPr lang="de-DE" dirty="0" smtClean="0">
                <a:solidFill>
                  <a:schemeClr val="bg1"/>
                </a:solidFill>
              </a:rPr>
              <a:t> Search &amp; </a:t>
            </a:r>
            <a:r>
              <a:rPr lang="de-DE" dirty="0" err="1" smtClean="0">
                <a:solidFill>
                  <a:schemeClr val="bg1"/>
                </a:solidFill>
              </a:rPr>
              <a:t>Kibana</a:t>
            </a:r>
            <a:r>
              <a:rPr lang="de-DE" dirty="0" smtClean="0">
                <a:solidFill>
                  <a:schemeClr val="bg1"/>
                </a:solidFill>
              </a:rPr>
              <a:t>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https://www.elastic.co/start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&gt; bin\elasticsearch.bat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http://localhost:9200/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Installation prüfen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–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-&gt;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 smtClean="0">
                <a:solidFill>
                  <a:schemeClr val="bg1"/>
                </a:solidFill>
              </a:rPr>
              <a:t> "10.0.1" 2018-04-17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&gt; echo %JAVA_HOME -&gt; C:\Program Files\Java\jdk-10.0.1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25624"/>
            <a:ext cx="81831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137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Media Account Workshop</vt:lpstr>
      <vt:lpstr>Visual Studio 2017</vt:lpstr>
      <vt:lpstr>.NET Core 2.1 &amp; .NET Framework 4.7.2</vt:lpstr>
      <vt:lpstr>Docker for Windows 🐳</vt:lpstr>
      <vt:lpstr>Docker for Windows 🐳</vt:lpstr>
      <vt:lpstr>Visual Studio Code</vt:lpstr>
      <vt:lpstr>Node.js 10.6.0 Current</vt:lpstr>
      <vt:lpstr>Elastic Search &amp; Kibana (optional)</vt:lpstr>
      <vt:lpstr>Installation prüfen</vt:lpstr>
      <vt:lpstr>Landau Media Azure Portal</vt:lpstr>
      <vt:lpstr>Persönliches Azure Portal (optional)</vt:lpstr>
      <vt:lpstr>Azure Storage Account</vt:lpstr>
      <vt:lpstr>Azure Queue Demo: Messenger</vt:lpstr>
      <vt:lpstr>Azure Blob Demo: DropBox</vt:lpstr>
      <vt:lpstr>Elastic Search Demo: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Account Workshop</dc:title>
  <dc:creator>Sascha Henger</dc:creator>
  <cp:lastModifiedBy>Sascha Henger</cp:lastModifiedBy>
  <cp:revision>26</cp:revision>
  <dcterms:created xsi:type="dcterms:W3CDTF">2018-07-12T09:08:55Z</dcterms:created>
  <dcterms:modified xsi:type="dcterms:W3CDTF">2018-07-22T23:14:16Z</dcterms:modified>
</cp:coreProperties>
</file>