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a-Account 2017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Media-Account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You have to be this tall to use gener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have to be this tall to use generics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ereitstellu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Bereitstellung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lle Daten werden lokal bereitgestell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Alle Daten werden lokal bereitgestellt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ereitgestellte Datensätze sind immutab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Bereitgestellte Datensätze sind immutable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ereitstellungen sind simpel und robu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Bereitstellungen sind simpel und robust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ereitstellungen sind granular und unabhängig voneinand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Bereitstellungen sind granular und unabhängig voneinander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okument-Bereitstellungen lösen Datei-Bereitstellungen a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Dokument-Bereitstellungen lösen Datei-Bereitstellungen aus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f Dateien wird nicht gewart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 Dateien wird nicht gewartet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Vorbereit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Vorbereiten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eien werden nicht roh verwend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Dateien werden nicht roh verwendet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1281" y="-107950"/>
            <a:ext cx="620223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Vorbereitete Dateien werden wie reguläre Bereitstellungen behandel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79044">
              <a:defRPr sz="6560"/>
            </a:pPr>
            <a:r>
              <a:t>Vorbereitete Dateien werden wie reguläre Bereitstellungen behandelt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eien haben stets einen expliziten Verwendungszwec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02412">
              <a:defRPr sz="6880"/>
            </a:pPr>
            <a:r>
              <a:t>Dateien haben stets einen expliziten Verwendungszweck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solida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Consolidator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r Consolidator ist das Gehirn des Media-Accou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Der Consolidator ist das Gehirn des Media-Accounts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r Consolidator baut das Viewmodel in isolierten Schichten auf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Der Consolidator baut das Viewmodel in isolierten Schichten auf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er Consolidator ist eventgetrieb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Consolidator ist eventgetrieben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er Consolidator erstellt wegwerfbare Projektion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Der Consolidator erstellt wegwerfbare Projektionen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s Endprodukt des Consolidators ist so denormalisiert wie möglic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Das Endprodukt des Consolidators ist so denormalisiert wie möglich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lles was konsolidiert wird, wird auch angezeig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Alles was konsolidiert wird, wird auch angezeigt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Zukunftsaussicht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Zukunftsaussichten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50" y="2573360"/>
            <a:ext cx="13004800" cy="5978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Zentralisierte Logsammlu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Zentralisierte Logsammlung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usgefeiltere Dashboar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Ausgefeiltere Dashboards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ccount-Durchfluss angleich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Account-Durchfluss angleichen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bschaltung der SQL Tabell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Abschaltung der SQL Tabellen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Kafka /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/</a:t>
            </a:r>
          </a:p>
          <a:p>
            <a:pPr/>
            <a:r>
              <a:t>Azure EventHub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s System verändert sich kontinuierlic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Das System verändert sich kontinuierlich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s gibt keine Featur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gibt keine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in kaputtes Dokument oder eine nicht erreichbare Datenquelle darf nie den Durchfluss stopp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b="1" sz="5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Ein kaputtes Dokument oder eine nicht erreichbare Datenquelle darf nie den Durchfluss stoppen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s System muss möglichst horizontal skalier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Das System muss möglichst horizontal skalieren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ine Model-Änderung sollte innerhalb von 24h in Produktion se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Eine Model-Änderung sollte innerhalb von 24h in Produktion sein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Kontrolliertes Testen in Produktion &gt; Test-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Kontrolliertes Testen in Produktion &gt; Test-System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