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9A8A-2D99-46C8-8DA9-23FEB1032561}" type="datetimeFigureOut">
              <a:rPr lang="ru-RU" smtClean="0"/>
              <a:t>13.07.2020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C36346A-9B6E-4C6D-B23B-B1F3781493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17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9A8A-2D99-46C8-8DA9-23FEB1032561}" type="datetimeFigureOut">
              <a:rPr lang="ru-RU" smtClean="0"/>
              <a:t>13.07.2020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36346A-9B6E-4C6D-B23B-B1F3781493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66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9A8A-2D99-46C8-8DA9-23FEB1032561}" type="datetimeFigureOut">
              <a:rPr lang="ru-RU" smtClean="0"/>
              <a:t>13.07.2020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36346A-9B6E-4C6D-B23B-B1F37814935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4436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9A8A-2D99-46C8-8DA9-23FEB1032561}" type="datetimeFigureOut">
              <a:rPr lang="ru-RU" smtClean="0"/>
              <a:t>13.07.2020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36346A-9B6E-4C6D-B23B-B1F3781493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000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9A8A-2D99-46C8-8DA9-23FEB1032561}" type="datetimeFigureOut">
              <a:rPr lang="ru-RU" smtClean="0"/>
              <a:t>13.07.2020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36346A-9B6E-4C6D-B23B-B1F378149352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6108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9A8A-2D99-46C8-8DA9-23FEB1032561}" type="datetimeFigureOut">
              <a:rPr lang="ru-RU" smtClean="0"/>
              <a:t>13.07.2020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36346A-9B6E-4C6D-B23B-B1F3781493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306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9A8A-2D99-46C8-8DA9-23FEB1032561}" type="datetimeFigureOut">
              <a:rPr lang="ru-RU" smtClean="0"/>
              <a:t>13.07.2020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346A-9B6E-4C6D-B23B-B1F3781493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872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9A8A-2D99-46C8-8DA9-23FEB1032561}" type="datetimeFigureOut">
              <a:rPr lang="ru-RU" smtClean="0"/>
              <a:t>13.07.2020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346A-9B6E-4C6D-B23B-B1F3781493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72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9A8A-2D99-46C8-8DA9-23FEB1032561}" type="datetimeFigureOut">
              <a:rPr lang="ru-RU" smtClean="0"/>
              <a:t>13.07.2020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346A-9B6E-4C6D-B23B-B1F3781493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83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9A8A-2D99-46C8-8DA9-23FEB1032561}" type="datetimeFigureOut">
              <a:rPr lang="ru-RU" smtClean="0"/>
              <a:t>13.07.2020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36346A-9B6E-4C6D-B23B-B1F3781493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66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9A8A-2D99-46C8-8DA9-23FEB1032561}" type="datetimeFigureOut">
              <a:rPr lang="ru-RU" smtClean="0"/>
              <a:t>13.07.2020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36346A-9B6E-4C6D-B23B-B1F3781493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28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9A8A-2D99-46C8-8DA9-23FEB1032561}" type="datetimeFigureOut">
              <a:rPr lang="ru-RU" smtClean="0"/>
              <a:t>13.07.2020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36346A-9B6E-4C6D-B23B-B1F3781493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93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9A8A-2D99-46C8-8DA9-23FEB1032561}" type="datetimeFigureOut">
              <a:rPr lang="ru-RU" smtClean="0"/>
              <a:t>13.07.2020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346A-9B6E-4C6D-B23B-B1F3781493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55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9A8A-2D99-46C8-8DA9-23FEB1032561}" type="datetimeFigureOut">
              <a:rPr lang="ru-RU" smtClean="0"/>
              <a:t>13.07.2020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346A-9B6E-4C6D-B23B-B1F3781493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47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9A8A-2D99-46C8-8DA9-23FEB1032561}" type="datetimeFigureOut">
              <a:rPr lang="ru-RU" smtClean="0"/>
              <a:t>13.07.2020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346A-9B6E-4C6D-B23B-B1F3781493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93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9A8A-2D99-46C8-8DA9-23FEB1032561}" type="datetimeFigureOut">
              <a:rPr lang="ru-RU" smtClean="0"/>
              <a:t>13.07.2020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36346A-9B6E-4C6D-B23B-B1F3781493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0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99A8A-2D99-46C8-8DA9-23FEB1032561}" type="datetimeFigureOut">
              <a:rPr lang="ru-RU" smtClean="0"/>
              <a:t>13.07.2020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C36346A-9B6E-4C6D-B23B-B1F3781493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0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Методика оценки рисков ИБ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Травкин Александр 191-331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202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оценки рисков ИБ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Обычно для определения рисков информационной безопасности используются 2 метода: </a:t>
            </a:r>
            <a:r>
              <a:rPr lang="ru-RU" b="1" dirty="0"/>
              <a:t>количественный и качественный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6814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Количественная оценка рисков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1.  Определить ценность информационных активов в денежном плане. </a:t>
            </a:r>
          </a:p>
          <a:p>
            <a:r>
              <a:rPr lang="ru-RU" dirty="0"/>
              <a:t>2. Оценить потенциальный ущерб от реализации каждой угрозы в отношении каждого информационного актива.</a:t>
            </a:r>
          </a:p>
          <a:p>
            <a:r>
              <a:rPr lang="ru-RU" dirty="0" smtClean="0"/>
              <a:t>3</a:t>
            </a:r>
            <a:r>
              <a:rPr lang="ru-RU" dirty="0"/>
              <a:t>. Определить вероятность реализации каждой из угроз ИБ.</a:t>
            </a:r>
          </a:p>
          <a:p>
            <a:r>
              <a:rPr lang="ru-RU" dirty="0" smtClean="0"/>
              <a:t>4</a:t>
            </a:r>
            <a:r>
              <a:rPr lang="ru-RU" dirty="0"/>
              <a:t>. Определить общий потенциальный ущерб от каждой угрозы в отношении каждого актива за контрольный период (за один год).</a:t>
            </a:r>
          </a:p>
          <a:p>
            <a:r>
              <a:rPr lang="ru-RU" dirty="0" smtClean="0"/>
              <a:t>5</a:t>
            </a:r>
            <a:r>
              <a:rPr lang="ru-RU" dirty="0"/>
              <a:t>. Провести анализ полученных данных по ущербу для каждой угрозы.</a:t>
            </a:r>
          </a:p>
        </p:txBody>
      </p:sp>
    </p:spTree>
    <p:extLst>
      <p:ext uri="{BB962C8B-B14F-4D97-AF65-F5344CB8AC3E}">
        <p14:creationId xmlns:p14="http://schemas.microsoft.com/office/powerpoint/2010/main" val="148343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уровня риска количественным методом</a:t>
            </a:r>
            <a:endParaRPr lang="ru-RU" dirty="0"/>
          </a:p>
        </p:txBody>
      </p:sp>
      <p:pic>
        <p:nvPicPr>
          <p:cNvPr id="4" name="Объект 3" descr="https://www.wikiquality.ru/wp-content/uploads/2017/03/a1.3.2-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307" y="2133600"/>
            <a:ext cx="8351212" cy="377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5305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Качественная </a:t>
            </a:r>
            <a:r>
              <a:rPr lang="ru-RU" dirty="0"/>
              <a:t>оценка рисков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1. Определить ценность информационных активов.</a:t>
            </a:r>
          </a:p>
          <a:p>
            <a:r>
              <a:rPr lang="ru-RU" dirty="0" smtClean="0"/>
              <a:t>2</a:t>
            </a:r>
            <a:r>
              <a:rPr lang="ru-RU" dirty="0"/>
              <a:t>. Определить вероятность реализации угрозы по отношению к информационному активу.</a:t>
            </a:r>
          </a:p>
          <a:p>
            <a:r>
              <a:rPr lang="ru-RU" dirty="0" smtClean="0"/>
              <a:t>3</a:t>
            </a:r>
            <a:r>
              <a:rPr lang="ru-RU" dirty="0"/>
              <a:t>. Определить уровень возможности успешной реализации угрозы с учетом текущего состояния ИБ, внедренных мер и средств защиты.</a:t>
            </a:r>
          </a:p>
          <a:p>
            <a:r>
              <a:rPr lang="ru-RU" dirty="0" smtClean="0"/>
              <a:t>4</a:t>
            </a:r>
            <a:r>
              <a:rPr lang="ru-RU" dirty="0"/>
              <a:t>. Сделать вывод об уровне риска на основании ценности информационного актива, вероятности реализации угрозы, возможности реализации угрозы.</a:t>
            </a:r>
          </a:p>
          <a:p>
            <a:r>
              <a:rPr lang="ru-RU" dirty="0" smtClean="0"/>
              <a:t>5</a:t>
            </a:r>
            <a:r>
              <a:rPr lang="ru-RU" dirty="0"/>
              <a:t>. Провести анализ полученных данных по каждой угрозе и полученному для нее уровню риска.</a:t>
            </a:r>
          </a:p>
          <a:p>
            <a:r>
              <a:rPr lang="ru-RU" dirty="0" smtClean="0"/>
              <a:t>6</a:t>
            </a:r>
            <a:r>
              <a:rPr lang="ru-RU" dirty="0"/>
              <a:t>. Разработать меры безопасности, контрмеры и действия по каждой актуальной угрозе для снижения уровня риска.</a:t>
            </a:r>
          </a:p>
        </p:txBody>
      </p:sp>
    </p:spTree>
    <p:extLst>
      <p:ext uri="{BB962C8B-B14F-4D97-AF65-F5344CB8AC3E}">
        <p14:creationId xmlns:p14="http://schemas.microsoft.com/office/powerpoint/2010/main" val="65232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уровня риска </a:t>
            </a:r>
            <a:r>
              <a:rPr lang="ru-RU" dirty="0" smtClean="0"/>
              <a:t>качественным </a:t>
            </a:r>
            <a:r>
              <a:rPr lang="ru-RU" dirty="0"/>
              <a:t>методом</a:t>
            </a:r>
          </a:p>
        </p:txBody>
      </p:sp>
      <p:pic>
        <p:nvPicPr>
          <p:cNvPr id="4" name="Объект 3" descr="https://skr.sh/i/130720/Cbkvsc2i.jpg?download=1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430" y="2133600"/>
            <a:ext cx="6844965" cy="377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1529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Какой метод выбрать?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Целью обоих методов является понимание реальных рисков ИБ компании, определение перечня актуальных угроз, а также выбор эффективных контрмер и средств защиты. Каждый метод оценки рисков имеет свои преимущества и недостатки.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461918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</TotalTime>
  <Words>77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Легкий дым</vt:lpstr>
      <vt:lpstr>Методика оценки рисков ИБ</vt:lpstr>
      <vt:lpstr>Методы оценки рисков ИБ</vt:lpstr>
      <vt:lpstr>Количественная оценка рисков</vt:lpstr>
      <vt:lpstr>Определение уровня риска количественным методом</vt:lpstr>
      <vt:lpstr>Качественная оценка рисков</vt:lpstr>
      <vt:lpstr>Определение уровня риска качественным методом</vt:lpstr>
      <vt:lpstr>Какой метод выбрать?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Методика оценки рисков ИБ</dc:title>
  <dc:creator>Александр Травкин</dc:creator>
  <cp:lastModifiedBy>Александр Травкин</cp:lastModifiedBy>
  <cp:revision>2</cp:revision>
  <dcterms:created xsi:type="dcterms:W3CDTF">2020-07-13T18:11:31Z</dcterms:created>
  <dcterms:modified xsi:type="dcterms:W3CDTF">2020-07-13T18:28:58Z</dcterms:modified>
</cp:coreProperties>
</file>