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58" r:id="rId4"/>
    <p:sldId id="259" r:id="rId5"/>
    <p:sldId id="260" r:id="rId6"/>
    <p:sldId id="262" r:id="rId7"/>
    <p:sldId id="266" r:id="rId8"/>
    <p:sldId id="265" r:id="rId9"/>
    <p:sldId id="264" r:id="rId10"/>
    <p:sldId id="268" r:id="rId11"/>
    <p:sldId id="267" r:id="rId12"/>
    <p:sldId id="261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D92E-E5DF-4C03-8932-96208F60C358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E4CE-379F-4243-ADD5-6F975FCAFD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411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D92E-E5DF-4C03-8932-96208F60C358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E4CE-379F-4243-ADD5-6F975FCAFD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151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D92E-E5DF-4C03-8932-96208F60C358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E4CE-379F-4243-ADD5-6F975FCAFD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621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D92E-E5DF-4C03-8932-96208F60C358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E4CE-379F-4243-ADD5-6F975FCAFD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235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D92E-E5DF-4C03-8932-96208F60C358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E4CE-379F-4243-ADD5-6F975FCAFD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0151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D92E-E5DF-4C03-8932-96208F60C358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E4CE-379F-4243-ADD5-6F975FCAFD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105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D92E-E5DF-4C03-8932-96208F60C358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E4CE-379F-4243-ADD5-6F975FCAFD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8469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D92E-E5DF-4C03-8932-96208F60C358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E4CE-379F-4243-ADD5-6F975FCAFD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493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D92E-E5DF-4C03-8932-96208F60C358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E4CE-379F-4243-ADD5-6F975FCAFD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8471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D92E-E5DF-4C03-8932-96208F60C358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6D1E4CE-379F-4243-ADD5-6F975FCAFD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852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D92E-E5DF-4C03-8932-96208F60C358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E4CE-379F-4243-ADD5-6F975FCAFD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6126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D92E-E5DF-4C03-8932-96208F60C358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E4CE-379F-4243-ADD5-6F975FCAFD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687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D92E-E5DF-4C03-8932-96208F60C358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E4CE-379F-4243-ADD5-6F975FCAFD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818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D92E-E5DF-4C03-8932-96208F60C358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E4CE-379F-4243-ADD5-6F975FCAFD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42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D92E-E5DF-4C03-8932-96208F60C358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E4CE-379F-4243-ADD5-6F975FCAFD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7590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D92E-E5DF-4C03-8932-96208F60C358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E4CE-379F-4243-ADD5-6F975FCAFD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9032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D92E-E5DF-4C03-8932-96208F60C358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E4CE-379F-4243-ADD5-6F975FCAFD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679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DBD92E-E5DF-4C03-8932-96208F60C358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6D1E4CE-379F-4243-ADD5-6F975FCAFD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226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B923-A60E-4D44-B9A6-A977A69763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u="sng" dirty="0"/>
              <a:t>Unity Assembler</a:t>
            </a:r>
            <a:br>
              <a:rPr lang="de-DE" dirty="0"/>
            </a:br>
            <a:r>
              <a:rPr lang="de-DE" sz="2800" dirty="0"/>
              <a:t>Intuitive Montagefolgen in VR erstellen</a:t>
            </a:r>
            <a:br>
              <a:rPr lang="de-DE" dirty="0"/>
            </a:b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DE42A-4AEA-40B4-A3C4-2AD0BA8997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de-DE" dirty="0"/>
          </a:p>
          <a:p>
            <a:r>
              <a:rPr lang="de-DE" dirty="0"/>
              <a:t>By UnityUnit</a:t>
            </a:r>
          </a:p>
          <a:p>
            <a:r>
              <a:rPr lang="de-DE" dirty="0"/>
              <a:t>(Jan Krebes, Nicolai Titze, Sascha Wickramasinghe, </a:t>
            </a:r>
          </a:p>
          <a:p>
            <a:r>
              <a:rPr lang="de-DE" dirty="0"/>
              <a:t>Nasser Awad, Germo Götz)</a:t>
            </a:r>
          </a:p>
        </p:txBody>
      </p:sp>
    </p:spTree>
    <p:extLst>
      <p:ext uri="{BB962C8B-B14F-4D97-AF65-F5344CB8AC3E}">
        <p14:creationId xmlns:p14="http://schemas.microsoft.com/office/powerpoint/2010/main" val="3856773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6990C-800A-4F4D-B882-FAB899FC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Nasser Awad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44577-ECD2-43D8-A964-4F3FA0C4F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Bus Modellierung</a:t>
            </a:r>
          </a:p>
          <a:p>
            <a:r>
              <a:rPr lang="de-DE" dirty="0"/>
              <a:t>Haupt- und Pausenmenü</a:t>
            </a:r>
          </a:p>
          <a:p>
            <a:r>
              <a:rPr lang="de-DE" dirty="0"/>
              <a:t>Speichern und Laden</a:t>
            </a:r>
          </a:p>
        </p:txBody>
      </p:sp>
    </p:spTree>
    <p:extLst>
      <p:ext uri="{BB962C8B-B14F-4D97-AF65-F5344CB8AC3E}">
        <p14:creationId xmlns:p14="http://schemas.microsoft.com/office/powerpoint/2010/main" val="1448869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357F3-B55D-4B8A-8DF8-C6AC50B30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Sascha Wickramasinghe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78219-D75B-4388-BF4B-49F47CE6A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Rotation der Stationen beim platzieren</a:t>
            </a:r>
          </a:p>
          <a:p>
            <a:r>
              <a:rPr lang="de-DE" dirty="0"/>
              <a:t>Laden von mehreren Dateien (noch nicht fertig)</a:t>
            </a:r>
          </a:p>
        </p:txBody>
      </p:sp>
    </p:spTree>
    <p:extLst>
      <p:ext uri="{BB962C8B-B14F-4D97-AF65-F5344CB8AC3E}">
        <p14:creationId xmlns:p14="http://schemas.microsoft.com/office/powerpoint/2010/main" val="1874961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70E67-47C3-4FC7-9E14-7C223507E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6D859-D96B-45B6-AA51-747CFD8BA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Konsequentere Arbeitsweise als Team</a:t>
            </a:r>
          </a:p>
          <a:p>
            <a:r>
              <a:rPr lang="de-DE" dirty="0"/>
              <a:t>Häufigere Kommunikation im Team</a:t>
            </a:r>
          </a:p>
          <a:p>
            <a:r>
              <a:rPr lang="de-DE" dirty="0"/>
              <a:t>Spannendes + schwieriges Thema VR</a:t>
            </a:r>
          </a:p>
          <a:p>
            <a:r>
              <a:rPr lang="de-DE" dirty="0"/>
              <a:t>Erfahrung mit Unity</a:t>
            </a:r>
          </a:p>
        </p:txBody>
      </p:sp>
    </p:spTree>
    <p:extLst>
      <p:ext uri="{BB962C8B-B14F-4D97-AF65-F5344CB8AC3E}">
        <p14:creationId xmlns:p14="http://schemas.microsoft.com/office/powerpoint/2010/main" val="584069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9E064-9F14-4ADF-B826-DC618B90E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ihre Aufmerksamkeit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83183-71C7-45B6-A312-BB70AF6C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4800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1688752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8C09D-66FD-47CA-9E3A-3D633BD5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Rollenverteilung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1BB13-7BA3-417B-B2B3-157EF27E4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Scrum Master: Germo Götz</a:t>
            </a:r>
          </a:p>
          <a:p>
            <a:r>
              <a:rPr lang="de-DE" dirty="0"/>
              <a:t>Project Owner: Nicolai Titze</a:t>
            </a:r>
          </a:p>
          <a:p>
            <a:r>
              <a:rPr lang="de-DE" dirty="0"/>
              <a:t>Developer Team:</a:t>
            </a:r>
          </a:p>
          <a:p>
            <a:pPr lvl="1"/>
            <a:r>
              <a:rPr lang="de-DE" dirty="0"/>
              <a:t>Jan Krebes</a:t>
            </a:r>
          </a:p>
          <a:p>
            <a:pPr lvl="1"/>
            <a:r>
              <a:rPr lang="de-DE" dirty="0"/>
              <a:t>Nicolai Titze</a:t>
            </a:r>
          </a:p>
          <a:p>
            <a:pPr lvl="1"/>
            <a:r>
              <a:rPr lang="de-DE" dirty="0"/>
              <a:t>Sascha Wickramasinghe, </a:t>
            </a:r>
          </a:p>
          <a:p>
            <a:pPr lvl="1"/>
            <a:r>
              <a:rPr lang="de-DE" dirty="0"/>
              <a:t>Nasser Awad</a:t>
            </a:r>
          </a:p>
          <a:p>
            <a:pPr lvl="1"/>
            <a:r>
              <a:rPr lang="de-DE" dirty="0"/>
              <a:t>Germo Götz</a:t>
            </a:r>
          </a:p>
        </p:txBody>
      </p:sp>
    </p:spTree>
    <p:extLst>
      <p:ext uri="{BB962C8B-B14F-4D97-AF65-F5344CB8AC3E}">
        <p14:creationId xmlns:p14="http://schemas.microsoft.com/office/powerpoint/2010/main" val="2582514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962C-8FD6-47E0-BFC0-031775A42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Organisation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13579-1CA0-4A85-8D19-E7E8103D4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Projektverwaltung</a:t>
            </a:r>
          </a:p>
          <a:p>
            <a:pPr lvl="1"/>
            <a:r>
              <a:rPr lang="de-DE" dirty="0"/>
              <a:t>Github</a:t>
            </a:r>
          </a:p>
          <a:p>
            <a:pPr lvl="1"/>
            <a:r>
              <a:rPr lang="de-DE" dirty="0"/>
              <a:t>Jira</a:t>
            </a:r>
          </a:p>
          <a:p>
            <a:pPr lvl="1"/>
            <a:r>
              <a:rPr lang="de-DE" dirty="0"/>
              <a:t>Google Docs</a:t>
            </a:r>
          </a:p>
          <a:p>
            <a:r>
              <a:rPr lang="de-DE" dirty="0"/>
              <a:t>Kommunikation</a:t>
            </a:r>
          </a:p>
          <a:p>
            <a:pPr lvl="1"/>
            <a:r>
              <a:rPr lang="de-DE" dirty="0"/>
              <a:t>WhatsApp</a:t>
            </a:r>
          </a:p>
          <a:p>
            <a:pPr lvl="1"/>
            <a:r>
              <a:rPr lang="de-DE" dirty="0"/>
              <a:t>Discord</a:t>
            </a:r>
          </a:p>
        </p:txBody>
      </p:sp>
    </p:spTree>
    <p:extLst>
      <p:ext uri="{BB962C8B-B14F-4D97-AF65-F5344CB8AC3E}">
        <p14:creationId xmlns:p14="http://schemas.microsoft.com/office/powerpoint/2010/main" val="577146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D3EA2-5A71-4A0C-8711-505661CE2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6EC59-DE9E-4684-8734-76384048E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2-Wochen Sprints</a:t>
            </a:r>
          </a:p>
          <a:p>
            <a:r>
              <a:rPr lang="de-DE" dirty="0"/>
              <a:t>Teammeetings</a:t>
            </a:r>
          </a:p>
          <a:p>
            <a:pPr lvl="1"/>
            <a:r>
              <a:rPr lang="de-DE" dirty="0"/>
              <a:t>Vor Sprintbeginn</a:t>
            </a:r>
          </a:p>
          <a:p>
            <a:pPr lvl="1"/>
            <a:r>
              <a:rPr lang="de-DE" dirty="0"/>
              <a:t>Mid-Sprint</a:t>
            </a:r>
          </a:p>
          <a:p>
            <a:pPr lvl="1"/>
            <a:r>
              <a:rPr lang="de-DE" dirty="0"/>
              <a:t>Vor Sprintende</a:t>
            </a:r>
          </a:p>
        </p:txBody>
      </p:sp>
    </p:spTree>
    <p:extLst>
      <p:ext uri="{BB962C8B-B14F-4D97-AF65-F5344CB8AC3E}">
        <p14:creationId xmlns:p14="http://schemas.microsoft.com/office/powerpoint/2010/main" val="2455185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12A02-57C4-4517-8685-E2841337C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Herausforderungen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C2101-9A9E-4A02-BB5F-A5259E7FA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Arbeit mit VR – Limitierte Anzahl an VR-Brillen</a:t>
            </a:r>
          </a:p>
          <a:p>
            <a:r>
              <a:rPr lang="de-DE" dirty="0"/>
              <a:t>Keine realen Treffen möglich</a:t>
            </a:r>
          </a:p>
          <a:p>
            <a:r>
              <a:rPr lang="de-DE" dirty="0"/>
              <a:t>Als Team einspielen (Schwächen/Stärken)</a:t>
            </a:r>
          </a:p>
        </p:txBody>
      </p:sp>
    </p:spTree>
    <p:extLst>
      <p:ext uri="{BB962C8B-B14F-4D97-AF65-F5344CB8AC3E}">
        <p14:creationId xmlns:p14="http://schemas.microsoft.com/office/powerpoint/2010/main" val="929906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53A4A-1573-4671-B2EB-A3E52524F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Arbeitsschwerpunkte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AB8D0-56DA-4571-A35F-E194A1672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Germo Götz</a:t>
            </a:r>
          </a:p>
          <a:p>
            <a:r>
              <a:rPr lang="de-DE" dirty="0"/>
              <a:t>Jan Krebes</a:t>
            </a:r>
          </a:p>
          <a:p>
            <a:r>
              <a:rPr lang="de-DE" dirty="0"/>
              <a:t>Nicolai Titze</a:t>
            </a:r>
          </a:p>
          <a:p>
            <a:r>
              <a:rPr lang="de-DE" dirty="0"/>
              <a:t>Nasser Awad</a:t>
            </a:r>
          </a:p>
          <a:p>
            <a:r>
              <a:rPr lang="de-DE" dirty="0"/>
              <a:t>Sascha Wickramasinghe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8792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44629-6D11-4F23-8A36-7D3DB0382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Germo Götz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16C57-CBA2-43A2-BD6A-2A42F268D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Scrum Master</a:t>
            </a:r>
          </a:p>
          <a:p>
            <a:r>
              <a:rPr lang="de-DE" dirty="0"/>
              <a:t>Design Stationsmodelle</a:t>
            </a:r>
          </a:p>
          <a:p>
            <a:r>
              <a:rPr lang="de-DE" dirty="0"/>
              <a:t>Stationen erstellen</a:t>
            </a:r>
          </a:p>
          <a:p>
            <a:r>
              <a:rPr lang="de-DE" dirty="0"/>
              <a:t>Bug mit VR Controllern</a:t>
            </a:r>
          </a:p>
        </p:txBody>
      </p:sp>
    </p:spTree>
    <p:extLst>
      <p:ext uri="{BB962C8B-B14F-4D97-AF65-F5344CB8AC3E}">
        <p14:creationId xmlns:p14="http://schemas.microsoft.com/office/powerpoint/2010/main" val="592725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369C6-AEDB-46FB-9DE4-A22CAB87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Jan Krebes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CF406-D52B-4A6E-A50C-3335D1522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Integration von SteamVR</a:t>
            </a:r>
          </a:p>
          <a:p>
            <a:r>
              <a:rPr lang="de-DE" dirty="0"/>
              <a:t>Datenmodell</a:t>
            </a:r>
          </a:p>
          <a:p>
            <a:r>
              <a:rPr lang="de-DE" dirty="0"/>
              <a:t>Teleportation und greifen von Objekten</a:t>
            </a:r>
          </a:p>
          <a:p>
            <a:r>
              <a:rPr lang="de-DE" dirty="0"/>
              <a:t>Interaktion mit UI Elementen</a:t>
            </a:r>
          </a:p>
          <a:p>
            <a:r>
              <a:rPr lang="de-DE" dirty="0"/>
              <a:t>Teileauswahl am Modell</a:t>
            </a:r>
          </a:p>
          <a:p>
            <a:r>
              <a:rPr lang="de-DE" dirty="0"/>
              <a:t>Platzieren von erstellten Stationen</a:t>
            </a:r>
          </a:p>
          <a:p>
            <a:r>
              <a:rPr lang="de-DE" dirty="0"/>
              <a:t>Zusammenbau der Bauteile an Stationen</a:t>
            </a:r>
          </a:p>
          <a:p>
            <a:r>
              <a:rPr lang="de-DE" dirty="0"/>
              <a:t>Anzeige von Bauteilen vorheriger Stationen</a:t>
            </a:r>
          </a:p>
        </p:txBody>
      </p:sp>
    </p:spTree>
    <p:extLst>
      <p:ext uri="{BB962C8B-B14F-4D97-AF65-F5344CB8AC3E}">
        <p14:creationId xmlns:p14="http://schemas.microsoft.com/office/powerpoint/2010/main" val="2495868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937F3-B3B2-46A9-84C6-65E3589D2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Nicolai Titze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933FE-155F-406D-98CD-5BFABC5A4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UI Elemente</a:t>
            </a:r>
          </a:p>
          <a:p>
            <a:pPr lvl="1"/>
            <a:r>
              <a:rPr lang="de-DE" dirty="0"/>
              <a:t>Partpicker Listen</a:t>
            </a:r>
          </a:p>
          <a:p>
            <a:pPr lvl="1"/>
            <a:r>
              <a:rPr lang="de-DE" dirty="0"/>
              <a:t>Stationen auswählen</a:t>
            </a:r>
          </a:p>
          <a:p>
            <a:r>
              <a:rPr lang="de-DE" dirty="0"/>
              <a:t>Gestaltung der Umgebung</a:t>
            </a:r>
          </a:p>
          <a:p>
            <a:r>
              <a:rPr lang="de-DE" dirty="0"/>
              <a:t>Spawnen der Stationen</a:t>
            </a:r>
          </a:p>
        </p:txBody>
      </p:sp>
    </p:spTree>
    <p:extLst>
      <p:ext uri="{BB962C8B-B14F-4D97-AF65-F5344CB8AC3E}">
        <p14:creationId xmlns:p14="http://schemas.microsoft.com/office/powerpoint/2010/main" val="15143311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210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Corbel</vt:lpstr>
      <vt:lpstr>Parallax</vt:lpstr>
      <vt:lpstr>Unity Assembler Intuitive Montagefolgen in VR erstellen </vt:lpstr>
      <vt:lpstr>Rollenverteilung</vt:lpstr>
      <vt:lpstr>Organisation</vt:lpstr>
      <vt:lpstr>Projektplanung</vt:lpstr>
      <vt:lpstr>Herausforderungen</vt:lpstr>
      <vt:lpstr>Arbeitsschwerpunkte</vt:lpstr>
      <vt:lpstr>Germo Götz</vt:lpstr>
      <vt:lpstr>Jan Krebes</vt:lpstr>
      <vt:lpstr>Nicolai Titze</vt:lpstr>
      <vt:lpstr>Nasser Awad</vt:lpstr>
      <vt:lpstr>Sascha Wickramasinghe</vt:lpstr>
      <vt:lpstr>Fazit</vt:lpstr>
      <vt:lpstr>Vielen Dank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Assembler Intuitive Montagefolgen in VR erstellen </dc:title>
  <dc:creator>Germo Götz</dc:creator>
  <cp:lastModifiedBy>Germo Götz</cp:lastModifiedBy>
  <cp:revision>11</cp:revision>
  <dcterms:created xsi:type="dcterms:W3CDTF">2021-01-19T17:43:57Z</dcterms:created>
  <dcterms:modified xsi:type="dcterms:W3CDTF">2021-01-20T10:25:12Z</dcterms:modified>
</cp:coreProperties>
</file>