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5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17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593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0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178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98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02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0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14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5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3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84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7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6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90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2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199BCC-AD5E-44CB-A4F9-DCE7D11B2C8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B5B8DC-AA37-4CCC-A19B-D90462304A1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59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B923-A60E-4D44-B9A6-A977A6976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u="sng" dirty="0"/>
              <a:t>Unity Assembler</a:t>
            </a:r>
            <a:br>
              <a:rPr lang="de-DE" dirty="0"/>
            </a:br>
            <a:r>
              <a:rPr lang="de-DE" sz="2800" dirty="0"/>
              <a:t>Intuitive Montagefolgen in VR erstellen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DE42A-4AEA-40B4-A3C4-2AD0BA899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/>
          </a:p>
          <a:p>
            <a:r>
              <a:rPr lang="de-DE" dirty="0"/>
              <a:t>By UnityUnit</a:t>
            </a:r>
          </a:p>
          <a:p>
            <a:r>
              <a:rPr lang="de-DE" dirty="0"/>
              <a:t>(Jan Krebes, Nicolai Titze, Sascha Wickramasinghe, </a:t>
            </a:r>
          </a:p>
          <a:p>
            <a:r>
              <a:rPr lang="de-DE" dirty="0"/>
              <a:t>Nasser Awad, Germo Götz)</a:t>
            </a:r>
          </a:p>
        </p:txBody>
      </p:sp>
    </p:spTree>
    <p:extLst>
      <p:ext uri="{BB962C8B-B14F-4D97-AF65-F5344CB8AC3E}">
        <p14:creationId xmlns:p14="http://schemas.microsoft.com/office/powerpoint/2010/main" val="385677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F196-42BC-44A6-B99C-2099F662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A26F-E2D5-44A5-B20C-026937A9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Planung der Montagereihenfolgen</a:t>
            </a:r>
          </a:p>
          <a:p>
            <a:r>
              <a:rPr lang="de-DE" dirty="0"/>
              <a:t>Reale Teile benötigt bevor der Planung</a:t>
            </a:r>
          </a:p>
          <a:p>
            <a:r>
              <a:rPr lang="de-DE" dirty="0"/>
              <a:t>Schwierigkeit die Reihenfolge intuitiv und einfach zu bestimmen</a:t>
            </a:r>
          </a:p>
        </p:txBody>
      </p:sp>
    </p:spTree>
    <p:extLst>
      <p:ext uri="{BB962C8B-B14F-4D97-AF65-F5344CB8AC3E}">
        <p14:creationId xmlns:p14="http://schemas.microsoft.com/office/powerpoint/2010/main" val="105186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655A-5312-475A-92A1-DEDFD49D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2199-80C7-4B48-8869-A30E8914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intuitive Zuordnung von 3D Teilen</a:t>
            </a:r>
          </a:p>
          <a:p>
            <a:r>
              <a:rPr lang="de-DE" dirty="0"/>
              <a:t>Realisierung in Unity</a:t>
            </a:r>
          </a:p>
          <a:p>
            <a:r>
              <a:rPr lang="de-DE" dirty="0"/>
              <a:t>Sequenzbildung der Teile</a:t>
            </a:r>
          </a:p>
          <a:p>
            <a:r>
              <a:rPr lang="de-DE" dirty="0"/>
              <a:t>Stationserstellung</a:t>
            </a:r>
          </a:p>
          <a:p>
            <a:r>
              <a:rPr lang="de-DE" dirty="0"/>
              <a:t>Zuornung der Teile zu Stationen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87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DEB8-F32A-400C-A1B9-E9E86EF8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B663-5E6B-415A-8288-1F078A8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 in VR Umgebung</a:t>
            </a:r>
          </a:p>
          <a:p>
            <a:r>
              <a:rPr lang="de-DE" dirty="0"/>
              <a:t>Teile auswählen und auf Stationen verteilen</a:t>
            </a:r>
          </a:p>
          <a:p>
            <a:r>
              <a:rPr lang="de-DE" dirty="0"/>
              <a:t>Stationen erstellen mit Vorgängerauswahl</a:t>
            </a:r>
          </a:p>
          <a:p>
            <a:r>
              <a:rPr lang="de-DE" dirty="0"/>
              <a:t>Erscheinen der Teile an den Stationen</a:t>
            </a:r>
          </a:p>
          <a:p>
            <a:r>
              <a:rPr lang="de-DE" dirty="0"/>
              <a:t>Interaktive Reihenfolge festlegen</a:t>
            </a:r>
          </a:p>
          <a:p>
            <a:r>
              <a:rPr lang="de-DE" dirty="0"/>
              <a:t>Reihenfolge kann zurückgesetzt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5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52C4-DA5A-4B4D-8C26-51C955B2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D814-210E-4959-B9D4-26201705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Speichern und laden des Programmzustandes</a:t>
            </a:r>
          </a:p>
          <a:p>
            <a:r>
              <a:rPr lang="de-DE" dirty="0"/>
              <a:t>Speichern der Reihenfolge im JSON Format</a:t>
            </a:r>
          </a:p>
          <a:p>
            <a:r>
              <a:rPr lang="de-DE" dirty="0"/>
              <a:t>Freie Avatar Bewegung durch Teleportation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8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BFA2-F8EA-4283-8F29-220EDC20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902" y="2476500"/>
            <a:ext cx="10018713" cy="1752599"/>
          </a:xfrm>
        </p:spPr>
        <p:txBody>
          <a:bodyPr>
            <a:noAutofit/>
          </a:bodyPr>
          <a:lstStyle/>
          <a:p>
            <a:r>
              <a:rPr lang="de-DE" sz="8800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8585-0026-4793-A5E1-286783FA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82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DE12-5EC5-4614-AC36-CA9FB584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4216-2F0E-4224-8257-6874B310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Anpassen der Stationen an reale Umgebung</a:t>
            </a:r>
          </a:p>
          <a:p>
            <a:r>
              <a:rPr lang="de-DE" dirty="0"/>
              <a:t>Erweitertes Stationsmanagment</a:t>
            </a:r>
          </a:p>
          <a:p>
            <a:r>
              <a:rPr lang="de-DE" dirty="0"/>
              <a:t>KI unterstützt bei der Bestimmung der Reihenfolge</a:t>
            </a:r>
          </a:p>
        </p:txBody>
      </p:sp>
    </p:spTree>
    <p:extLst>
      <p:ext uri="{BB962C8B-B14F-4D97-AF65-F5344CB8AC3E}">
        <p14:creationId xmlns:p14="http://schemas.microsoft.com/office/powerpoint/2010/main" val="403327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7874-0776-4F8C-BBFF-E61B34C6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711387"/>
            <a:ext cx="10018713" cy="1752599"/>
          </a:xfrm>
        </p:spPr>
        <p:txBody>
          <a:bodyPr/>
          <a:lstStyle/>
          <a:p>
            <a:r>
              <a:rPr lang="de-DE" dirty="0"/>
              <a:t>Vielen Dank für </a:t>
            </a:r>
            <a:br>
              <a:rPr lang="de-DE" dirty="0"/>
            </a:br>
            <a:r>
              <a:rPr lang="de-DE" dirty="0"/>
              <a:t>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767482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133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Unity Assembler Intuitive Montagefolgen in VR erstellen </vt:lpstr>
      <vt:lpstr>Motivation</vt:lpstr>
      <vt:lpstr>Zielsetzung</vt:lpstr>
      <vt:lpstr>Features</vt:lpstr>
      <vt:lpstr>Features</vt:lpstr>
      <vt:lpstr>Live Demo</vt:lpstr>
      <vt:lpstr>Ausblick</vt:lpstr>
      <vt:lpstr>Vielen Dank für 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Assembler Intuitive Montagefolgen erstellen </dc:title>
  <dc:creator>Germo Götz</dc:creator>
  <cp:lastModifiedBy>Germo Götz</cp:lastModifiedBy>
  <cp:revision>7</cp:revision>
  <dcterms:created xsi:type="dcterms:W3CDTF">2021-01-19T16:53:10Z</dcterms:created>
  <dcterms:modified xsi:type="dcterms:W3CDTF">2021-01-19T17:43:12Z</dcterms:modified>
</cp:coreProperties>
</file>