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5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62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5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105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46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9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47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52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12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18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2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3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79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DBD92E-E5DF-4C03-8932-96208F60C35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6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B923-A60E-4D44-B9A6-A977A6976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u="sng" dirty="0"/>
              <a:t>Unity Assembler</a:t>
            </a:r>
            <a:br>
              <a:rPr lang="de-DE" dirty="0"/>
            </a:br>
            <a:r>
              <a:rPr lang="de-DE" sz="2800" dirty="0"/>
              <a:t>Intuitive Montagefolgen in VR erstellen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DE42A-4AEA-40B4-A3C4-2AD0BA899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/>
          </a:p>
          <a:p>
            <a:r>
              <a:rPr lang="de-DE" dirty="0"/>
              <a:t>By UnityUnit</a:t>
            </a:r>
          </a:p>
          <a:p>
            <a:r>
              <a:rPr lang="de-DE" dirty="0"/>
              <a:t>(Jan Krebes, Nicolai Titze, Sascha Wickramasinghe, </a:t>
            </a:r>
          </a:p>
          <a:p>
            <a:r>
              <a:rPr lang="de-DE" dirty="0"/>
              <a:t>Nasser Awad, Germo Götz)</a:t>
            </a:r>
          </a:p>
        </p:txBody>
      </p:sp>
    </p:spTree>
    <p:extLst>
      <p:ext uri="{BB962C8B-B14F-4D97-AF65-F5344CB8AC3E}">
        <p14:creationId xmlns:p14="http://schemas.microsoft.com/office/powerpoint/2010/main" val="385677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962C-8FD6-47E0-BFC0-031775A4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3579-1CA0-4A85-8D19-E7E8103D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Projektverwaltung</a:t>
            </a:r>
          </a:p>
          <a:p>
            <a:pPr lvl="1"/>
            <a:r>
              <a:rPr lang="de-DE" dirty="0"/>
              <a:t>Github</a:t>
            </a:r>
          </a:p>
          <a:p>
            <a:pPr lvl="1"/>
            <a:r>
              <a:rPr lang="de-DE" dirty="0"/>
              <a:t>Jira</a:t>
            </a:r>
          </a:p>
          <a:p>
            <a:r>
              <a:rPr lang="de-DE" dirty="0"/>
              <a:t>Kommunikation</a:t>
            </a:r>
          </a:p>
          <a:p>
            <a:pPr lvl="1"/>
            <a:r>
              <a:rPr lang="de-DE" dirty="0"/>
              <a:t>WhatsApp</a:t>
            </a:r>
          </a:p>
          <a:p>
            <a:pPr lvl="1"/>
            <a:r>
              <a:rPr lang="de-DE" dirty="0"/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57714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3EA2-5A71-4A0C-8711-505661CE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EC59-DE9E-4684-8734-76384048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2-Wochen Sprints</a:t>
            </a:r>
          </a:p>
          <a:p>
            <a:r>
              <a:rPr lang="de-DE" dirty="0"/>
              <a:t>Teammeetings</a:t>
            </a:r>
          </a:p>
          <a:p>
            <a:pPr lvl="1"/>
            <a:r>
              <a:rPr lang="de-DE" dirty="0"/>
              <a:t>Vor Sprintbeginn</a:t>
            </a:r>
          </a:p>
          <a:p>
            <a:pPr lvl="1"/>
            <a:r>
              <a:rPr lang="de-DE" dirty="0"/>
              <a:t>Mid-Sprint</a:t>
            </a:r>
          </a:p>
          <a:p>
            <a:pPr lvl="1"/>
            <a:r>
              <a:rPr lang="de-DE" dirty="0"/>
              <a:t>Vor Sprintende</a:t>
            </a:r>
          </a:p>
        </p:txBody>
      </p:sp>
    </p:spTree>
    <p:extLst>
      <p:ext uri="{BB962C8B-B14F-4D97-AF65-F5344CB8AC3E}">
        <p14:creationId xmlns:p14="http://schemas.microsoft.com/office/powerpoint/2010/main" val="24551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2A02-57C4-4517-8685-E2841337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2101-9A9E-4A02-BB5F-A5259E7F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mit VR – Limitierte Anzahl an VR-Brillen</a:t>
            </a:r>
          </a:p>
          <a:p>
            <a:r>
              <a:rPr lang="de-DE" dirty="0"/>
              <a:t>Keine realen Treffen möglich</a:t>
            </a:r>
          </a:p>
        </p:txBody>
      </p:sp>
    </p:spTree>
    <p:extLst>
      <p:ext uri="{BB962C8B-B14F-4D97-AF65-F5344CB8AC3E}">
        <p14:creationId xmlns:p14="http://schemas.microsoft.com/office/powerpoint/2010/main" val="92990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3A4A-1573-4671-B2EB-A3E52524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Arbeitsschwerpunkte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B8D0-56DA-4571-A35F-E194A1672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79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0E67-47C3-4FC7-9E14-7C223507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D859-D96B-45B6-AA51-747CFD8B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06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Unity Assembler Intuitive Montagefolgen in VR erstellen </vt:lpstr>
      <vt:lpstr>Organisation</vt:lpstr>
      <vt:lpstr>Projektplanung</vt:lpstr>
      <vt:lpstr>Herausforderungen</vt:lpstr>
      <vt:lpstr>Arbeitsschwerpunkte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Assembler Intuitive Montagefolgen in VR erstellen </dc:title>
  <dc:creator>Germo Götz</dc:creator>
  <cp:lastModifiedBy>Germo Götz</cp:lastModifiedBy>
  <cp:revision>3</cp:revision>
  <dcterms:created xsi:type="dcterms:W3CDTF">2021-01-19T17:43:57Z</dcterms:created>
  <dcterms:modified xsi:type="dcterms:W3CDTF">2021-01-19T18:03:57Z</dcterms:modified>
</cp:coreProperties>
</file>