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1699875" cy="6300788"/>
  <p:notesSz cx="6858000" cy="9144000"/>
  <p:defaultTextStyle>
    <a:defPPr>
      <a:defRPr lang="de-DE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4" userDrawn="1">
          <p15:clr>
            <a:srgbClr val="A4A3A4"/>
          </p15:clr>
        </p15:guide>
        <p15:guide id="2" pos="36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6"/>
    <p:restoredTop sz="86427"/>
  </p:normalViewPr>
  <p:slideViewPr>
    <p:cSldViewPr snapToGrid="0" snapToObjects="1">
      <p:cViewPr varScale="1">
        <p:scale>
          <a:sx n="79" d="100"/>
          <a:sy n="79" d="100"/>
        </p:scale>
        <p:origin x="616" y="184"/>
      </p:cViewPr>
      <p:guideLst>
        <p:guide orient="horz" pos="1984"/>
        <p:guide pos="3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B27B4-C352-6C4E-A76A-6C08CE9C9DE2}" type="datetimeFigureOut">
              <a:rPr lang="de-DE" smtClean="0"/>
              <a:t>14.04.20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5150" y="1143000"/>
            <a:ext cx="572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25D3B-5803-2C4E-A4C6-3659DACFE4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5150" y="1143000"/>
            <a:ext cx="572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25D3B-5803-2C4E-A4C6-3659DACFE4C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20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85" y="1031171"/>
            <a:ext cx="8774906" cy="2193608"/>
          </a:xfrm>
        </p:spPr>
        <p:txBody>
          <a:bodyPr anchor="b"/>
          <a:lstStyle>
            <a:lvl1pPr algn="ctr">
              <a:defRPr sz="55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485" y="3309373"/>
            <a:ext cx="8774906" cy="1521231"/>
          </a:xfrm>
        </p:spPr>
        <p:txBody>
          <a:bodyPr/>
          <a:lstStyle>
            <a:lvl1pPr marL="0" indent="0" algn="ctr">
              <a:buNone/>
              <a:defRPr sz="2205"/>
            </a:lvl1pPr>
            <a:lvl2pPr marL="420075" indent="0" algn="ctr">
              <a:buNone/>
              <a:defRPr sz="1838"/>
            </a:lvl2pPr>
            <a:lvl3pPr marL="840151" indent="0" algn="ctr">
              <a:buNone/>
              <a:defRPr sz="1654"/>
            </a:lvl3pPr>
            <a:lvl4pPr marL="1260226" indent="0" algn="ctr">
              <a:buNone/>
              <a:defRPr sz="1470"/>
            </a:lvl4pPr>
            <a:lvl5pPr marL="1680301" indent="0" algn="ctr">
              <a:buNone/>
              <a:defRPr sz="1470"/>
            </a:lvl5pPr>
            <a:lvl6pPr marL="2100377" indent="0" algn="ctr">
              <a:buNone/>
              <a:defRPr sz="1470"/>
            </a:lvl6pPr>
            <a:lvl7pPr marL="2520452" indent="0" algn="ctr">
              <a:buNone/>
              <a:defRPr sz="1470"/>
            </a:lvl7pPr>
            <a:lvl8pPr marL="2940528" indent="0" algn="ctr">
              <a:buNone/>
              <a:defRPr sz="1470"/>
            </a:lvl8pPr>
            <a:lvl9pPr marL="3360603" indent="0" algn="ctr">
              <a:buNone/>
              <a:defRPr sz="14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819-280F-A04E-8191-54C4E10B8AB2}" type="datetimeFigureOut">
              <a:rPr lang="de-DE" smtClean="0"/>
              <a:t>14.04.20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C61-B240-324A-BC5B-31CB7CA77C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88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819-280F-A04E-8191-54C4E10B8AB2}" type="datetimeFigureOut">
              <a:rPr lang="de-DE" smtClean="0"/>
              <a:t>14.04.20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C61-B240-324A-BC5B-31CB7CA77C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52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2723" y="335458"/>
            <a:ext cx="2522786" cy="5339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367" y="335458"/>
            <a:ext cx="7422108" cy="533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819-280F-A04E-8191-54C4E10B8AB2}" type="datetimeFigureOut">
              <a:rPr lang="de-DE" smtClean="0"/>
              <a:t>14.04.20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C61-B240-324A-BC5B-31CB7CA77C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3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819-280F-A04E-8191-54C4E10B8AB2}" type="datetimeFigureOut">
              <a:rPr lang="de-DE" smtClean="0"/>
              <a:t>14.04.20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C61-B240-324A-BC5B-31CB7CA77C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9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3" y="1570823"/>
            <a:ext cx="10091142" cy="2620952"/>
          </a:xfrm>
        </p:spPr>
        <p:txBody>
          <a:bodyPr anchor="b"/>
          <a:lstStyle>
            <a:lvl1pPr>
              <a:defRPr sz="55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273" y="4216570"/>
            <a:ext cx="10091142" cy="1378297"/>
          </a:xfrm>
        </p:spPr>
        <p:txBody>
          <a:bodyPr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420075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2pPr>
            <a:lvl3pPr marL="84015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3pPr>
            <a:lvl4pPr marL="126022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68030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100377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52045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294052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36060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819-280F-A04E-8191-54C4E10B8AB2}" type="datetimeFigureOut">
              <a:rPr lang="de-DE" smtClean="0"/>
              <a:t>14.04.20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C61-B240-324A-BC5B-31CB7CA77C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52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66" y="1677293"/>
            <a:ext cx="4972447" cy="39977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3062" y="1677293"/>
            <a:ext cx="4972447" cy="39977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819-280F-A04E-8191-54C4E10B8AB2}" type="datetimeFigureOut">
              <a:rPr lang="de-DE" smtClean="0"/>
              <a:t>14.04.20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C61-B240-324A-BC5B-31CB7CA77C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77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35459"/>
            <a:ext cx="10091142" cy="1217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891" y="1544569"/>
            <a:ext cx="4949595" cy="756969"/>
          </a:xfrm>
        </p:spPr>
        <p:txBody>
          <a:bodyPr anchor="b"/>
          <a:lstStyle>
            <a:lvl1pPr marL="0" indent="0">
              <a:buNone/>
              <a:defRPr sz="2205" b="1"/>
            </a:lvl1pPr>
            <a:lvl2pPr marL="420075" indent="0">
              <a:buNone/>
              <a:defRPr sz="1838" b="1"/>
            </a:lvl2pPr>
            <a:lvl3pPr marL="840151" indent="0">
              <a:buNone/>
              <a:defRPr sz="1654" b="1"/>
            </a:lvl3pPr>
            <a:lvl4pPr marL="1260226" indent="0">
              <a:buNone/>
              <a:defRPr sz="1470" b="1"/>
            </a:lvl4pPr>
            <a:lvl5pPr marL="1680301" indent="0">
              <a:buNone/>
              <a:defRPr sz="1470" b="1"/>
            </a:lvl5pPr>
            <a:lvl6pPr marL="2100377" indent="0">
              <a:buNone/>
              <a:defRPr sz="1470" b="1"/>
            </a:lvl6pPr>
            <a:lvl7pPr marL="2520452" indent="0">
              <a:buNone/>
              <a:defRPr sz="1470" b="1"/>
            </a:lvl7pPr>
            <a:lvl8pPr marL="2940528" indent="0">
              <a:buNone/>
              <a:defRPr sz="1470" b="1"/>
            </a:lvl8pPr>
            <a:lvl9pPr marL="3360603" indent="0">
              <a:buNone/>
              <a:defRPr sz="14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891" y="2301538"/>
            <a:ext cx="4949595" cy="33852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062" y="1544569"/>
            <a:ext cx="4973971" cy="756969"/>
          </a:xfrm>
        </p:spPr>
        <p:txBody>
          <a:bodyPr anchor="b"/>
          <a:lstStyle>
            <a:lvl1pPr marL="0" indent="0">
              <a:buNone/>
              <a:defRPr sz="2205" b="1"/>
            </a:lvl1pPr>
            <a:lvl2pPr marL="420075" indent="0">
              <a:buNone/>
              <a:defRPr sz="1838" b="1"/>
            </a:lvl2pPr>
            <a:lvl3pPr marL="840151" indent="0">
              <a:buNone/>
              <a:defRPr sz="1654" b="1"/>
            </a:lvl3pPr>
            <a:lvl4pPr marL="1260226" indent="0">
              <a:buNone/>
              <a:defRPr sz="1470" b="1"/>
            </a:lvl4pPr>
            <a:lvl5pPr marL="1680301" indent="0">
              <a:buNone/>
              <a:defRPr sz="1470" b="1"/>
            </a:lvl5pPr>
            <a:lvl6pPr marL="2100377" indent="0">
              <a:buNone/>
              <a:defRPr sz="1470" b="1"/>
            </a:lvl6pPr>
            <a:lvl7pPr marL="2520452" indent="0">
              <a:buNone/>
              <a:defRPr sz="1470" b="1"/>
            </a:lvl7pPr>
            <a:lvl8pPr marL="2940528" indent="0">
              <a:buNone/>
              <a:defRPr sz="1470" b="1"/>
            </a:lvl8pPr>
            <a:lvl9pPr marL="3360603" indent="0">
              <a:buNone/>
              <a:defRPr sz="14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3062" y="2301538"/>
            <a:ext cx="4973971" cy="33852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819-280F-A04E-8191-54C4E10B8AB2}" type="datetimeFigureOut">
              <a:rPr lang="de-DE" smtClean="0"/>
              <a:t>14.04.20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C61-B240-324A-BC5B-31CB7CA77C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819-280F-A04E-8191-54C4E10B8AB2}" type="datetimeFigureOut">
              <a:rPr lang="de-DE" smtClean="0"/>
              <a:t>14.04.20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C61-B240-324A-BC5B-31CB7CA77C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73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819-280F-A04E-8191-54C4E10B8AB2}" type="datetimeFigureOut">
              <a:rPr lang="de-DE" smtClean="0"/>
              <a:t>14.04.20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C61-B240-324A-BC5B-31CB7CA77C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27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20052"/>
            <a:ext cx="3773514" cy="1470184"/>
          </a:xfrm>
        </p:spPr>
        <p:txBody>
          <a:bodyPr anchor="b"/>
          <a:lstStyle>
            <a:lvl1pPr>
              <a:defRPr sz="2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971" y="907197"/>
            <a:ext cx="5923062" cy="4477643"/>
          </a:xfrm>
        </p:spPr>
        <p:txBody>
          <a:bodyPr/>
          <a:lstStyle>
            <a:lvl1pPr>
              <a:defRPr sz="2940"/>
            </a:lvl1pPr>
            <a:lvl2pPr>
              <a:defRPr sz="2573"/>
            </a:lvl2pPr>
            <a:lvl3pPr>
              <a:defRPr sz="2205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1890236"/>
            <a:ext cx="3773514" cy="3501897"/>
          </a:xfrm>
        </p:spPr>
        <p:txBody>
          <a:bodyPr/>
          <a:lstStyle>
            <a:lvl1pPr marL="0" indent="0">
              <a:buNone/>
              <a:defRPr sz="1470"/>
            </a:lvl1pPr>
            <a:lvl2pPr marL="420075" indent="0">
              <a:buNone/>
              <a:defRPr sz="1286"/>
            </a:lvl2pPr>
            <a:lvl3pPr marL="840151" indent="0">
              <a:buNone/>
              <a:defRPr sz="1103"/>
            </a:lvl3pPr>
            <a:lvl4pPr marL="1260226" indent="0">
              <a:buNone/>
              <a:defRPr sz="919"/>
            </a:lvl4pPr>
            <a:lvl5pPr marL="1680301" indent="0">
              <a:buNone/>
              <a:defRPr sz="919"/>
            </a:lvl5pPr>
            <a:lvl6pPr marL="2100377" indent="0">
              <a:buNone/>
              <a:defRPr sz="919"/>
            </a:lvl6pPr>
            <a:lvl7pPr marL="2520452" indent="0">
              <a:buNone/>
              <a:defRPr sz="919"/>
            </a:lvl7pPr>
            <a:lvl8pPr marL="2940528" indent="0">
              <a:buNone/>
              <a:defRPr sz="919"/>
            </a:lvl8pPr>
            <a:lvl9pPr marL="3360603" indent="0">
              <a:buNone/>
              <a:defRPr sz="91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819-280F-A04E-8191-54C4E10B8AB2}" type="datetimeFigureOut">
              <a:rPr lang="de-DE" smtClean="0"/>
              <a:t>14.04.20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C61-B240-324A-BC5B-31CB7CA77C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61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20052"/>
            <a:ext cx="3773514" cy="1470184"/>
          </a:xfrm>
        </p:spPr>
        <p:txBody>
          <a:bodyPr anchor="b"/>
          <a:lstStyle>
            <a:lvl1pPr>
              <a:defRPr sz="2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3971" y="907197"/>
            <a:ext cx="5923062" cy="4477643"/>
          </a:xfrm>
        </p:spPr>
        <p:txBody>
          <a:bodyPr anchor="t"/>
          <a:lstStyle>
            <a:lvl1pPr marL="0" indent="0">
              <a:buNone/>
              <a:defRPr sz="2940"/>
            </a:lvl1pPr>
            <a:lvl2pPr marL="420075" indent="0">
              <a:buNone/>
              <a:defRPr sz="2573"/>
            </a:lvl2pPr>
            <a:lvl3pPr marL="840151" indent="0">
              <a:buNone/>
              <a:defRPr sz="2205"/>
            </a:lvl3pPr>
            <a:lvl4pPr marL="1260226" indent="0">
              <a:buNone/>
              <a:defRPr sz="1838"/>
            </a:lvl4pPr>
            <a:lvl5pPr marL="1680301" indent="0">
              <a:buNone/>
              <a:defRPr sz="1838"/>
            </a:lvl5pPr>
            <a:lvl6pPr marL="2100377" indent="0">
              <a:buNone/>
              <a:defRPr sz="1838"/>
            </a:lvl6pPr>
            <a:lvl7pPr marL="2520452" indent="0">
              <a:buNone/>
              <a:defRPr sz="1838"/>
            </a:lvl7pPr>
            <a:lvl8pPr marL="2940528" indent="0">
              <a:buNone/>
              <a:defRPr sz="1838"/>
            </a:lvl8pPr>
            <a:lvl9pPr marL="3360603" indent="0">
              <a:buNone/>
              <a:defRPr sz="18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1890236"/>
            <a:ext cx="3773514" cy="3501897"/>
          </a:xfrm>
        </p:spPr>
        <p:txBody>
          <a:bodyPr/>
          <a:lstStyle>
            <a:lvl1pPr marL="0" indent="0">
              <a:buNone/>
              <a:defRPr sz="1470"/>
            </a:lvl1pPr>
            <a:lvl2pPr marL="420075" indent="0">
              <a:buNone/>
              <a:defRPr sz="1286"/>
            </a:lvl2pPr>
            <a:lvl3pPr marL="840151" indent="0">
              <a:buNone/>
              <a:defRPr sz="1103"/>
            </a:lvl3pPr>
            <a:lvl4pPr marL="1260226" indent="0">
              <a:buNone/>
              <a:defRPr sz="919"/>
            </a:lvl4pPr>
            <a:lvl5pPr marL="1680301" indent="0">
              <a:buNone/>
              <a:defRPr sz="919"/>
            </a:lvl5pPr>
            <a:lvl6pPr marL="2100377" indent="0">
              <a:buNone/>
              <a:defRPr sz="919"/>
            </a:lvl6pPr>
            <a:lvl7pPr marL="2520452" indent="0">
              <a:buNone/>
              <a:defRPr sz="919"/>
            </a:lvl7pPr>
            <a:lvl8pPr marL="2940528" indent="0">
              <a:buNone/>
              <a:defRPr sz="919"/>
            </a:lvl8pPr>
            <a:lvl9pPr marL="3360603" indent="0">
              <a:buNone/>
              <a:defRPr sz="91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819-280F-A04E-8191-54C4E10B8AB2}" type="datetimeFigureOut">
              <a:rPr lang="de-DE" smtClean="0"/>
              <a:t>14.04.20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C61-B240-324A-BC5B-31CB7CA77C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22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67" y="335459"/>
            <a:ext cx="10091142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7" y="1677293"/>
            <a:ext cx="10091142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366" y="5839897"/>
            <a:ext cx="2632472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0819-280F-A04E-8191-54C4E10B8AB2}" type="datetimeFigureOut">
              <a:rPr lang="de-DE" smtClean="0"/>
              <a:t>14.04.20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5584" y="5839897"/>
            <a:ext cx="3948708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3037" y="5839897"/>
            <a:ext cx="2632472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D4C61-B240-324A-BC5B-31CB7CA77C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34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40151" rtl="0" eaLnBrk="1" latinLnBrk="0" hangingPunct="1">
        <a:lnSpc>
          <a:spcPct val="90000"/>
        </a:lnSpc>
        <a:spcBef>
          <a:spcPct val="0"/>
        </a:spcBef>
        <a:buNone/>
        <a:defRPr sz="40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038" indent="-210038" algn="l" defTabSz="840151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2573" kern="1200">
          <a:solidFill>
            <a:schemeClr val="tx1"/>
          </a:solidFill>
          <a:latin typeface="+mn-lt"/>
          <a:ea typeface="+mn-ea"/>
          <a:cs typeface="+mn-cs"/>
        </a:defRPr>
      </a:lvl1pPr>
      <a:lvl2pPr marL="630113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050188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470264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890339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310414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730490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3150565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570641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20075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840151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260226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680301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100377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520452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940528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360603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39C80D25-DF0B-5342-9D46-B6896D73BFA1}"/>
              </a:ext>
            </a:extLst>
          </p:cNvPr>
          <p:cNvSpPr txBox="1"/>
          <p:nvPr/>
        </p:nvSpPr>
        <p:spPr>
          <a:xfrm>
            <a:off x="5853331" y="13061"/>
            <a:ext cx="2920258" cy="714793"/>
          </a:xfrm>
          <a:prstGeom prst="rect">
            <a:avLst/>
          </a:prstGeom>
          <a:noFill/>
        </p:spPr>
        <p:txBody>
          <a:bodyPr wrap="square" tIns="144000" rtlCol="0">
            <a:spAutoFit/>
          </a:bodyPr>
          <a:lstStyle/>
          <a:p>
            <a:pPr algn="ctr"/>
            <a:r>
              <a:rPr lang="de-DE" sz="1500" b="1" u="sng" dirty="0" err="1">
                <a:latin typeface="Fira Sans" panose="020B0503050000020004" pitchFamily="34" charset="0"/>
                <a:ea typeface="Fira Sans" panose="020B0503050000020004" pitchFamily="34" charset="0"/>
              </a:rPr>
              <a:t>Step</a:t>
            </a:r>
            <a:r>
              <a:rPr lang="de-DE" sz="1500" b="1" u="sng" dirty="0">
                <a:latin typeface="Fira Sans" panose="020B0503050000020004" pitchFamily="34" charset="0"/>
                <a:ea typeface="Fira Sans" panose="020B0503050000020004" pitchFamily="34" charset="0"/>
              </a:rPr>
              <a:t> 3</a:t>
            </a:r>
          </a:p>
          <a:p>
            <a:pPr algn="ctr"/>
            <a:endParaRPr lang="de-DE" sz="40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algn="ctr"/>
            <a:r>
              <a:rPr lang="de-DE" sz="1500" b="1" dirty="0" err="1">
                <a:latin typeface="Fira Sans" panose="020B0503050000020004" pitchFamily="34" charset="0"/>
                <a:ea typeface="Fira Sans" panose="020B0503050000020004" pitchFamily="34" charset="0"/>
              </a:rPr>
              <a:t>Cleaning</a:t>
            </a:r>
            <a:r>
              <a:rPr lang="de-DE" sz="1500" b="1" dirty="0"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de-DE" sz="1500" b="1" dirty="0" err="1">
                <a:latin typeface="Fira Sans" panose="020B0503050000020004" pitchFamily="34" charset="0"/>
                <a:ea typeface="Fira Sans" panose="020B0503050000020004" pitchFamily="34" charset="0"/>
              </a:rPr>
              <a:t>verification</a:t>
            </a:r>
            <a:endParaRPr lang="de-DE" sz="150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ED43B-24B1-D94A-A3BE-1E39645963B3}"/>
              </a:ext>
            </a:extLst>
          </p:cNvPr>
          <p:cNvSpPr txBox="1"/>
          <p:nvPr/>
        </p:nvSpPr>
        <p:spPr>
          <a:xfrm>
            <a:off x="2941621" y="-5678"/>
            <a:ext cx="2920258" cy="714793"/>
          </a:xfrm>
          <a:prstGeom prst="rect">
            <a:avLst/>
          </a:prstGeom>
          <a:noFill/>
        </p:spPr>
        <p:txBody>
          <a:bodyPr wrap="square" tIns="144000" rtlCol="0">
            <a:spAutoFit/>
          </a:bodyPr>
          <a:lstStyle/>
          <a:p>
            <a:pPr algn="ctr"/>
            <a:r>
              <a:rPr lang="de-DE" sz="1500" b="1" u="sng" dirty="0" err="1">
                <a:latin typeface="Fira Sans" panose="020B0503050000020004" pitchFamily="34" charset="0"/>
                <a:ea typeface="Fira Sans" panose="020B0503050000020004" pitchFamily="34" charset="0"/>
              </a:rPr>
              <a:t>Step</a:t>
            </a:r>
            <a:r>
              <a:rPr lang="de-DE" sz="1500" b="1" u="sng" dirty="0">
                <a:latin typeface="Fira Sans" panose="020B0503050000020004" pitchFamily="34" charset="0"/>
                <a:ea typeface="Fira Sans" panose="020B0503050000020004" pitchFamily="34" charset="0"/>
              </a:rPr>
              <a:t> 2</a:t>
            </a:r>
          </a:p>
          <a:p>
            <a:pPr algn="ctr"/>
            <a:endParaRPr lang="de-DE" sz="40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algn="ctr"/>
            <a:r>
              <a:rPr lang="de-DE" sz="1500" b="1" dirty="0">
                <a:latin typeface="Fira Sans" panose="020B0503050000020004" pitchFamily="34" charset="0"/>
                <a:ea typeface="Fira Sans" panose="020B0503050000020004" pitchFamily="34" charset="0"/>
              </a:rPr>
              <a:t>Data </a:t>
            </a:r>
            <a:r>
              <a:rPr lang="de-DE" sz="1500" b="1" dirty="0" err="1">
                <a:latin typeface="Fira Sans" panose="020B0503050000020004" pitchFamily="34" charset="0"/>
                <a:ea typeface="Fira Sans" panose="020B0503050000020004" pitchFamily="34" charset="0"/>
              </a:rPr>
              <a:t>collection</a:t>
            </a:r>
            <a:endParaRPr lang="de-DE" sz="150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75D402A-22BC-EA4F-82E8-CC48D67B90F2}"/>
              </a:ext>
            </a:extLst>
          </p:cNvPr>
          <p:cNvSpPr txBox="1"/>
          <p:nvPr/>
        </p:nvSpPr>
        <p:spPr>
          <a:xfrm>
            <a:off x="8779618" y="-9546"/>
            <a:ext cx="2926287" cy="714793"/>
          </a:xfrm>
          <a:prstGeom prst="rect">
            <a:avLst/>
          </a:prstGeom>
          <a:noFill/>
        </p:spPr>
        <p:txBody>
          <a:bodyPr wrap="square" tIns="144000" rtlCol="0">
            <a:spAutoFit/>
          </a:bodyPr>
          <a:lstStyle/>
          <a:p>
            <a:pPr algn="ctr"/>
            <a:r>
              <a:rPr lang="de-DE" sz="1500" b="1" u="sng" dirty="0" err="1">
                <a:latin typeface="Fira Sans" panose="020B0503050000020004" pitchFamily="34" charset="0"/>
                <a:ea typeface="Fira Sans" panose="020B0503050000020004" pitchFamily="34" charset="0"/>
              </a:rPr>
              <a:t>Step</a:t>
            </a:r>
            <a:r>
              <a:rPr lang="de-DE" sz="1500" b="1" u="sng" dirty="0">
                <a:latin typeface="Fira Sans" panose="020B0503050000020004" pitchFamily="34" charset="0"/>
                <a:ea typeface="Fira Sans" panose="020B0503050000020004" pitchFamily="34" charset="0"/>
              </a:rPr>
              <a:t> 4</a:t>
            </a:r>
          </a:p>
          <a:p>
            <a:pPr algn="ctr"/>
            <a:endParaRPr lang="de-DE" sz="400" b="1" u="sng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algn="ctr"/>
            <a:r>
              <a:rPr lang="de-DE" sz="1500" b="1" dirty="0">
                <a:latin typeface="Fira Sans" panose="020B0503050000020004" pitchFamily="34" charset="0"/>
                <a:ea typeface="Fira Sans" panose="020B0503050000020004" pitchFamily="34" charset="0"/>
              </a:rPr>
              <a:t>Database </a:t>
            </a:r>
            <a:r>
              <a:rPr lang="de-DE" sz="1500" b="1" dirty="0" err="1">
                <a:latin typeface="Fira Sans" panose="020B0503050000020004" pitchFamily="34" charset="0"/>
                <a:ea typeface="Fira Sans" panose="020B0503050000020004" pitchFamily="34" charset="0"/>
              </a:rPr>
              <a:t>integration</a:t>
            </a:r>
            <a:endParaRPr lang="de-DE" sz="150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52A40-366B-DB45-A360-74834BB09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493" y="865752"/>
            <a:ext cx="1148385" cy="812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3A3CA-9A6B-464C-BF1F-F7AE18703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140" y="1258582"/>
            <a:ext cx="959743" cy="11022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EF51E29-5A61-5944-BF37-DAB42AB51957}"/>
              </a:ext>
            </a:extLst>
          </p:cNvPr>
          <p:cNvGrpSpPr/>
          <p:nvPr/>
        </p:nvGrpSpPr>
        <p:grpSpPr>
          <a:xfrm>
            <a:off x="3510713" y="2552598"/>
            <a:ext cx="1652329" cy="1381481"/>
            <a:chOff x="4192536" y="2621942"/>
            <a:chExt cx="1652329" cy="138148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7AFE98A-2184-C748-BD24-B38A66C19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3516" y="2621942"/>
              <a:ext cx="870370" cy="889038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52F6DF9-E6B7-AA41-8A3C-AA103B8450DA}"/>
                </a:ext>
              </a:extLst>
            </p:cNvPr>
            <p:cNvSpPr txBox="1"/>
            <p:nvPr/>
          </p:nvSpPr>
          <p:spPr>
            <a:xfrm>
              <a:off x="4192536" y="3510980"/>
              <a:ext cx="16523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300" dirty="0" err="1">
                  <a:latin typeface="Fira Sans" panose="020B0503050000020004" pitchFamily="34" charset="0"/>
                  <a:ea typeface="Fira Sans" panose="020B0503050000020004" pitchFamily="34" charset="0"/>
                </a:rPr>
                <a:t>Governmental</a:t>
              </a:r>
              <a:r>
                <a:rPr lang="de-DE" sz="1300" dirty="0">
                  <a:latin typeface="Fira Sans" panose="020B0503050000020004" pitchFamily="34" charset="0"/>
                  <a:ea typeface="Fira Sans" panose="020B0503050000020004" pitchFamily="34" charset="0"/>
                </a:rPr>
                <a:t> </a:t>
              </a:r>
              <a:r>
                <a:rPr lang="de-DE" sz="1300" dirty="0" err="1">
                  <a:latin typeface="Fira Sans" panose="020B0503050000020004" pitchFamily="34" charset="0"/>
                  <a:ea typeface="Fira Sans" panose="020B0503050000020004" pitchFamily="34" charset="0"/>
                </a:rPr>
                <a:t>and</a:t>
              </a:r>
              <a:r>
                <a:rPr lang="de-DE" sz="1300" dirty="0">
                  <a:latin typeface="Fira Sans" panose="020B0503050000020004" pitchFamily="34" charset="0"/>
                  <a:ea typeface="Fira Sans" panose="020B0503050000020004" pitchFamily="34" charset="0"/>
                </a:rPr>
                <a:t> </a:t>
              </a:r>
              <a:r>
                <a:rPr lang="de-DE" sz="1300" dirty="0" err="1">
                  <a:latin typeface="Fira Sans" panose="020B0503050000020004" pitchFamily="34" charset="0"/>
                  <a:ea typeface="Fira Sans" panose="020B0503050000020004" pitchFamily="34" charset="0"/>
                </a:rPr>
                <a:t>other</a:t>
              </a:r>
              <a:r>
                <a:rPr lang="de-DE" sz="1300" dirty="0">
                  <a:latin typeface="Fira Sans" panose="020B0503050000020004" pitchFamily="34" charset="0"/>
                  <a:ea typeface="Fira Sans" panose="020B0503050000020004" pitchFamily="34" charset="0"/>
                </a:rPr>
                <a:t> </a:t>
              </a:r>
              <a:r>
                <a:rPr lang="de-DE" sz="1300" dirty="0" err="1">
                  <a:latin typeface="Fira Sans" panose="020B0503050000020004" pitchFamily="34" charset="0"/>
                  <a:ea typeface="Fira Sans" panose="020B0503050000020004" pitchFamily="34" charset="0"/>
                </a:rPr>
                <a:t>data</a:t>
              </a:r>
              <a:r>
                <a:rPr lang="de-DE" sz="1300" dirty="0">
                  <a:latin typeface="Fira Sans" panose="020B0503050000020004" pitchFamily="34" charset="0"/>
                  <a:ea typeface="Fira Sans" panose="020B0503050000020004" pitchFamily="34" charset="0"/>
                </a:rPr>
                <a:t> </a:t>
              </a:r>
              <a:r>
                <a:rPr lang="de-DE" sz="1300" dirty="0" err="1">
                  <a:latin typeface="Fira Sans" panose="020B0503050000020004" pitchFamily="34" charset="0"/>
                  <a:ea typeface="Fira Sans" panose="020B0503050000020004" pitchFamily="34" charset="0"/>
                </a:rPr>
                <a:t>sources</a:t>
              </a:r>
              <a:endParaRPr lang="de-DE" sz="1300" dirty="0"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E5A7C861-2262-2249-AE5F-53A3D119CAFD}"/>
              </a:ext>
            </a:extLst>
          </p:cNvPr>
          <p:cNvSpPr txBox="1"/>
          <p:nvPr/>
        </p:nvSpPr>
        <p:spPr>
          <a:xfrm>
            <a:off x="6615" y="17956"/>
            <a:ext cx="2942522" cy="714793"/>
          </a:xfrm>
          <a:prstGeom prst="rect">
            <a:avLst/>
          </a:prstGeom>
          <a:noFill/>
        </p:spPr>
        <p:txBody>
          <a:bodyPr wrap="square" tIns="144000" rtlCol="0" anchor="t">
            <a:spAutoFit/>
          </a:bodyPr>
          <a:lstStyle/>
          <a:p>
            <a:pPr algn="ctr"/>
            <a:r>
              <a:rPr lang="de-DE" sz="1500" b="1" u="sng" dirty="0" err="1">
                <a:latin typeface="Fira Sans" panose="020B0503050000020004" pitchFamily="34" charset="0"/>
                <a:ea typeface="Fira Sans" panose="020B0503050000020004" pitchFamily="34" charset="0"/>
              </a:rPr>
              <a:t>Step</a:t>
            </a:r>
            <a:r>
              <a:rPr lang="de-DE" sz="1500" b="1" u="sng" dirty="0">
                <a:latin typeface="Fira Sans" panose="020B0503050000020004" pitchFamily="34" charset="0"/>
                <a:ea typeface="Fira Sans" panose="020B0503050000020004" pitchFamily="34" charset="0"/>
              </a:rPr>
              <a:t> 1</a:t>
            </a:r>
          </a:p>
          <a:p>
            <a:pPr algn="ctr"/>
            <a:endParaRPr lang="de-DE" sz="400" b="1" u="sng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algn="ctr"/>
            <a:r>
              <a:rPr lang="de-DE" sz="1500" b="1" dirty="0">
                <a:latin typeface="Fira Sans" panose="020B0503050000020004" pitchFamily="34" charset="0"/>
                <a:ea typeface="Fira Sans" panose="020B0503050000020004" pitchFamily="34" charset="0"/>
              </a:rPr>
              <a:t>Entity </a:t>
            </a:r>
            <a:r>
              <a:rPr lang="de-DE" sz="1500" b="1" dirty="0" err="1">
                <a:latin typeface="Fira Sans" panose="020B0503050000020004" pitchFamily="34" charset="0"/>
                <a:ea typeface="Fira Sans" panose="020B0503050000020004" pitchFamily="34" charset="0"/>
              </a:rPr>
              <a:t>identification</a:t>
            </a:r>
            <a:endParaRPr lang="de-DE" sz="150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605C63C-374B-BD41-8E0E-5ADB8942F0E1}"/>
              </a:ext>
            </a:extLst>
          </p:cNvPr>
          <p:cNvCxnSpPr>
            <a:cxnSpLocks/>
          </p:cNvCxnSpPr>
          <p:nvPr/>
        </p:nvCxnSpPr>
        <p:spPr>
          <a:xfrm flipH="1">
            <a:off x="8763913" y="6841"/>
            <a:ext cx="15705" cy="62429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36C6A78-9CBE-934B-A4F3-7015165EB49C}"/>
              </a:ext>
            </a:extLst>
          </p:cNvPr>
          <p:cNvCxnSpPr>
            <a:cxnSpLocks/>
          </p:cNvCxnSpPr>
          <p:nvPr/>
        </p:nvCxnSpPr>
        <p:spPr>
          <a:xfrm>
            <a:off x="5853330" y="0"/>
            <a:ext cx="39209" cy="63007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051A144-E1E8-4B4A-961B-B5E241A87671}"/>
              </a:ext>
            </a:extLst>
          </p:cNvPr>
          <p:cNvCxnSpPr>
            <a:cxnSpLocks/>
          </p:cNvCxnSpPr>
          <p:nvPr/>
        </p:nvCxnSpPr>
        <p:spPr>
          <a:xfrm flipH="1">
            <a:off x="2926872" y="0"/>
            <a:ext cx="14749" cy="62429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9E02FE3-C5C5-A740-9A19-97579B5FBEE9}"/>
              </a:ext>
            </a:extLst>
          </p:cNvPr>
          <p:cNvSpPr txBox="1"/>
          <p:nvPr/>
        </p:nvSpPr>
        <p:spPr>
          <a:xfrm>
            <a:off x="300780" y="4114787"/>
            <a:ext cx="2499350" cy="1484234"/>
          </a:xfrm>
          <a:prstGeom prst="rect">
            <a:avLst/>
          </a:prstGeom>
          <a:noFill/>
        </p:spPr>
        <p:txBody>
          <a:bodyPr wrap="square" tIns="144000" rtlCol="0">
            <a:spAutoFit/>
          </a:bodyPr>
          <a:lstStyle/>
          <a:p>
            <a:pPr marL="90487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Identify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and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scrape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parliamentary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members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‘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index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sites</a:t>
            </a:r>
            <a:endParaRPr lang="de-DE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90487"/>
            <a:endParaRPr lang="de-DE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90487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Extract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person-specific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Wikipedia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and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Wikidata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IDs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355F855-A43C-FF42-9CBB-9248E5677438}"/>
              </a:ext>
            </a:extLst>
          </p:cNvPr>
          <p:cNvSpPr txBox="1"/>
          <p:nvPr/>
        </p:nvSpPr>
        <p:spPr>
          <a:xfrm>
            <a:off x="3227067" y="4103745"/>
            <a:ext cx="2665471" cy="2130565"/>
          </a:xfrm>
          <a:prstGeom prst="rect">
            <a:avLst/>
          </a:prstGeom>
          <a:noFill/>
        </p:spPr>
        <p:txBody>
          <a:bodyPr wrap="square" tIns="144000" rtlCol="0">
            <a:spAutoFit/>
          </a:bodyPr>
          <a:lstStyle/>
          <a:p>
            <a:pPr marL="90487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Scrape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basic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information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from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members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‘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index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sites</a:t>
            </a:r>
            <a:endParaRPr lang="de-DE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90487"/>
            <a:endParaRPr lang="de-DE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90487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Automatically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retrieve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bulk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of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information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using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IDs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with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Wikidata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and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Wikipedia APIs</a:t>
            </a:r>
          </a:p>
          <a:p>
            <a:pPr marL="90487"/>
            <a:endParaRPr lang="de-DE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90487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Scrape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external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sources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for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additional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and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missing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data</a:t>
            </a:r>
            <a:endParaRPr lang="de-DE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1FB3FA8-CBAE-0E46-8DCD-9A3AC2191F2A}"/>
              </a:ext>
            </a:extLst>
          </p:cNvPr>
          <p:cNvSpPr txBox="1"/>
          <p:nvPr/>
        </p:nvSpPr>
        <p:spPr>
          <a:xfrm>
            <a:off x="6177984" y="4119036"/>
            <a:ext cx="2585928" cy="1915121"/>
          </a:xfrm>
          <a:prstGeom prst="rect">
            <a:avLst/>
          </a:prstGeom>
          <a:noFill/>
        </p:spPr>
        <p:txBody>
          <a:bodyPr wrap="square" tIns="144000" rtlCol="0">
            <a:spAutoFit/>
          </a:bodyPr>
          <a:lstStyle/>
          <a:p>
            <a:pPr marL="90487"/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Remove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noise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in variable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values</a:t>
            </a:r>
            <a:endParaRPr lang="de-DE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90487"/>
            <a:endParaRPr lang="de-DE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90487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Harmonize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variables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within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and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across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legislatures</a:t>
            </a:r>
            <a:endParaRPr lang="de-DE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90487"/>
            <a:endParaRPr lang="de-DE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90487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Perform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checks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against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alternative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data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sources</a:t>
            </a:r>
            <a:endParaRPr lang="de-DE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CACF20-C4C6-E248-89F6-E3E50F4104EE}"/>
              </a:ext>
            </a:extLst>
          </p:cNvPr>
          <p:cNvSpPr txBox="1"/>
          <p:nvPr/>
        </p:nvSpPr>
        <p:spPr>
          <a:xfrm>
            <a:off x="9106249" y="4126525"/>
            <a:ext cx="2497814" cy="1268791"/>
          </a:xfrm>
          <a:prstGeom prst="rect">
            <a:avLst/>
          </a:prstGeom>
          <a:noFill/>
        </p:spPr>
        <p:txBody>
          <a:bodyPr wrap="square" tIns="144000" rtlCol="0">
            <a:spAutoFit/>
          </a:bodyPr>
          <a:lstStyle/>
          <a:p>
            <a:pPr marL="90487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Assemble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database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 via Wikipedia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and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Wikidata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IDs</a:t>
            </a:r>
          </a:p>
          <a:p>
            <a:pPr marL="90487"/>
            <a:endParaRPr lang="de-DE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90487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Provide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convenient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access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via R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package</a:t>
            </a:r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legislatoR</a:t>
            </a:r>
            <a:endParaRPr lang="de-DE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FB7E4-BE00-7346-8F3D-BB2E92C66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2483" y="3150394"/>
            <a:ext cx="980152" cy="73690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78"/>
          <a:stretch/>
        </p:blipFill>
        <p:spPr>
          <a:xfrm>
            <a:off x="6074251" y="2988026"/>
            <a:ext cx="2102873" cy="4196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35" b="-6970"/>
          <a:stretch/>
        </p:blipFill>
        <p:spPr>
          <a:xfrm>
            <a:off x="6058228" y="2392045"/>
            <a:ext cx="2532335" cy="2518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893" y="984157"/>
            <a:ext cx="2500248" cy="106372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F63B582-CE18-D14F-A1A5-BD11712F0C0D}"/>
              </a:ext>
            </a:extLst>
          </p:cNvPr>
          <p:cNvGrpSpPr/>
          <p:nvPr/>
        </p:nvGrpSpPr>
        <p:grpSpPr>
          <a:xfrm>
            <a:off x="136280" y="888686"/>
            <a:ext cx="2663850" cy="3055999"/>
            <a:chOff x="70304" y="778361"/>
            <a:chExt cx="2831917" cy="31542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EC02CBE-3185-D840-A9F8-73BB933C2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304" y="778361"/>
              <a:ext cx="2831917" cy="98782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480FFAC-98A6-8740-B5E8-6E3680B1B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304" y="1763374"/>
              <a:ext cx="2782716" cy="2169203"/>
            </a:xfrm>
            <a:prstGeom prst="rect">
              <a:avLst/>
            </a:prstGeom>
          </p:spPr>
        </p:pic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CCC6D43-8AC7-9740-BC86-FC3A1E250782}"/>
              </a:ext>
            </a:extLst>
          </p:cNvPr>
          <p:cNvCxnSpPr>
            <a:cxnSpLocks/>
          </p:cNvCxnSpPr>
          <p:nvPr/>
        </p:nvCxnSpPr>
        <p:spPr>
          <a:xfrm flipV="1">
            <a:off x="2077559" y="1318051"/>
            <a:ext cx="1295112" cy="145154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C714B8-1B11-3F47-9DCE-2B162A6F1B2B}"/>
              </a:ext>
            </a:extLst>
          </p:cNvPr>
          <p:cNvCxnSpPr>
            <a:cxnSpLocks/>
          </p:cNvCxnSpPr>
          <p:nvPr/>
        </p:nvCxnSpPr>
        <p:spPr>
          <a:xfrm flipV="1">
            <a:off x="2060143" y="1903350"/>
            <a:ext cx="2451638" cy="86624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F029A38-03B8-E24D-A8DE-6C4794EF8577}"/>
              </a:ext>
            </a:extLst>
          </p:cNvPr>
          <p:cNvCxnSpPr>
            <a:cxnSpLocks/>
          </p:cNvCxnSpPr>
          <p:nvPr/>
        </p:nvCxnSpPr>
        <p:spPr>
          <a:xfrm>
            <a:off x="2077559" y="2769599"/>
            <a:ext cx="1759315" cy="1804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0693E-136C-6548-BEB1-6EE1B9A47F72}"/>
              </a:ext>
            </a:extLst>
          </p:cNvPr>
          <p:cNvCxnSpPr/>
          <p:nvPr/>
        </p:nvCxnSpPr>
        <p:spPr>
          <a:xfrm>
            <a:off x="136280" y="4103745"/>
            <a:ext cx="2617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63628B-8B04-9147-AEEC-25ABBEE66ED5}"/>
              </a:ext>
            </a:extLst>
          </p:cNvPr>
          <p:cNvCxnSpPr/>
          <p:nvPr/>
        </p:nvCxnSpPr>
        <p:spPr>
          <a:xfrm>
            <a:off x="3095675" y="4128540"/>
            <a:ext cx="2617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7D05D7-EA27-7144-916B-76559ABAD8F4}"/>
              </a:ext>
            </a:extLst>
          </p:cNvPr>
          <p:cNvCxnSpPr/>
          <p:nvPr/>
        </p:nvCxnSpPr>
        <p:spPr>
          <a:xfrm>
            <a:off x="6058228" y="4142280"/>
            <a:ext cx="2617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D0792F-4465-7849-BD15-FABA0500E399}"/>
              </a:ext>
            </a:extLst>
          </p:cNvPr>
          <p:cNvCxnSpPr/>
          <p:nvPr/>
        </p:nvCxnSpPr>
        <p:spPr>
          <a:xfrm>
            <a:off x="8941330" y="4142280"/>
            <a:ext cx="2617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F1B13A1-F10F-884C-A288-2B4C12DB7487}"/>
              </a:ext>
            </a:extLst>
          </p:cNvPr>
          <p:cNvSpPr/>
          <p:nvPr/>
        </p:nvSpPr>
        <p:spPr>
          <a:xfrm>
            <a:off x="135249" y="4286903"/>
            <a:ext cx="229370" cy="229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74AAA3-FB1B-8349-BE24-FF6D08299A68}"/>
              </a:ext>
            </a:extLst>
          </p:cNvPr>
          <p:cNvSpPr/>
          <p:nvPr/>
        </p:nvSpPr>
        <p:spPr>
          <a:xfrm>
            <a:off x="122566" y="5119231"/>
            <a:ext cx="229686" cy="22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27CD9D-3BF6-564A-AE21-561FA2FCED83}"/>
              </a:ext>
            </a:extLst>
          </p:cNvPr>
          <p:cNvSpPr/>
          <p:nvPr/>
        </p:nvSpPr>
        <p:spPr>
          <a:xfrm>
            <a:off x="3068521" y="4286903"/>
            <a:ext cx="229370" cy="229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B84EC5-0E77-B448-B54E-98CF3F9EA057}"/>
              </a:ext>
            </a:extLst>
          </p:cNvPr>
          <p:cNvSpPr/>
          <p:nvPr/>
        </p:nvSpPr>
        <p:spPr>
          <a:xfrm>
            <a:off x="3068363" y="4897569"/>
            <a:ext cx="229686" cy="22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FF077EA-7C7E-D14C-99FB-C5ECD6BBE02B}"/>
              </a:ext>
            </a:extLst>
          </p:cNvPr>
          <p:cNvSpPr/>
          <p:nvPr/>
        </p:nvSpPr>
        <p:spPr>
          <a:xfrm>
            <a:off x="3068363" y="5738237"/>
            <a:ext cx="229686" cy="22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CA8E1CF-16D2-B24B-8160-BEE249DB8DF3}"/>
              </a:ext>
            </a:extLst>
          </p:cNvPr>
          <p:cNvSpPr/>
          <p:nvPr/>
        </p:nvSpPr>
        <p:spPr>
          <a:xfrm>
            <a:off x="6022867" y="4281971"/>
            <a:ext cx="229370" cy="229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40148C9-6EE8-DD4A-8B92-8C6D40B2FEBA}"/>
              </a:ext>
            </a:extLst>
          </p:cNvPr>
          <p:cNvSpPr/>
          <p:nvPr/>
        </p:nvSpPr>
        <p:spPr>
          <a:xfrm>
            <a:off x="6022709" y="4884613"/>
            <a:ext cx="229686" cy="22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29A53C-C54E-5D4A-AA0A-AA6DC03AE6AD}"/>
              </a:ext>
            </a:extLst>
          </p:cNvPr>
          <p:cNvSpPr/>
          <p:nvPr/>
        </p:nvSpPr>
        <p:spPr>
          <a:xfrm>
            <a:off x="6032624" y="5551582"/>
            <a:ext cx="229686" cy="22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F3EB846-0D3C-9648-9D58-0DDA555889FF}"/>
              </a:ext>
            </a:extLst>
          </p:cNvPr>
          <p:cNvSpPr/>
          <p:nvPr/>
        </p:nvSpPr>
        <p:spPr>
          <a:xfrm>
            <a:off x="8928984" y="4290664"/>
            <a:ext cx="229370" cy="229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AF2AC5-9C68-AD4F-9761-2BD08E257075}"/>
              </a:ext>
            </a:extLst>
          </p:cNvPr>
          <p:cNvSpPr/>
          <p:nvPr/>
        </p:nvSpPr>
        <p:spPr>
          <a:xfrm>
            <a:off x="8928826" y="4893306"/>
            <a:ext cx="229686" cy="22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</a:rPr>
              <a:t>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BC0A91-58ED-BA41-9E3C-B83DDC3662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06272" y="888685"/>
            <a:ext cx="1637927" cy="190210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A1F8977-3395-6740-A505-F99CAB218A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95184" y="2643861"/>
            <a:ext cx="828357" cy="8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106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Munzert</dc:creator>
  <cp:lastModifiedBy>Microsoft Office User</cp:lastModifiedBy>
  <cp:revision>41</cp:revision>
  <cp:lastPrinted>2019-09-01T14:57:15Z</cp:lastPrinted>
  <dcterms:created xsi:type="dcterms:W3CDTF">2018-06-05T08:52:54Z</dcterms:created>
  <dcterms:modified xsi:type="dcterms:W3CDTF">2020-04-14T20:15:48Z</dcterms:modified>
</cp:coreProperties>
</file>