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28" r:id="rId2"/>
    <p:sldId id="354" r:id="rId3"/>
    <p:sldId id="2521" r:id="rId4"/>
    <p:sldId id="356" r:id="rId5"/>
    <p:sldId id="2514" r:id="rId6"/>
    <p:sldId id="355" r:id="rId7"/>
    <p:sldId id="2522" r:id="rId8"/>
    <p:sldId id="2257" r:id="rId9"/>
    <p:sldId id="2261" r:id="rId10"/>
    <p:sldId id="2258" r:id="rId11"/>
    <p:sldId id="2260" r:id="rId12"/>
    <p:sldId id="2259" r:id="rId13"/>
    <p:sldId id="2262" r:id="rId14"/>
    <p:sldId id="2263" r:id="rId15"/>
    <p:sldId id="2268" r:id="rId16"/>
    <p:sldId id="2529" r:id="rId17"/>
  </p:sldIdLst>
  <p:sldSz cx="12188825"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guide id="8" pos="453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3728"/>
    <a:srgbClr val="8EADBF"/>
    <a:srgbClr val="585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7102A9-8310-4765-A935-A1911B00CA5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410" autoAdjust="0"/>
  </p:normalViewPr>
  <p:slideViewPr>
    <p:cSldViewPr snapToGrid="0">
      <p:cViewPr varScale="1">
        <p:scale>
          <a:sx n="48" d="100"/>
          <a:sy n="48" d="100"/>
        </p:scale>
        <p:origin x="1364" y="40"/>
      </p:cViewPr>
      <p:guideLst>
        <p:guide orient="horz" pos="2160"/>
        <p:guide orient="horz" pos="3744"/>
        <p:guide orient="horz" pos="960"/>
        <p:guide orient="horz" pos="1248"/>
        <p:guide pos="3839"/>
        <p:guide pos="7343"/>
        <p:guide pos="335"/>
        <p:guide pos="4534"/>
      </p:guideLst>
    </p:cSldViewPr>
  </p:slideViewPr>
  <p:outlineViewPr>
    <p:cViewPr>
      <p:scale>
        <a:sx n="33" d="100"/>
        <a:sy n="33" d="100"/>
      </p:scale>
      <p:origin x="0" y="19746"/>
    </p:cViewPr>
  </p:outlineViewPr>
  <p:notesTextViewPr>
    <p:cViewPr>
      <p:scale>
        <a:sx n="1" d="1"/>
        <a:sy n="1" d="1"/>
      </p:scale>
      <p:origin x="0" y="0"/>
    </p:cViewPr>
  </p:notesTextViewPr>
  <p:sorterViewPr>
    <p:cViewPr>
      <p:scale>
        <a:sx n="75" d="100"/>
        <a:sy n="75" d="100"/>
      </p:scale>
      <p:origin x="0" y="0"/>
    </p:cViewPr>
  </p:sorterViewPr>
  <p:notesViewPr>
    <p:cSldViewPr snapToGrid="0">
      <p:cViewPr varScale="1">
        <p:scale>
          <a:sx n="83" d="100"/>
          <a:sy n="83" d="100"/>
        </p:scale>
        <p:origin x="385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t>7/23/2019</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600"/>
      </a:spcBef>
      <a:defRPr sz="1100" kern="1200">
        <a:solidFill>
          <a:srgbClr val="000000"/>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rgbClr val="000000"/>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rgbClr val="000000"/>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C72D9AE-7182-4680-8F79-479C4181FF08}" type="slidenum">
              <a:rPr lang="en-CA" smtClean="0"/>
              <a:t>3</a:t>
            </a:fld>
            <a:endParaRPr lang="en-CA" dirty="0"/>
          </a:p>
        </p:txBody>
      </p:sp>
    </p:spTree>
    <p:extLst>
      <p:ext uri="{BB962C8B-B14F-4D97-AF65-F5344CB8AC3E}">
        <p14:creationId xmlns:p14="http://schemas.microsoft.com/office/powerpoint/2010/main" val="3453751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C72D9AE-7182-4680-8F79-479C4181FF08}" type="slidenum">
              <a:rPr lang="en-CA" smtClean="0"/>
              <a:t>4</a:t>
            </a:fld>
            <a:endParaRPr lang="en-CA" dirty="0"/>
          </a:p>
        </p:txBody>
      </p:sp>
    </p:spTree>
    <p:extLst>
      <p:ext uri="{BB962C8B-B14F-4D97-AF65-F5344CB8AC3E}">
        <p14:creationId xmlns:p14="http://schemas.microsoft.com/office/powerpoint/2010/main" val="215221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out Pictur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presenter’s name, title, division/business unit/organization and date</a:t>
            </a:r>
          </a:p>
        </p:txBody>
      </p:sp>
      <p:sp>
        <p:nvSpPr>
          <p:cNvPr id="6" name="Date Placeholder 5"/>
          <p:cNvSpPr>
            <a:spLocks noGrp="1"/>
          </p:cNvSpPr>
          <p:nvPr>
            <p:ph type="dt" sz="half" idx="14"/>
          </p:nvPr>
        </p:nvSpPr>
        <p:spPr/>
        <p:txBody>
          <a:bodyPr/>
          <a:lstStyle>
            <a:lvl1pPr>
              <a:defRPr>
                <a:solidFill>
                  <a:srgbClr val="5F5F5F"/>
                </a:solidFill>
              </a:defRPr>
            </a:lvl1pPr>
          </a:lstStyle>
          <a:p>
            <a:fld id="{AD228D9E-27DD-E446-A14D-E6A845470E88}" type="datetime1">
              <a:t>7/23/2019</a:t>
            </a:fld>
            <a:endParaRPr/>
          </a:p>
        </p:txBody>
      </p:sp>
      <p:sp>
        <p:nvSpPr>
          <p:cNvPr id="8" name="Footer Placeholder 7"/>
          <p:cNvSpPr>
            <a:spLocks noGrp="1"/>
          </p:cNvSpPr>
          <p:nvPr>
            <p:ph type="ftr" sz="quarter" idx="15"/>
          </p:nvPr>
        </p:nvSpPr>
        <p:spPr/>
        <p:txBody>
          <a:bodyPr/>
          <a:lstStyle>
            <a:lvl1pPr>
              <a:defRPr>
                <a:solidFill>
                  <a:srgbClr val="5F5F5F"/>
                </a:solidFill>
              </a:defRPr>
            </a:lvl1pPr>
          </a:lstStyle>
          <a:p>
            <a:r>
              <a:rPr lang="en-US"/>
              <a:t>Confidential – Oracle Internal/Restricted/Highly Restricted</a:t>
            </a:r>
            <a:endParaRPr/>
          </a:p>
        </p:txBody>
      </p:sp>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title="Title Slide with Picture">
            <a:extLst>
              <a:ext uri="{FF2B5EF4-FFF2-40B4-BE49-F238E27FC236}">
                <a16:creationId xmlns:a16="http://schemas.microsoft.com/office/drawing/2014/main" id="{1B094E48-23E5-C745-825B-9C662949A730}"/>
              </a:ext>
            </a:extLst>
          </p:cNvPr>
          <p:cNvSpPr/>
          <p:nvPr userDrawn="1"/>
        </p:nvSpPr>
        <p:spPr bwMode="hidden">
          <a:xfrm>
            <a:off x="0" y="0"/>
            <a:ext cx="12188825" cy="6858000"/>
          </a:xfrm>
          <a:prstGeom prst="rect">
            <a:avLst/>
          </a:prstGeom>
          <a:gradFill>
            <a:gsLst>
              <a:gs pos="0">
                <a:srgbClr val="493728">
                  <a:alpha val="50000"/>
                </a:srgbClr>
              </a:gs>
              <a:gs pos="100000">
                <a:srgbClr val="493728">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descr="Full slide 4-color photo can be inserted here" title="Title Slide with Picture">
            <a:extLst>
              <a:ext uri="{FF2B5EF4-FFF2-40B4-BE49-F238E27FC236}">
                <a16:creationId xmlns:a16="http://schemas.microsoft.com/office/drawing/2014/main" id="{2AC7EE63-7750-7549-B7AE-B8D9C5293010}"/>
              </a:ext>
            </a:extLst>
          </p:cNvPr>
          <p:cNvSpPr/>
          <p:nvPr userDrawn="1"/>
        </p:nvSpPr>
        <p:spPr bwMode="hidden">
          <a:xfrm>
            <a:off x="1382" y="1371600"/>
            <a:ext cx="12187444" cy="5486400"/>
          </a:xfrm>
          <a:prstGeom prst="rect">
            <a:avLst/>
          </a:prstGeom>
          <a:gradFill>
            <a:gsLst>
              <a:gs pos="0">
                <a:srgbClr val="493728">
                  <a:alpha val="44000"/>
                </a:srgbClr>
              </a:gs>
              <a:gs pos="12000">
                <a:srgbClr val="493728">
                  <a:alpha val="25000"/>
                  <a:lumMod val="99000"/>
                </a:srgbClr>
              </a:gs>
              <a:gs pos="32000">
                <a:srgbClr val="493728">
                  <a:alpha val="0"/>
                  <a:lumMod val="0"/>
                  <a:lumOff val="100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FA9FAB92-25B2-3F48-B035-8CEB1CC8A49C}" type="datetime1">
              <a:rPr lang="en-US" smtClean="0"/>
              <a:pPr/>
              <a:t>7/23/2019</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Confidential – Oracle Internal/Restricted/Highly Restricted</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51EAA63-D034-42AE-91FA-B13B9518C7BE}" type="slidenum">
              <a:rPr lang="en-US" smtClean="0"/>
              <a:pPr/>
              <a:t>‹#›</a:t>
            </a:fld>
            <a:endParaRPr lang="en-US"/>
          </a:p>
        </p:txBody>
      </p:sp>
      <p:pic>
        <p:nvPicPr>
          <p:cNvPr id="16" name="Picture 15"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2019</a:t>
            </a:r>
            <a:r>
              <a:rPr lang="en-US" sz="850" dirty="0">
                <a:solidFill>
                  <a:schemeClr val="tx1"/>
                </a:solidFill>
              </a:rPr>
              <a:t>, Oracle and/or its affiliates. All rights reserved.  |</a:t>
            </a:r>
          </a:p>
        </p:txBody>
      </p:sp>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a:p>
        </p:txBody>
      </p:sp>
      <p:sp>
        <p:nvSpPr>
          <p:cNvPr id="3" name="Picture Placeholder 2"/>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8E882AC-368C-2E40-AAAC-71FAD4875E3E}" type="datetime1">
              <a:t>7/23/2019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E8D6DD4-846E-2640-A07B-C5F4B450225C}" type="datetime1">
              <a:t>7/23/2019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Picture Placeholder 15"/>
          <p:cNvSpPr>
            <a:spLocks noGrp="1"/>
          </p:cNvSpPr>
          <p:nvPr>
            <p:ph type="pic" sz="quarter" idx="14" hasCustomPrompt="1"/>
          </p:nvPr>
        </p:nvSpPr>
        <p:spPr>
          <a:xfrm>
            <a:off x="2286000" y="1828800"/>
            <a:ext cx="3474720"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t>Click icon to insert picture</a:t>
            </a:r>
          </a:p>
        </p:txBody>
      </p:sp>
      <p:sp>
        <p:nvSpPr>
          <p:cNvPr id="10" name="Text Placeholder 10"/>
          <p:cNvSpPr>
            <a:spLocks noGrp="1"/>
          </p:cNvSpPr>
          <p:nvPr>
            <p:ph type="body" sz="quarter" idx="15"/>
          </p:nvPr>
        </p:nvSpPr>
        <p:spPr>
          <a:xfrm>
            <a:off x="6035040" y="1828799"/>
            <a:ext cx="562197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Edit Master text styles</a:t>
            </a:r>
          </a:p>
          <a:p>
            <a:pPr lvl="1"/>
            <a:r>
              <a:rPr lang="en-US"/>
              <a:t>Second level</a:t>
            </a:r>
          </a:p>
        </p:txBody>
      </p:sp>
      <p:sp>
        <p:nvSpPr>
          <p:cNvPr id="3" name="Title 2"/>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88907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add Name, Title, Company</a:t>
            </a:r>
          </a:p>
        </p:txBody>
      </p:sp>
      <p:sp>
        <p:nvSpPr>
          <p:cNvPr id="5" name="Date Placeholder 4"/>
          <p:cNvSpPr>
            <a:spLocks noGrp="1"/>
          </p:cNvSpPr>
          <p:nvPr>
            <p:ph type="dt" sz="half" idx="10"/>
          </p:nvPr>
        </p:nvSpPr>
        <p:spPr/>
        <p:txBody>
          <a:bodyPr/>
          <a:lstStyle/>
          <a:p>
            <a:fld id="{3C5E9B58-B789-B945-9617-A577D094D8AD}" type="datetime1">
              <a:t>7/23/2019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add Name, Title, Company</a:t>
            </a:r>
          </a:p>
        </p:txBody>
      </p:sp>
      <p:sp>
        <p:nvSpPr>
          <p:cNvPr id="5" name="Date Placeholder 4"/>
          <p:cNvSpPr>
            <a:spLocks noGrp="1"/>
          </p:cNvSpPr>
          <p:nvPr>
            <p:ph type="dt" sz="half" idx="10"/>
          </p:nvPr>
        </p:nvSpPr>
        <p:spPr/>
        <p:txBody>
          <a:bodyPr/>
          <a:lstStyle/>
          <a:p>
            <a:fld id="{A9B39B2B-5066-E54E-9799-B37BEB03578F}" type="datetime1">
              <a:t>7/23/2019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Picture Placeholder 15"/>
          <p:cNvSpPr>
            <a:spLocks noGrp="1" noChangeAspect="1"/>
          </p:cNvSpPr>
          <p:nvPr>
            <p:ph type="pic" sz="quarter" idx="14" hasCustomPrompt="1"/>
          </p:nvPr>
        </p:nvSpPr>
        <p:spPr>
          <a:xfrm>
            <a:off x="531812" y="1905000"/>
            <a:ext cx="2194560" cy="3072384"/>
          </a:xfrm>
          <a:solidFill>
            <a:schemeClr val="bg2"/>
          </a:solidFill>
        </p:spPr>
        <p:txBody>
          <a:bodyPr tIns="91440">
            <a:noAutofit/>
          </a:bodyPr>
          <a:lstStyle>
            <a:lvl1pPr marL="0" indent="0" algn="ctr">
              <a:spcBef>
                <a:spcPts val="0"/>
              </a:spcBef>
              <a:buNone/>
              <a:defRPr sz="1800" baseline="0">
                <a:solidFill>
                  <a:schemeClr val="tx1"/>
                </a:solidFill>
              </a:defRPr>
            </a:lvl1pPr>
          </a:lstStyle>
          <a:p>
            <a:r>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291D958-25E6-7548-A7E8-1221B6B7A346}" type="datetime1">
              <a:t>7/23/2019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E8F68AE-DA18-F245-A173-FB37D0213783}" type="datetime1">
              <a:t>7/23/2019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327E513-43D9-144E-B72A-1AE28C440259}" type="datetime1">
              <a:t>7/23/2019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A94A2A0-E7F7-1242-AE6E-3E509688259F}" type="datetime1">
              <a:t>7/23/2019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3" name="Title 2"/>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5" name="Date Placeholder 4"/>
          <p:cNvSpPr>
            <a:spLocks noGrp="1"/>
          </p:cNvSpPr>
          <p:nvPr>
            <p:ph type="dt" sz="half" idx="10"/>
          </p:nvPr>
        </p:nvSpPr>
        <p:spPr/>
        <p:txBody>
          <a:bodyPr/>
          <a:lstStyle/>
          <a:p>
            <a:fld id="{8451262B-FFFD-A541-A02C-3B0D29DE70AC}" type="datetime1">
              <a:t>7/23/2019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2"/>
                </a:solidFill>
              </a:defRPr>
            </a:lvl1pPr>
          </a:lstStyle>
          <a:p>
            <a:r>
              <a:t>XX</a:t>
            </a:r>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7" name="Date Placeholder 6"/>
          <p:cNvSpPr>
            <a:spLocks noGrp="1"/>
          </p:cNvSpPr>
          <p:nvPr>
            <p:ph type="dt" sz="half" idx="10"/>
          </p:nvPr>
        </p:nvSpPr>
        <p:spPr/>
        <p:txBody>
          <a:bodyPr/>
          <a:lstStyle>
            <a:lvl1pPr>
              <a:defRPr>
                <a:solidFill>
                  <a:srgbClr val="5F5F5F"/>
                </a:solidFill>
              </a:defRPr>
            </a:lvl1pPr>
          </a:lstStyle>
          <a:p>
            <a:fld id="{944B0DF1-2629-BC47-B960-531859E12E41}" type="datetime1">
              <a:t>7/23/2019</a:t>
            </a:fld>
            <a:endParaRPr/>
          </a:p>
        </p:txBody>
      </p:sp>
      <p:sp>
        <p:nvSpPr>
          <p:cNvPr id="8" name="Footer Placeholder 7"/>
          <p:cNvSpPr>
            <a:spLocks noGrp="1"/>
          </p:cNvSpPr>
          <p:nvPr>
            <p:ph type="ftr" sz="quarter" idx="11"/>
          </p:nvPr>
        </p:nvSpPr>
        <p:spPr/>
        <p:txBody>
          <a:bodyPr/>
          <a:lstStyle>
            <a:lvl1pPr>
              <a:defRPr>
                <a:solidFill>
                  <a:srgbClr val="5F5F5F"/>
                </a:solidFill>
              </a:defRPr>
            </a:lvl1pPr>
          </a:lstStyle>
          <a:p>
            <a:r>
              <a:rPr lang="en-US"/>
              <a:t>Confidential – Oracle Internal/Restricted/Highly Restricted</a:t>
            </a:r>
            <a:endParaRPr/>
          </a:p>
        </p:txBody>
      </p:sp>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BC86A2D8-45CB-974E-B7EF-5056C2B63D14}" type="datetime1">
              <a:t>7/23/2019</a:t>
            </a:fld>
            <a:endParaRPr/>
          </a:p>
        </p:txBody>
      </p:sp>
      <p:sp>
        <p:nvSpPr>
          <p:cNvPr id="8" name="Footer Placeholder 7"/>
          <p:cNvSpPr>
            <a:spLocks noGrp="1"/>
          </p:cNvSpPr>
          <p:nvPr>
            <p:ph type="ftr" sz="quarter" idx="11"/>
          </p:nvPr>
        </p:nvSpPr>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t>‹#›</a:t>
            </a:fld>
            <a:endParaRPr/>
          </a:p>
        </p:txBody>
      </p: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B66DC1-91EB-7847-9870-F6490006EB7A}" type="datetime1">
              <a:t>7/23/2019</a:t>
            </a:fld>
            <a:endParaRPr/>
          </a:p>
        </p:txBody>
      </p:sp>
      <p:sp>
        <p:nvSpPr>
          <p:cNvPr id="4" name="Footer Placeholder 3"/>
          <p:cNvSpPr>
            <a:spLocks noGrp="1"/>
          </p:cNvSpPr>
          <p:nvPr>
            <p:ph type="ftr" sz="quarter" idx="11"/>
          </p:nvPr>
        </p:nvSpPr>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95CBC26-3C71-0340-9B98-0974CBCD7B1E}" type="datetime1">
              <a:t>7/23/2019</a:t>
            </a:fld>
            <a:endParaRPr/>
          </a:p>
        </p:txBody>
      </p:sp>
      <p:sp>
        <p:nvSpPr>
          <p:cNvPr id="4" name="Footer Placeholder 3"/>
          <p:cNvSpPr>
            <a:spLocks noGrp="1"/>
          </p:cNvSpPr>
          <p:nvPr>
            <p:ph type="ftr" sz="quarter" idx="11"/>
          </p:nvPr>
        </p:nvSpPr>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subtitle</a:t>
            </a:r>
          </a:p>
        </p:txBody>
      </p:sp>
      <p:sp>
        <p:nvSpPr>
          <p:cNvPr id="7" name="Title 6"/>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A19199-1BDE-4D4E-9E18-24F33998584C}" type="datetime1">
              <a:t>7/23/2019</a:t>
            </a:fld>
            <a:endParaRPr/>
          </a:p>
        </p:txBody>
      </p:sp>
      <p:sp>
        <p:nvSpPr>
          <p:cNvPr id="3" name="Footer Placeholder 2"/>
          <p:cNvSpPr>
            <a:spLocks noGrp="1"/>
          </p:cNvSpPr>
          <p:nvPr>
            <p:ph type="ftr" sz="quarter" idx="11"/>
          </p:nvPr>
        </p:nvSpPr>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77255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777288"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2CD5E2D-28C6-054B-8A13-A7C67B876E87}" type="datetime1">
              <a:t>7/23/2019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23F5E45-EF96-B94C-9256-70C444D22324}" type="datetime1">
              <a:t>7/23/2019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ABCC7D1-0055-5B49-B52A-0AAA925946EB}" type="datetime1">
              <a:t>7/23/2019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0909952-AE77-1344-9FE5-B03BA44151BF}" type="datetime1">
              <a:t>7/23/2019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title="Title Slide with Picture">
            <a:extLst>
              <a:ext uri="{FF2B5EF4-FFF2-40B4-BE49-F238E27FC236}">
                <a16:creationId xmlns:a16="http://schemas.microsoft.com/office/drawing/2014/main" id="{88E01F06-A260-9141-853D-FC7C7EC4204B}"/>
              </a:ext>
            </a:extLst>
          </p:cNvPr>
          <p:cNvSpPr/>
          <p:nvPr userDrawn="1"/>
        </p:nvSpPr>
        <p:spPr bwMode="hidden">
          <a:xfrm>
            <a:off x="0" y="0"/>
            <a:ext cx="12188825" cy="6858000"/>
          </a:xfrm>
          <a:prstGeom prst="rect">
            <a:avLst/>
          </a:prstGeom>
          <a:gradFill>
            <a:gsLst>
              <a:gs pos="0">
                <a:srgbClr val="493728">
                  <a:alpha val="50000"/>
                </a:srgbClr>
              </a:gs>
              <a:gs pos="100000">
                <a:srgbClr val="493728">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descr="Full slide 4-color photo can be inserted here" title="Title Slide with Picture">
            <a:extLst>
              <a:ext uri="{FF2B5EF4-FFF2-40B4-BE49-F238E27FC236}">
                <a16:creationId xmlns:a16="http://schemas.microsoft.com/office/drawing/2014/main" id="{CDF198F3-E41D-9D41-BE74-5A44FA2C346C}"/>
              </a:ext>
            </a:extLst>
          </p:cNvPr>
          <p:cNvSpPr/>
          <p:nvPr userDrawn="1"/>
        </p:nvSpPr>
        <p:spPr bwMode="hidden">
          <a:xfrm>
            <a:off x="1382" y="1371600"/>
            <a:ext cx="12187444" cy="5486400"/>
          </a:xfrm>
          <a:prstGeom prst="rect">
            <a:avLst/>
          </a:prstGeom>
          <a:gradFill>
            <a:gsLst>
              <a:gs pos="0">
                <a:srgbClr val="493728">
                  <a:alpha val="44000"/>
                </a:srgbClr>
              </a:gs>
              <a:gs pos="12000">
                <a:srgbClr val="493728">
                  <a:alpha val="25000"/>
                  <a:lumMod val="99000"/>
                </a:srgbClr>
              </a:gs>
              <a:gs pos="32000">
                <a:srgbClr val="493728">
                  <a:alpha val="0"/>
                  <a:lumMod val="0"/>
                  <a:lumOff val="100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Date Placeholder 4"/>
          <p:cNvSpPr>
            <a:spLocks noGrp="1"/>
          </p:cNvSpPr>
          <p:nvPr>
            <p:ph type="dt" sz="half" idx="10"/>
          </p:nvPr>
        </p:nvSpPr>
        <p:spPr/>
        <p:txBody>
          <a:bodyPr/>
          <a:lstStyle>
            <a:lvl1pPr>
              <a:defRPr>
                <a:solidFill>
                  <a:schemeClr val="tx1"/>
                </a:solidFill>
              </a:defRPr>
            </a:lvl1pPr>
          </a:lstStyle>
          <a:p>
            <a:fld id="{D0F620B7-097F-D148-91D9-2DB76B7B877D}" type="datetime1">
              <a:rPr lang="en-US" smtClean="0"/>
              <a:pPr/>
              <a:t>7/23/2019</a:t>
            </a:fld>
            <a:endParaRPr lang="en-US"/>
          </a:p>
        </p:txBody>
      </p:sp>
      <p:sp>
        <p:nvSpPr>
          <p:cNvPr id="6" name="Footer Placeholder 5"/>
          <p:cNvSpPr>
            <a:spLocks noGrp="1"/>
          </p:cNvSpPr>
          <p:nvPr>
            <p:ph type="ftr" sz="quarter" idx="11"/>
          </p:nvPr>
        </p:nvSpPr>
        <p:spPr/>
        <p:txBody>
          <a:bodyPr/>
          <a:lstStyle>
            <a:lvl1pPr>
              <a:defRPr>
                <a:solidFill>
                  <a:schemeClr val="tx1"/>
                </a:solidFill>
              </a:defRPr>
            </a:lvl1pPr>
          </a:lstStyle>
          <a:p>
            <a:r>
              <a:rPr lang="en-US"/>
              <a:t>Confidential – Oracle Internal/Restricted/Highly Restricted</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C51EAA63-D034-42AE-91FA-B13B9518C7BE}" type="slidenum">
              <a:rPr lang="en-US" smtClean="0"/>
              <a:pPr/>
              <a:t>‹#›</a:t>
            </a:fld>
            <a:endParaRPr lang="en-US"/>
          </a:p>
        </p:txBody>
      </p:sp>
      <p:sp>
        <p:nvSpPr>
          <p:cNvPr id="22" name="Text Placeholder 12"/>
          <p:cNvSpPr>
            <a:spLocks noGrp="1"/>
          </p:cNvSpPr>
          <p:nvPr>
            <p:ph type="body" sz="quarter" idx="13" hasCustomPrompt="1"/>
          </p:nvPr>
        </p:nvSpPr>
        <p:spPr>
          <a:xfrm>
            <a:off x="760412" y="2666999"/>
            <a:ext cx="50292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sp>
        <p:nvSpPr>
          <p:cNvPr id="3" name="Title 2"/>
          <p:cNvSpPr>
            <a:spLocks noGrp="1"/>
          </p:cNvSpPr>
          <p:nvPr>
            <p:ph type="title" hasCustomPrompt="1"/>
          </p:nvPr>
        </p:nvSpPr>
        <p:spPr>
          <a:xfrm>
            <a:off x="760412" y="609600"/>
            <a:ext cx="5029200" cy="2044700"/>
          </a:xfrm>
        </p:spPr>
        <p:txBody>
          <a:bodyPr/>
          <a:lstStyle>
            <a:lvl1pPr>
              <a:defRPr sz="13800" b="1"/>
            </a:lvl1pPr>
          </a:lstStyle>
          <a:p>
            <a:r>
              <a:t>XX</a:t>
            </a:r>
          </a:p>
        </p:txBody>
      </p:sp>
      <p:pic>
        <p:nvPicPr>
          <p:cNvPr id="16" name="Picture 15"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2019</a:t>
            </a:r>
            <a:r>
              <a:rPr lang="en-US" sz="850" dirty="0">
                <a:solidFill>
                  <a:schemeClr val="tx1"/>
                </a:solidFill>
              </a:rPr>
              <a:t>, Oracle and/or its affiliates. All rights reserved.  |</a:t>
            </a:r>
          </a:p>
        </p:txBody>
      </p:sp>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A0D2F4-4279-D545-9F60-257F047C54E6}" type="datetime1">
              <a:t>7/23/2019</a:t>
            </a:fld>
            <a:endParaRPr/>
          </a:p>
        </p:txBody>
      </p:sp>
      <p:sp>
        <p:nvSpPr>
          <p:cNvPr id="3" name="Footer Placeholder 2"/>
          <p:cNvSpPr>
            <a:spLocks noGrp="1"/>
          </p:cNvSpPr>
          <p:nvPr>
            <p:ph type="ftr" sz="quarter" idx="11"/>
          </p:nvPr>
        </p:nvSpPr>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400" dirty="0">
                <a:latin typeface="+mn-lt"/>
              </a:rPr>
              <a:t>The following is intended to outline our general product direction. It is intended for information purposes only, and may not be incorporated into any contract. It is not a </a:t>
            </a:r>
            <a:br>
              <a:rPr lang="en-US" sz="2400" dirty="0">
                <a:latin typeface="+mn-lt"/>
              </a:rPr>
            </a:br>
            <a:r>
              <a:rPr lang="en-US" sz="2400" dirty="0">
                <a:latin typeface="+mn-lt"/>
              </a:rPr>
              <a:t>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descr="Full slide 4-color photo can be inserted here" title="Title Slide with Picture">
            <a:extLst>
              <a:ext uri="{FF2B5EF4-FFF2-40B4-BE49-F238E27FC236}">
                <a16:creationId xmlns:a16="http://schemas.microsoft.com/office/drawing/2014/main" id="{BA018865-65D5-464F-B320-B88E09248067}"/>
              </a:ext>
            </a:extLst>
          </p:cNvPr>
          <p:cNvSpPr/>
          <p:nvPr userDrawn="1"/>
        </p:nvSpPr>
        <p:spPr bwMode="hidden">
          <a:xfrm>
            <a:off x="0" y="0"/>
            <a:ext cx="12188825" cy="6858000"/>
          </a:xfrm>
          <a:prstGeom prst="rect">
            <a:avLst/>
          </a:prstGeom>
          <a:gradFill>
            <a:gsLst>
              <a:gs pos="0">
                <a:srgbClr val="493728">
                  <a:alpha val="50000"/>
                </a:srgbClr>
              </a:gs>
              <a:gs pos="100000">
                <a:srgbClr val="493728">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descr="Full slide 4-color photo can be inserted here" title="Title Slide with Picture">
            <a:extLst>
              <a:ext uri="{FF2B5EF4-FFF2-40B4-BE49-F238E27FC236}">
                <a16:creationId xmlns:a16="http://schemas.microsoft.com/office/drawing/2014/main" id="{E80B2A24-4EE2-554C-807A-A506CD65817D}"/>
              </a:ext>
            </a:extLst>
          </p:cNvPr>
          <p:cNvSpPr/>
          <p:nvPr userDrawn="1"/>
        </p:nvSpPr>
        <p:spPr bwMode="hidden">
          <a:xfrm>
            <a:off x="1382" y="1371600"/>
            <a:ext cx="12187444" cy="5486400"/>
          </a:xfrm>
          <a:prstGeom prst="rect">
            <a:avLst/>
          </a:prstGeom>
          <a:gradFill>
            <a:gsLst>
              <a:gs pos="0">
                <a:srgbClr val="493728">
                  <a:alpha val="44000"/>
                </a:srgbClr>
              </a:gs>
              <a:gs pos="12000">
                <a:srgbClr val="493728">
                  <a:alpha val="25000"/>
                  <a:lumMod val="99000"/>
                </a:srgbClr>
              </a:gs>
              <a:gs pos="32000">
                <a:srgbClr val="493728">
                  <a:alpha val="0"/>
                  <a:lumMod val="0"/>
                  <a:lumOff val="100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12C55C7B-5E5C-D447-9BFF-07422F49C101}" type="datetime1">
              <a:t>7/23/2019</a:t>
            </a:fld>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Confidential – Oracle Internal/Restricted/Highly Restricted</a:t>
            </a:r>
            <a:endParaRPr/>
          </a:p>
        </p:txBody>
      </p:sp>
      <p:pic>
        <p:nvPicPr>
          <p:cNvPr id="8" name="Picture 7"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9" name="Title 8"/>
          <p:cNvSpPr>
            <a:spLocks noGrp="1"/>
          </p:cNvSpPr>
          <p:nvPr>
            <p:ph type="title"/>
          </p:nvPr>
        </p:nvSpPr>
        <p:spPr>
          <a:xfrm>
            <a:off x="531814" y="739775"/>
            <a:ext cx="9601200"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531814" y="3429451"/>
            <a:ext cx="96012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3"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1" name="TextBox 10"/>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2019</a:t>
            </a:r>
            <a:r>
              <a:rPr lang="en-US" sz="850" dirty="0">
                <a:solidFill>
                  <a:schemeClr val="tx1"/>
                </a:solidFill>
              </a:rPr>
              <a:t>, Oracle and/or its affiliates. All rights reserved.  |</a:t>
            </a:r>
          </a:p>
        </p:txBody>
      </p:sp>
    </p:spTree>
    <p:extLst>
      <p:ext uri="{BB962C8B-B14F-4D97-AF65-F5344CB8AC3E}">
        <p14:creationId xmlns:p14="http://schemas.microsoft.com/office/powerpoint/2010/main" val="15232198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8A985-6223-DD42-9E18-49B17F319CCA}" type="datetime1">
              <a:t>7/23/2019</a:t>
            </a:fld>
            <a:endParaRPr/>
          </a:p>
        </p:txBody>
      </p:sp>
      <p:sp>
        <p:nvSpPr>
          <p:cNvPr id="3" name="Footer Placeholder 2"/>
          <p:cNvSpPr>
            <a:spLocks noGrp="1"/>
          </p:cNvSpPr>
          <p:nvPr>
            <p:ph type="ftr" sz="quarter" idx="11"/>
          </p:nvPr>
        </p:nvSpPr>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preceding is </a:t>
            </a:r>
            <a:r>
              <a:rPr lang="en-US" sz="2400" dirty="0">
                <a:latin typeface="+mn-lt"/>
              </a:rPr>
              <a:t>intended to outline our general product direction. It is intended for information purposes only, and may not be incorporated into any contract. It is not a </a:t>
            </a:r>
            <a:br>
              <a:rPr lang="en-US" sz="2400" dirty="0">
                <a:latin typeface="+mn-lt"/>
              </a:rPr>
            </a:br>
            <a:r>
              <a:rPr lang="en-US" sz="2400" dirty="0">
                <a:latin typeface="+mn-lt"/>
              </a:rPr>
              <a:t>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endParaRPr sz="2400" dirty="0">
              <a:latin typeface="+mn-lt"/>
            </a:endParaRP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pic>
        <p:nvPicPr>
          <p:cNvPr id="51" name="Picture 50" descr="&quot;Integrated Cloud Applications &amp; Platform Services&quot; tagline in red and black" title="Oracle corporate Tagline in col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9916" y="1722238"/>
            <a:ext cx="7748992" cy="2950267"/>
          </a:xfrm>
          <a:prstGeom prst="rect">
            <a:avLst/>
          </a:prstGeom>
        </p:spPr>
      </p:pic>
      <p:sp>
        <p:nvSpPr>
          <p:cNvPr id="2" name="Date Placeholder 1"/>
          <p:cNvSpPr>
            <a:spLocks noGrp="1"/>
          </p:cNvSpPr>
          <p:nvPr>
            <p:ph type="dt" sz="half" idx="10"/>
          </p:nvPr>
        </p:nvSpPr>
        <p:spPr/>
        <p:txBody>
          <a:bodyPr/>
          <a:lstStyle/>
          <a:p>
            <a:fld id="{7D07F16A-7BA6-2440-AC0F-C75259CE99C6}" type="datetime1">
              <a:t>7/23/2019</a:t>
            </a:fld>
            <a:endParaRPr/>
          </a:p>
        </p:txBody>
      </p:sp>
      <p:sp>
        <p:nvSpPr>
          <p:cNvPr id="3" name="Footer Placeholder 2"/>
          <p:cNvSpPr>
            <a:spLocks noGrp="1"/>
          </p:cNvSpPr>
          <p:nvPr>
            <p:ph type="ftr" sz="quarter" idx="11"/>
          </p:nvPr>
        </p:nvSpPr>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Pr>
        <a:solidFill>
          <a:schemeClr val="accent1"/>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163461E-F19F-0245-B8FB-B0739365A1E7}" type="datetime1">
              <a:t>7/23/2019</a:t>
            </a:fld>
            <a:endParaRPr/>
          </a:p>
        </p:txBody>
      </p:sp>
      <p:sp>
        <p:nvSpPr>
          <p:cNvPr id="5" name="Footer Placeholder 4"/>
          <p:cNvSpPr>
            <a:spLocks noGrp="1"/>
          </p:cNvSpPr>
          <p:nvPr>
            <p:ph type="ftr" sz="quarter" idx="11"/>
          </p:nvPr>
        </p:nvSpPr>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D4EAF17A-378C-49D5-A479-C71FF9D7F1E7}" type="slidenum">
              <a:rPr/>
              <a:t>‹#›</a:t>
            </a:fld>
            <a:endParaRPr/>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78C17B0-E879-3643-ACAE-3A5DA72F990D}" type="datetime1">
              <a:t>7/23/2019</a:t>
            </a:fld>
            <a:endParaRPr/>
          </a:p>
        </p:txBody>
      </p:sp>
      <p:sp>
        <p:nvSpPr>
          <p:cNvPr id="5" name="Footer Placeholder 4"/>
          <p:cNvSpPr>
            <a:spLocks noGrp="1"/>
          </p:cNvSpPr>
          <p:nvPr>
            <p:ph type="ftr" sz="quarter" idx="11"/>
          </p:nvPr>
        </p:nvSpPr>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descr="Full slide 4-color photo can be inserted here" title="Title Slide with Picture">
            <a:extLst>
              <a:ext uri="{FF2B5EF4-FFF2-40B4-BE49-F238E27FC236}">
                <a16:creationId xmlns:a16="http://schemas.microsoft.com/office/drawing/2014/main" id="{04DAEB96-6606-FD41-93F2-6D1608D8DC72}"/>
              </a:ext>
            </a:extLst>
          </p:cNvPr>
          <p:cNvSpPr/>
          <p:nvPr userDrawn="1"/>
        </p:nvSpPr>
        <p:spPr bwMode="hidden">
          <a:xfrm>
            <a:off x="0" y="0"/>
            <a:ext cx="12188825" cy="6858000"/>
          </a:xfrm>
          <a:prstGeom prst="rect">
            <a:avLst/>
          </a:prstGeom>
          <a:gradFill>
            <a:gsLst>
              <a:gs pos="0">
                <a:srgbClr val="493728">
                  <a:alpha val="50000"/>
                </a:srgbClr>
              </a:gs>
              <a:gs pos="100000">
                <a:srgbClr val="493728">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descr="Full slide 4-color photo can be inserted here" title="Title Slide with Picture">
            <a:extLst>
              <a:ext uri="{FF2B5EF4-FFF2-40B4-BE49-F238E27FC236}">
                <a16:creationId xmlns:a16="http://schemas.microsoft.com/office/drawing/2014/main" id="{AFD6A653-F3C6-9046-992E-9D06865C9E44}"/>
              </a:ext>
            </a:extLst>
          </p:cNvPr>
          <p:cNvSpPr/>
          <p:nvPr userDrawn="1"/>
        </p:nvSpPr>
        <p:spPr bwMode="hidden">
          <a:xfrm>
            <a:off x="1382" y="1371600"/>
            <a:ext cx="12187444" cy="5486400"/>
          </a:xfrm>
          <a:prstGeom prst="rect">
            <a:avLst/>
          </a:prstGeom>
          <a:gradFill>
            <a:gsLst>
              <a:gs pos="0">
                <a:srgbClr val="493728">
                  <a:alpha val="44000"/>
                </a:srgbClr>
              </a:gs>
              <a:gs pos="12000">
                <a:srgbClr val="493728">
                  <a:alpha val="25000"/>
                  <a:lumMod val="99000"/>
                </a:srgbClr>
              </a:gs>
              <a:gs pos="32000">
                <a:srgbClr val="493728">
                  <a:alpha val="0"/>
                  <a:lumMod val="0"/>
                  <a:lumOff val="100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6EB398E9-DA3F-F44A-8ADE-87FE87BE086A}" type="datetime1">
              <a:t>7/23/2019</a:t>
            </a:fld>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Confidential – Oracle Internal/Restricted/Highly Restricted</a:t>
            </a:r>
            <a:endParaRPr/>
          </a:p>
        </p:txBody>
      </p:sp>
      <p:pic>
        <p:nvPicPr>
          <p:cNvPr id="8" name="Picture 7"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9" name="Title 8"/>
          <p:cNvSpPr>
            <a:spLocks noGrp="1"/>
          </p:cNvSpPr>
          <p:nvPr>
            <p:ph type="title"/>
          </p:nvPr>
        </p:nvSpPr>
        <p:spPr>
          <a:xfrm>
            <a:off x="531814" y="739775"/>
            <a:ext cx="9144000"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531814" y="3429451"/>
            <a:ext cx="91440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1" name="Rectangle 10"/>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7" name="Text Placeholder 12"/>
          <p:cNvSpPr>
            <a:spLocks noGrp="1"/>
          </p:cNvSpPr>
          <p:nvPr>
            <p:ph type="body" sz="quarter" idx="16"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sp>
        <p:nvSpPr>
          <p:cNvPr id="13" name="TextBox 12"/>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2019</a:t>
            </a:r>
            <a:r>
              <a:rPr lang="en-US" sz="850" dirty="0">
                <a:solidFill>
                  <a:schemeClr val="tx1"/>
                </a:solidFill>
              </a:rPr>
              <a:t>, Oracle and/or its affiliates. All rights reserved.  |</a:t>
            </a:r>
          </a:p>
        </p:txBody>
      </p:sp>
    </p:spTree>
    <p:extLst>
      <p:ext uri="{BB962C8B-B14F-4D97-AF65-F5344CB8AC3E}">
        <p14:creationId xmlns:p14="http://schemas.microsoft.com/office/powerpoint/2010/main" val="3800271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Picture and 2 Log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descr="Full slide 4-color photo can be inserted here" title="Title Slide with Picture">
            <a:extLst>
              <a:ext uri="{FF2B5EF4-FFF2-40B4-BE49-F238E27FC236}">
                <a16:creationId xmlns:a16="http://schemas.microsoft.com/office/drawing/2014/main" id="{C523B075-B8AF-5C4F-9509-CFC7A4F8E0ED}"/>
              </a:ext>
            </a:extLst>
          </p:cNvPr>
          <p:cNvSpPr/>
          <p:nvPr userDrawn="1"/>
        </p:nvSpPr>
        <p:spPr bwMode="hidden">
          <a:xfrm>
            <a:off x="0" y="0"/>
            <a:ext cx="12188825" cy="6858000"/>
          </a:xfrm>
          <a:prstGeom prst="rect">
            <a:avLst/>
          </a:prstGeom>
          <a:gradFill>
            <a:gsLst>
              <a:gs pos="0">
                <a:srgbClr val="493728">
                  <a:alpha val="50000"/>
                </a:srgbClr>
              </a:gs>
              <a:gs pos="100000">
                <a:srgbClr val="493728">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descr="Full slide 4-color photo can be inserted here" title="Title Slide with Picture">
            <a:extLst>
              <a:ext uri="{FF2B5EF4-FFF2-40B4-BE49-F238E27FC236}">
                <a16:creationId xmlns:a16="http://schemas.microsoft.com/office/drawing/2014/main" id="{04AD834B-956B-2441-A6A1-B124D552F179}"/>
              </a:ext>
            </a:extLst>
          </p:cNvPr>
          <p:cNvSpPr/>
          <p:nvPr userDrawn="1"/>
        </p:nvSpPr>
        <p:spPr bwMode="hidden">
          <a:xfrm>
            <a:off x="1382" y="1371600"/>
            <a:ext cx="12187444" cy="5486400"/>
          </a:xfrm>
          <a:prstGeom prst="rect">
            <a:avLst/>
          </a:prstGeom>
          <a:gradFill>
            <a:gsLst>
              <a:gs pos="0">
                <a:srgbClr val="493728">
                  <a:alpha val="44000"/>
                </a:srgbClr>
              </a:gs>
              <a:gs pos="12000">
                <a:srgbClr val="493728">
                  <a:alpha val="25000"/>
                  <a:lumMod val="99000"/>
                </a:srgbClr>
              </a:gs>
              <a:gs pos="32000">
                <a:srgbClr val="493728">
                  <a:alpha val="0"/>
                  <a:lumMod val="0"/>
                  <a:lumOff val="100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F7813DC6-A960-1943-A958-09B9E1454EF0}" type="datetime1">
              <a:t>7/23/2019</a:t>
            </a:fld>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Confidential – Oracle Internal/Restricted/Highly Restricted</a:t>
            </a:r>
            <a:endParaRPr/>
          </a:p>
        </p:txBody>
      </p:sp>
      <p:pic>
        <p:nvPicPr>
          <p:cNvPr id="8" name="Picture 7"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9" name="Title 8"/>
          <p:cNvSpPr>
            <a:spLocks noGrp="1"/>
          </p:cNvSpPr>
          <p:nvPr>
            <p:ph type="title"/>
          </p:nvPr>
        </p:nvSpPr>
        <p:spPr>
          <a:xfrm>
            <a:off x="531814" y="739775"/>
            <a:ext cx="9144000"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531814" y="3429451"/>
            <a:ext cx="91440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1" name="Rectangle 10"/>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7" name="Text Placeholder 12"/>
          <p:cNvSpPr>
            <a:spLocks noGrp="1"/>
          </p:cNvSpPr>
          <p:nvPr>
            <p:ph type="body" sz="quarter" idx="16"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2019</a:t>
            </a:r>
            <a:r>
              <a:rPr lang="en-US" sz="850" dirty="0">
                <a:solidFill>
                  <a:schemeClr val="tx1"/>
                </a:solidFill>
              </a:rPr>
              <a:t>, Oracle and/or its affiliates. All rights reserved.  |</a:t>
            </a:r>
          </a:p>
        </p:txBody>
      </p:sp>
    </p:spTree>
    <p:extLst>
      <p:ext uri="{BB962C8B-B14F-4D97-AF65-F5344CB8AC3E}">
        <p14:creationId xmlns:p14="http://schemas.microsoft.com/office/powerpoint/2010/main" val="40070983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531151" y="1524001"/>
            <a:ext cx="11126522"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7740E65-FBEF-4B4B-80FF-B15FF6031ED2}" type="datetime1">
              <a:t>7/23/2019</a:t>
            </a:fld>
            <a:endParaRPr/>
          </a:p>
        </p:txBody>
      </p:sp>
      <p:sp>
        <p:nvSpPr>
          <p:cNvPr id="5" name="Footer Placeholder 4"/>
          <p:cNvSpPr>
            <a:spLocks noGrp="1"/>
          </p:cNvSpPr>
          <p:nvPr>
            <p:ph type="ftr" sz="quarter" idx="11"/>
          </p:nvPr>
        </p:nvSpPr>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531151" y="1981200"/>
            <a:ext cx="11126522" cy="3962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CAB8501-70E9-CC4D-8542-9ED4CC505A7E}" type="datetime1">
              <a:t>7/23/2019</a:t>
            </a:fld>
            <a:endParaRPr/>
          </a:p>
        </p:txBody>
      </p:sp>
      <p:sp>
        <p:nvSpPr>
          <p:cNvPr id="5" name="Footer Placeholder 4"/>
          <p:cNvSpPr>
            <a:spLocks noGrp="1"/>
          </p:cNvSpPr>
          <p:nvPr>
            <p:ph type="ftr" sz="quarter" idx="11"/>
          </p:nvPr>
        </p:nvSpPr>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Date Placeholder 3"/>
          <p:cNvSpPr>
            <a:spLocks noGrp="1"/>
          </p:cNvSpPr>
          <p:nvPr>
            <p:ph type="dt" sz="half" idx="10"/>
          </p:nvPr>
        </p:nvSpPr>
        <p:spPr/>
        <p:txBody>
          <a:bodyPr/>
          <a:lstStyle/>
          <a:p>
            <a:fld id="{45DB6F7A-0F9B-2447-A185-0A11C5AF2013}" type="datetime1">
              <a:t>7/23/2019</a:t>
            </a:fld>
            <a:endParaRPr/>
          </a:p>
        </p:txBody>
      </p:sp>
      <p:sp>
        <p:nvSpPr>
          <p:cNvPr id="5" name="Footer Placeholder 4"/>
          <p:cNvSpPr>
            <a:spLocks noGrp="1"/>
          </p:cNvSpPr>
          <p:nvPr>
            <p:ph type="ftr" sz="quarter" idx="11"/>
          </p:nvPr>
        </p:nvSpPr>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FA62D-784F-FE46-A091-24B4C9C0F1D7}" type="datetime1">
              <a:t>7/23/2019</a:t>
            </a:fld>
            <a:endParaRPr/>
          </a:p>
        </p:txBody>
      </p:sp>
      <p:sp>
        <p:nvSpPr>
          <p:cNvPr id="5" name="Footer Placeholder 4"/>
          <p:cNvSpPr>
            <a:spLocks noGrp="1"/>
          </p:cNvSpPr>
          <p:nvPr>
            <p:ph type="ftr" sz="quarter" idx="11"/>
          </p:nvPr>
        </p:nvSpPr>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182130"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557F4A5E-F736-644F-BE56-0636088872CF}" type="datetime1">
              <a:t>7/23/2019</a:t>
            </a:fld>
            <a:endParaRPr lang="en-US" dirty="0"/>
          </a:p>
        </p:txBody>
      </p:sp>
      <p:sp>
        <p:nvSpPr>
          <p:cNvPr id="5" name="Footer Placeholder 4"/>
          <p:cNvSpPr>
            <a:spLocks noGrp="1"/>
          </p:cNvSpPr>
          <p:nvPr>
            <p:ph type="ftr" sz="quarter" idx="3"/>
          </p:nvPr>
        </p:nvSpPr>
        <p:spPr>
          <a:xfrm>
            <a:off x="8621422" y="6556248"/>
            <a:ext cx="2702495"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a:t>Confidential – Oracle Internal/Restricted/Highly Restricted</a:t>
            </a:r>
            <a:endParaRPr lang="en-US" dirty="0"/>
          </a:p>
        </p:txBody>
      </p:sp>
      <p:sp>
        <p:nvSpPr>
          <p:cNvPr id="6" name="Slide Number Placeholder 5"/>
          <p:cNvSpPr>
            <a:spLocks noGrp="1"/>
          </p:cNvSpPr>
          <p:nvPr>
            <p:ph type="sldNum" sz="quarter" idx="4"/>
          </p:nvPr>
        </p:nvSpPr>
        <p:spPr>
          <a:xfrm>
            <a:off x="11324205" y="6556248"/>
            <a:ext cx="333467"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dirty="0"/>
          </a:p>
        </p:txBody>
      </p:sp>
      <p:sp>
        <p:nvSpPr>
          <p:cNvPr id="15" name="TextBox 14"/>
          <p:cNvSpPr txBox="1"/>
          <p:nvPr/>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2019</a:t>
            </a:r>
            <a:r>
              <a:rPr lang="en-US" sz="850" dirty="0">
                <a:solidFill>
                  <a:schemeClr val="tx1"/>
                </a:solidFill>
              </a:rPr>
              <a:t>, Oracle and/or its affiliates. All rights reserved.  |</a:t>
            </a:r>
          </a:p>
        </p:txBody>
      </p:sp>
      <p:pic>
        <p:nvPicPr>
          <p:cNvPr id="16" name="Picture 15" descr="Oracle logo in white on red staging background" title="Oracle red badge logo"/>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93" r:id="rId3"/>
    <p:sldLayoutId id="2147483694" r:id="rId4"/>
    <p:sldLayoutId id="2147483695" r:id="rId5"/>
    <p:sldLayoutId id="2147483650" r:id="rId6"/>
    <p:sldLayoutId id="2147483663" r:id="rId7"/>
    <p:sldLayoutId id="2147483686" r:id="rId8"/>
    <p:sldLayoutId id="2147483651" r:id="rId9"/>
    <p:sldLayoutId id="2147483665" r:id="rId10"/>
    <p:sldLayoutId id="2147483669" r:id="rId11"/>
    <p:sldLayoutId id="2147483692"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55" r:id="rId23"/>
    <p:sldLayoutId id="2147483656" r:id="rId24"/>
    <p:sldLayoutId id="2147483657" r:id="rId25"/>
    <p:sldLayoutId id="2147483673" r:id="rId26"/>
    <p:sldLayoutId id="2147483674" r:id="rId27"/>
    <p:sldLayoutId id="2147483668" r:id="rId28"/>
    <p:sldLayoutId id="2147483675" r:id="rId29"/>
    <p:sldLayoutId id="2147483676" r:id="rId30"/>
    <p:sldLayoutId id="2147483667" r:id="rId31"/>
    <p:sldLayoutId id="2147483661" r:id="rId32"/>
    <p:sldLayoutId id="2147483687" r:id="rId33"/>
    <p:sldLayoutId id="2147483659"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3"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7.tiff"/><Relationship Id="rId3" Type="http://schemas.openxmlformats.org/officeDocument/2006/relationships/image" Target="../media/image12.jpe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4D63-8F96-4C4C-A7C3-80829BAE2AC9}"/>
              </a:ext>
            </a:extLst>
          </p:cNvPr>
          <p:cNvSpPr>
            <a:spLocks noGrp="1"/>
          </p:cNvSpPr>
          <p:nvPr>
            <p:ph type="title"/>
          </p:nvPr>
        </p:nvSpPr>
        <p:spPr/>
        <p:txBody>
          <a:bodyPr/>
          <a:lstStyle/>
          <a:p>
            <a:r>
              <a:rPr lang="en-CA" dirty="0"/>
              <a:t>Timeframe</a:t>
            </a:r>
          </a:p>
        </p:txBody>
      </p:sp>
      <p:sp>
        <p:nvSpPr>
          <p:cNvPr id="3" name="Content Placeholder 2">
            <a:extLst>
              <a:ext uri="{FF2B5EF4-FFF2-40B4-BE49-F238E27FC236}">
                <a16:creationId xmlns:a16="http://schemas.microsoft.com/office/drawing/2014/main" id="{759BDD46-4B61-4660-B429-B5CE60F8FA9E}"/>
              </a:ext>
            </a:extLst>
          </p:cNvPr>
          <p:cNvSpPr>
            <a:spLocks noGrp="1"/>
          </p:cNvSpPr>
          <p:nvPr>
            <p:ph idx="1"/>
          </p:nvPr>
        </p:nvSpPr>
        <p:spPr/>
        <p:txBody>
          <a:bodyPr/>
          <a:lstStyle/>
          <a:p>
            <a:pPr marL="1588" indent="0">
              <a:buNone/>
            </a:pPr>
            <a:r>
              <a:rPr lang="en-CA" dirty="0">
                <a:highlight>
                  <a:srgbClr val="00FF00"/>
                </a:highlight>
              </a:rPr>
              <a:t>Intro 10 min</a:t>
            </a:r>
          </a:p>
          <a:p>
            <a:pPr marL="1588" indent="0">
              <a:buNone/>
            </a:pPr>
            <a:r>
              <a:rPr lang="en-CA" dirty="0">
                <a:highlight>
                  <a:srgbClr val="00FF00"/>
                </a:highlight>
              </a:rPr>
              <a:t>Big Data Ecosystem 10 min</a:t>
            </a:r>
          </a:p>
          <a:p>
            <a:pPr marL="1588" indent="0">
              <a:buNone/>
            </a:pPr>
            <a:r>
              <a:rPr lang="en-CA" dirty="0"/>
              <a:t>Zeppelin Basics 15 min</a:t>
            </a:r>
          </a:p>
          <a:p>
            <a:pPr marL="1588" indent="0">
              <a:buNone/>
            </a:pPr>
            <a:r>
              <a:rPr lang="en-CA" dirty="0"/>
              <a:t>Object Storage &amp; Hive 15 min</a:t>
            </a:r>
          </a:p>
          <a:p>
            <a:pPr marL="1588" indent="0">
              <a:buNone/>
            </a:pPr>
            <a:r>
              <a:rPr lang="en-CA" dirty="0"/>
              <a:t>Spark (Angular, Kafka) 30 min</a:t>
            </a:r>
          </a:p>
          <a:p>
            <a:pPr marL="1588" indent="0">
              <a:buNone/>
            </a:pPr>
            <a:r>
              <a:rPr lang="en-CA" dirty="0"/>
              <a:t>Machine Learning, ADW Connection and Data Frames 20 min</a:t>
            </a:r>
          </a:p>
          <a:p>
            <a:pPr marL="1588" indent="0">
              <a:buNone/>
            </a:pPr>
            <a:r>
              <a:rPr lang="en-CA" dirty="0"/>
              <a:t>Summary / Q&amp;A 15 min</a:t>
            </a:r>
          </a:p>
          <a:p>
            <a:endParaRPr lang="en-CA" dirty="0">
              <a:highlight>
                <a:srgbClr val="00FF00"/>
              </a:highlight>
            </a:endParaRPr>
          </a:p>
        </p:txBody>
      </p:sp>
      <p:sp>
        <p:nvSpPr>
          <p:cNvPr id="4" name="Footer Placeholder 3">
            <a:extLst>
              <a:ext uri="{FF2B5EF4-FFF2-40B4-BE49-F238E27FC236}">
                <a16:creationId xmlns:a16="http://schemas.microsoft.com/office/drawing/2014/main" id="{9A917FED-5A6C-40B3-83C6-96AF149D07B1}"/>
              </a:ext>
            </a:extLst>
          </p:cNvPr>
          <p:cNvSpPr>
            <a:spLocks noGrp="1"/>
          </p:cNvSpPr>
          <p:nvPr>
            <p:ph type="ftr" sz="quarter" idx="11"/>
          </p:nvPr>
        </p:nvSpPr>
        <p:spPr/>
        <p:txBody>
          <a:bodyPr/>
          <a:lstStyle/>
          <a:p>
            <a:r>
              <a:rPr lang="en-US"/>
              <a:t>Confidential – Oracle Internal/Restricted/Highly Restricted</a:t>
            </a:r>
          </a:p>
        </p:txBody>
      </p:sp>
      <p:sp>
        <p:nvSpPr>
          <p:cNvPr id="5" name="Slide Number Placeholder 4">
            <a:extLst>
              <a:ext uri="{FF2B5EF4-FFF2-40B4-BE49-F238E27FC236}">
                <a16:creationId xmlns:a16="http://schemas.microsoft.com/office/drawing/2014/main" id="{06DF5DDA-184B-411D-A13E-DCB5FABE03F0}"/>
              </a:ext>
            </a:extLst>
          </p:cNvPr>
          <p:cNvSpPr>
            <a:spLocks noGrp="1"/>
          </p:cNvSpPr>
          <p:nvPr>
            <p:ph type="sldNum" sz="quarter" idx="12"/>
          </p:nvPr>
        </p:nvSpPr>
        <p:spPr/>
        <p:txBody>
          <a:bodyPr/>
          <a:lstStyle/>
          <a:p>
            <a:fld id="{C51EAA63-D034-42AE-91FA-B13B9518C7BE}" type="slidenum">
              <a:rPr lang="en-CA" smtClean="0"/>
              <a:t>1</a:t>
            </a:fld>
            <a:endParaRPr lang="en-CA"/>
          </a:p>
        </p:txBody>
      </p:sp>
    </p:spTree>
    <p:extLst>
      <p:ext uri="{BB962C8B-B14F-4D97-AF65-F5344CB8AC3E}">
        <p14:creationId xmlns:p14="http://schemas.microsoft.com/office/powerpoint/2010/main" val="371868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CA6F5C-9D14-422D-AF62-08B25C5B7B32}"/>
              </a:ext>
            </a:extLst>
          </p:cNvPr>
          <p:cNvSpPr>
            <a:spLocks noGrp="1"/>
          </p:cNvSpPr>
          <p:nvPr>
            <p:ph type="title"/>
          </p:nvPr>
        </p:nvSpPr>
        <p:spPr/>
        <p:txBody>
          <a:bodyPr/>
          <a:lstStyle/>
          <a:p>
            <a:r>
              <a:rPr lang="en-CA" dirty="0"/>
              <a:t>Object Storage</a:t>
            </a:r>
          </a:p>
        </p:txBody>
      </p:sp>
      <p:sp>
        <p:nvSpPr>
          <p:cNvPr id="5" name="Content Placeholder 4">
            <a:extLst>
              <a:ext uri="{FF2B5EF4-FFF2-40B4-BE49-F238E27FC236}">
                <a16:creationId xmlns:a16="http://schemas.microsoft.com/office/drawing/2014/main" id="{364058DE-C8C6-456D-BFF7-4BF7DE6BD54D}"/>
              </a:ext>
            </a:extLst>
          </p:cNvPr>
          <p:cNvSpPr>
            <a:spLocks noGrp="1"/>
          </p:cNvSpPr>
          <p:nvPr>
            <p:ph idx="1"/>
          </p:nvPr>
        </p:nvSpPr>
        <p:spPr/>
        <p:txBody>
          <a:bodyPr/>
          <a:lstStyle/>
          <a:p>
            <a:r>
              <a:rPr lang="en-US" dirty="0"/>
              <a:t>Highly durable and available</a:t>
            </a:r>
          </a:p>
          <a:p>
            <a:r>
              <a:rPr lang="en-CA" dirty="0"/>
              <a:t>Unlimited Scale</a:t>
            </a:r>
          </a:p>
          <a:p>
            <a:r>
              <a:rPr lang="en-CA" dirty="0"/>
              <a:t>High Throughput</a:t>
            </a:r>
          </a:p>
          <a:p>
            <a:r>
              <a:rPr lang="en-CA" dirty="0"/>
              <a:t>Integrated to Identity Management</a:t>
            </a:r>
          </a:p>
          <a:p>
            <a:r>
              <a:rPr lang="en-CA" dirty="0"/>
              <a:t>Self-Healing</a:t>
            </a:r>
          </a:p>
          <a:p>
            <a:r>
              <a:rPr lang="en-CA" dirty="0"/>
              <a:t>Server Side Encryption</a:t>
            </a:r>
          </a:p>
          <a:p>
            <a:endParaRPr lang="en-CA" dirty="0"/>
          </a:p>
        </p:txBody>
      </p:sp>
      <p:sp>
        <p:nvSpPr>
          <p:cNvPr id="2" name="Slide Number Placeholder 1">
            <a:extLst>
              <a:ext uri="{FF2B5EF4-FFF2-40B4-BE49-F238E27FC236}">
                <a16:creationId xmlns:a16="http://schemas.microsoft.com/office/drawing/2014/main" id="{7F6C33F4-F773-40FB-A0EE-EBCA01A1A091}"/>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10</a:t>
            </a:fld>
            <a:endParaRPr lang="en-US"/>
          </a:p>
        </p:txBody>
      </p:sp>
      <p:pic>
        <p:nvPicPr>
          <p:cNvPr id="4" name="Picture 3">
            <a:extLst>
              <a:ext uri="{FF2B5EF4-FFF2-40B4-BE49-F238E27FC236}">
                <a16:creationId xmlns:a16="http://schemas.microsoft.com/office/drawing/2014/main" id="{A47C47AC-2583-4EBA-AB53-566B058162C7}"/>
              </a:ext>
            </a:extLst>
          </p:cNvPr>
          <p:cNvPicPr>
            <a:picLocks noChangeAspect="1"/>
          </p:cNvPicPr>
          <p:nvPr/>
        </p:nvPicPr>
        <p:blipFill>
          <a:blip r:embed="rId2"/>
          <a:stretch>
            <a:fillRect/>
          </a:stretch>
        </p:blipFill>
        <p:spPr>
          <a:xfrm>
            <a:off x="3405302" y="710938"/>
            <a:ext cx="685931" cy="584462"/>
          </a:xfrm>
          <a:prstGeom prst="rect">
            <a:avLst/>
          </a:prstGeom>
        </p:spPr>
      </p:pic>
    </p:spTree>
    <p:extLst>
      <p:ext uri="{BB962C8B-B14F-4D97-AF65-F5344CB8AC3E}">
        <p14:creationId xmlns:p14="http://schemas.microsoft.com/office/powerpoint/2010/main" val="1585676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79C894-DE59-4AFB-B578-FBEA1410D1EB}"/>
              </a:ext>
            </a:extLst>
          </p:cNvPr>
          <p:cNvSpPr>
            <a:spLocks noGrp="1"/>
          </p:cNvSpPr>
          <p:nvPr>
            <p:ph type="title"/>
          </p:nvPr>
        </p:nvSpPr>
        <p:spPr>
          <a:xfrm>
            <a:off x="531812" y="406400"/>
            <a:ext cx="11125200" cy="889000"/>
          </a:xfrm>
        </p:spPr>
        <p:txBody>
          <a:bodyPr/>
          <a:lstStyle/>
          <a:p>
            <a:r>
              <a:rPr lang="en-CA" dirty="0"/>
              <a:t>Hadoop</a:t>
            </a:r>
          </a:p>
        </p:txBody>
      </p:sp>
      <p:sp>
        <p:nvSpPr>
          <p:cNvPr id="2" name="Slide Number Placeholder 1">
            <a:extLst>
              <a:ext uri="{FF2B5EF4-FFF2-40B4-BE49-F238E27FC236}">
                <a16:creationId xmlns:a16="http://schemas.microsoft.com/office/drawing/2014/main" id="{9449C96A-6455-4FA0-94DF-1D800007CEE6}"/>
              </a:ext>
            </a:extLst>
          </p:cNvPr>
          <p:cNvSpPr>
            <a:spLocks noGrp="1"/>
          </p:cNvSpPr>
          <p:nvPr>
            <p:ph type="sldNum" sz="quarter" idx="12"/>
          </p:nvPr>
        </p:nvSpPr>
        <p:spPr>
          <a:xfrm>
            <a:off x="11276011" y="6556248"/>
            <a:ext cx="381661" cy="182880"/>
          </a:xfrm>
        </p:spPr>
        <p:txBody>
          <a:bodyPr/>
          <a:lstStyle/>
          <a:p>
            <a:pPr marL="0" lvl="0" indent="0">
              <a:spcBef>
                <a:spcPts val="0"/>
              </a:spcBef>
              <a:spcAft>
                <a:spcPts val="0"/>
              </a:spcAft>
              <a:buNone/>
            </a:pPr>
            <a:fld id="{00000000-1234-1234-1234-123412341234}" type="slidenum">
              <a:rPr lang="en-US" smtClean="0"/>
              <a:t>11</a:t>
            </a:fld>
            <a:endParaRPr lang="en-US"/>
          </a:p>
        </p:txBody>
      </p:sp>
      <p:sp>
        <p:nvSpPr>
          <p:cNvPr id="8" name="Content Placeholder 7">
            <a:extLst>
              <a:ext uri="{FF2B5EF4-FFF2-40B4-BE49-F238E27FC236}">
                <a16:creationId xmlns:a16="http://schemas.microsoft.com/office/drawing/2014/main" id="{1D1F5A1C-987E-4FBD-AF60-8613772E0504}"/>
              </a:ext>
            </a:extLst>
          </p:cNvPr>
          <p:cNvSpPr>
            <a:spLocks noGrp="1"/>
          </p:cNvSpPr>
          <p:nvPr>
            <p:ph idx="1"/>
          </p:nvPr>
        </p:nvSpPr>
        <p:spPr>
          <a:xfrm>
            <a:off x="531151" y="1524001"/>
            <a:ext cx="11126522" cy="4419600"/>
          </a:xfrm>
        </p:spPr>
        <p:txBody>
          <a:bodyPr/>
          <a:lstStyle/>
          <a:p>
            <a:r>
              <a:rPr lang="en-CA" dirty="0"/>
              <a:t>Framework</a:t>
            </a:r>
          </a:p>
          <a:p>
            <a:r>
              <a:rPr lang="en-US" dirty="0"/>
              <a:t>distributed processing of large data sets across clusters of computers</a:t>
            </a:r>
          </a:p>
          <a:p>
            <a:r>
              <a:rPr lang="en-US" dirty="0"/>
              <a:t>Hadoop Distributed File System (HDFS) + processing with MapReduce</a:t>
            </a:r>
            <a:endParaRPr lang="en-CA" dirty="0"/>
          </a:p>
        </p:txBody>
      </p:sp>
      <p:pic>
        <p:nvPicPr>
          <p:cNvPr id="9" name="Picture 4" descr="Hadoop">
            <a:extLst>
              <a:ext uri="{FF2B5EF4-FFF2-40B4-BE49-F238E27FC236}">
                <a16:creationId xmlns:a16="http://schemas.microsoft.com/office/drawing/2014/main" id="{59C0FC78-E2C3-41C8-ABAA-DD331619F9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153" y="782425"/>
            <a:ext cx="2167500" cy="51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55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896D16-7140-402F-BF4B-D6D0C8B1B199}"/>
              </a:ext>
            </a:extLst>
          </p:cNvPr>
          <p:cNvSpPr>
            <a:spLocks noGrp="1"/>
          </p:cNvSpPr>
          <p:nvPr>
            <p:ph type="title"/>
          </p:nvPr>
        </p:nvSpPr>
        <p:spPr/>
        <p:txBody>
          <a:bodyPr/>
          <a:lstStyle/>
          <a:p>
            <a:r>
              <a:rPr lang="en-CA" dirty="0"/>
              <a:t>Apache Hive</a:t>
            </a:r>
          </a:p>
        </p:txBody>
      </p:sp>
      <p:sp>
        <p:nvSpPr>
          <p:cNvPr id="5" name="Content Placeholder 4">
            <a:extLst>
              <a:ext uri="{FF2B5EF4-FFF2-40B4-BE49-F238E27FC236}">
                <a16:creationId xmlns:a16="http://schemas.microsoft.com/office/drawing/2014/main" id="{F688C77A-C952-4B54-BB88-6427BD76B369}"/>
              </a:ext>
            </a:extLst>
          </p:cNvPr>
          <p:cNvSpPr>
            <a:spLocks noGrp="1"/>
          </p:cNvSpPr>
          <p:nvPr>
            <p:ph idx="1"/>
          </p:nvPr>
        </p:nvSpPr>
        <p:spPr/>
        <p:txBody>
          <a:bodyPr/>
          <a:lstStyle/>
          <a:p>
            <a:r>
              <a:rPr lang="en-CA" dirty="0"/>
              <a:t>Data warehouse software</a:t>
            </a:r>
          </a:p>
          <a:p>
            <a:pPr lvl="1"/>
            <a:r>
              <a:rPr lang="en-CA" dirty="0"/>
              <a:t>Reading</a:t>
            </a:r>
          </a:p>
          <a:p>
            <a:pPr lvl="1"/>
            <a:r>
              <a:rPr lang="en-CA" dirty="0"/>
              <a:t>Writing</a:t>
            </a:r>
          </a:p>
          <a:p>
            <a:pPr lvl="1"/>
            <a:r>
              <a:rPr lang="en-CA" dirty="0"/>
              <a:t>Managing</a:t>
            </a:r>
          </a:p>
          <a:p>
            <a:pPr marL="0" indent="0">
              <a:buNone/>
            </a:pPr>
            <a:r>
              <a:rPr lang="en-CA" dirty="0">
                <a:sym typeface="Wingdings" panose="05000000000000000000" pitchFamily="2" charset="2"/>
              </a:rPr>
              <a:t> Datasets in distributed storage via SQL</a:t>
            </a:r>
            <a:endParaRPr lang="en-CA" dirty="0"/>
          </a:p>
        </p:txBody>
      </p:sp>
      <p:sp>
        <p:nvSpPr>
          <p:cNvPr id="2" name="Slide Number Placeholder 1">
            <a:extLst>
              <a:ext uri="{FF2B5EF4-FFF2-40B4-BE49-F238E27FC236}">
                <a16:creationId xmlns:a16="http://schemas.microsoft.com/office/drawing/2014/main" id="{1281FA9F-0D46-4620-967C-B6A2EE2A9548}"/>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12</a:t>
            </a:fld>
            <a:endParaRPr lang="en-US"/>
          </a:p>
        </p:txBody>
      </p:sp>
      <p:pic>
        <p:nvPicPr>
          <p:cNvPr id="4" name="Picture 2" descr="Apache Hive">
            <a:extLst>
              <a:ext uri="{FF2B5EF4-FFF2-40B4-BE49-F238E27FC236}">
                <a16:creationId xmlns:a16="http://schemas.microsoft.com/office/drawing/2014/main" id="{D12ED3BE-2C03-4353-A158-C48C7F730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722" y="621610"/>
            <a:ext cx="731543" cy="673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36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C2D263-4592-4EF8-8C87-1A70A989D1D2}"/>
              </a:ext>
            </a:extLst>
          </p:cNvPr>
          <p:cNvSpPr>
            <a:spLocks noGrp="1"/>
          </p:cNvSpPr>
          <p:nvPr>
            <p:ph type="title"/>
          </p:nvPr>
        </p:nvSpPr>
        <p:spPr/>
        <p:txBody>
          <a:bodyPr/>
          <a:lstStyle/>
          <a:p>
            <a:endParaRPr lang="en-CA" dirty="0"/>
          </a:p>
        </p:txBody>
      </p:sp>
      <p:sp>
        <p:nvSpPr>
          <p:cNvPr id="5" name="Content Placeholder 4">
            <a:extLst>
              <a:ext uri="{FF2B5EF4-FFF2-40B4-BE49-F238E27FC236}">
                <a16:creationId xmlns:a16="http://schemas.microsoft.com/office/drawing/2014/main" id="{B297E8C5-AA70-42A1-9685-7308F21EC0BD}"/>
              </a:ext>
            </a:extLst>
          </p:cNvPr>
          <p:cNvSpPr>
            <a:spLocks noGrp="1"/>
          </p:cNvSpPr>
          <p:nvPr>
            <p:ph idx="1"/>
          </p:nvPr>
        </p:nvSpPr>
        <p:spPr/>
        <p:txBody>
          <a:bodyPr/>
          <a:lstStyle/>
          <a:p>
            <a:r>
              <a:rPr lang="en-CA" dirty="0"/>
              <a:t>Distributed streaming platform</a:t>
            </a:r>
          </a:p>
          <a:p>
            <a:pPr lvl="1"/>
            <a:r>
              <a:rPr lang="en-US" dirty="0"/>
              <a:t>Publish and subscribe to streams of records, similar to a message queue or enterprise messaging system</a:t>
            </a:r>
          </a:p>
          <a:p>
            <a:pPr lvl="1"/>
            <a:r>
              <a:rPr lang="en-US" dirty="0"/>
              <a:t>Store streams of records in a fault-tolerant durable way</a:t>
            </a:r>
          </a:p>
          <a:p>
            <a:pPr lvl="1"/>
            <a:r>
              <a:rPr lang="en-US" dirty="0"/>
              <a:t>Process streams of records as they occur</a:t>
            </a:r>
          </a:p>
        </p:txBody>
      </p:sp>
      <p:sp>
        <p:nvSpPr>
          <p:cNvPr id="2" name="Slide Number Placeholder 1">
            <a:extLst>
              <a:ext uri="{FF2B5EF4-FFF2-40B4-BE49-F238E27FC236}">
                <a16:creationId xmlns:a16="http://schemas.microsoft.com/office/drawing/2014/main" id="{5508F4B2-2C32-4D18-9A49-BFA23CBF00AB}"/>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13</a:t>
            </a:fld>
            <a:endParaRPr lang="en-US"/>
          </a:p>
        </p:txBody>
      </p:sp>
      <p:pic>
        <p:nvPicPr>
          <p:cNvPr id="1026" name="Picture 2" descr="https://kafka.apache.org/21/images/kafka-apis.png">
            <a:extLst>
              <a:ext uri="{FF2B5EF4-FFF2-40B4-BE49-F238E27FC236}">
                <a16:creationId xmlns:a16="http://schemas.microsoft.com/office/drawing/2014/main" id="{4D52B22E-C12C-4829-A925-267618435DC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05288" y="2839363"/>
            <a:ext cx="3770723" cy="31710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s://kafka.apache.org/images/logo.png">
            <a:extLst>
              <a:ext uri="{FF2B5EF4-FFF2-40B4-BE49-F238E27FC236}">
                <a16:creationId xmlns:a16="http://schemas.microsoft.com/office/drawing/2014/main" id="{3761128B-B9F5-4387-9FB8-55F561E6AD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151" y="619125"/>
            <a:ext cx="2265870" cy="67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92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15E2FF-2EB6-46EB-9270-7E01872F8720}"/>
              </a:ext>
            </a:extLst>
          </p:cNvPr>
          <p:cNvSpPr>
            <a:spLocks noGrp="1"/>
          </p:cNvSpPr>
          <p:nvPr>
            <p:ph type="title"/>
          </p:nvPr>
        </p:nvSpPr>
        <p:spPr/>
        <p:txBody>
          <a:bodyPr/>
          <a:lstStyle/>
          <a:p>
            <a:endParaRPr lang="en-CA" dirty="0"/>
          </a:p>
        </p:txBody>
      </p:sp>
      <p:sp>
        <p:nvSpPr>
          <p:cNvPr id="5" name="Content Placeholder 4">
            <a:extLst>
              <a:ext uri="{FF2B5EF4-FFF2-40B4-BE49-F238E27FC236}">
                <a16:creationId xmlns:a16="http://schemas.microsoft.com/office/drawing/2014/main" id="{129CA350-BFCF-4D9A-AD13-726BA2CCEB79}"/>
              </a:ext>
            </a:extLst>
          </p:cNvPr>
          <p:cNvSpPr>
            <a:spLocks noGrp="1"/>
          </p:cNvSpPr>
          <p:nvPr>
            <p:ph idx="1"/>
          </p:nvPr>
        </p:nvSpPr>
        <p:spPr/>
        <p:txBody>
          <a:bodyPr/>
          <a:lstStyle/>
          <a:p>
            <a:r>
              <a:rPr lang="en-US" dirty="0"/>
              <a:t>unified analytics engine for large-scale data processing</a:t>
            </a:r>
          </a:p>
          <a:p>
            <a:r>
              <a:rPr lang="en-US" dirty="0"/>
              <a:t>Apache Spark achieves high performance for both batch and streaming data</a:t>
            </a:r>
          </a:p>
          <a:p>
            <a:r>
              <a:rPr lang="en-US" dirty="0"/>
              <a:t>Write applications quickly in Java, Scala, Python, R, and SQL</a:t>
            </a:r>
          </a:p>
          <a:p>
            <a:pPr marL="274320" lvl="1" indent="0">
              <a:buNone/>
            </a:pPr>
            <a:endParaRPr lang="en-CA" dirty="0"/>
          </a:p>
        </p:txBody>
      </p:sp>
      <p:sp>
        <p:nvSpPr>
          <p:cNvPr id="2" name="Slide Number Placeholder 1">
            <a:extLst>
              <a:ext uri="{FF2B5EF4-FFF2-40B4-BE49-F238E27FC236}">
                <a16:creationId xmlns:a16="http://schemas.microsoft.com/office/drawing/2014/main" id="{E68495FB-6396-467B-BA2A-FB868751BDF4}"/>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14</a:t>
            </a:fld>
            <a:endParaRPr lang="en-US"/>
          </a:p>
        </p:txBody>
      </p:sp>
      <p:pic>
        <p:nvPicPr>
          <p:cNvPr id="8" name="Picture 10" descr="https://spark.apache.org/images/spark-logo-trademark.png">
            <a:extLst>
              <a:ext uri="{FF2B5EF4-FFF2-40B4-BE49-F238E27FC236}">
                <a16:creationId xmlns:a16="http://schemas.microsoft.com/office/drawing/2014/main" id="{F097532D-3997-45B0-984D-061AB2DE0CB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151" y="510886"/>
            <a:ext cx="1474886" cy="784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347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4C8BE5-37E9-493E-86A6-CF3E6DF8381C}"/>
              </a:ext>
            </a:extLst>
          </p:cNvPr>
          <p:cNvSpPr>
            <a:spLocks noGrp="1"/>
          </p:cNvSpPr>
          <p:nvPr>
            <p:ph type="title"/>
          </p:nvPr>
        </p:nvSpPr>
        <p:spPr/>
        <p:txBody>
          <a:bodyPr/>
          <a:lstStyle/>
          <a:p>
            <a:r>
              <a:rPr lang="en-CA" dirty="0"/>
              <a:t>Oracle Event Hub</a:t>
            </a:r>
          </a:p>
        </p:txBody>
      </p:sp>
      <p:sp>
        <p:nvSpPr>
          <p:cNvPr id="5" name="Content Placeholder 4">
            <a:extLst>
              <a:ext uri="{FF2B5EF4-FFF2-40B4-BE49-F238E27FC236}">
                <a16:creationId xmlns:a16="http://schemas.microsoft.com/office/drawing/2014/main" id="{806A7558-0475-4B4E-910D-C461A0A4B3F3}"/>
              </a:ext>
            </a:extLst>
          </p:cNvPr>
          <p:cNvSpPr>
            <a:spLocks noGrp="1"/>
          </p:cNvSpPr>
          <p:nvPr>
            <p:ph idx="1"/>
          </p:nvPr>
        </p:nvSpPr>
        <p:spPr/>
        <p:txBody>
          <a:bodyPr/>
          <a:lstStyle/>
          <a:p>
            <a:r>
              <a:rPr lang="en-US" dirty="0"/>
              <a:t>Spin up multiple clusters and create topics in seconds, on demand, and then use it.</a:t>
            </a:r>
          </a:p>
          <a:p>
            <a:r>
              <a:rPr lang="en-US" dirty="0"/>
              <a:t>Scale Out or Scale In clusters or Add/Remove partitions to elastically react to varying demands of your streaming data.</a:t>
            </a:r>
          </a:p>
          <a:p>
            <a:r>
              <a:rPr lang="en-US" dirty="0"/>
              <a:t>Choose different cluster configurations depending on your needs.</a:t>
            </a:r>
          </a:p>
          <a:p>
            <a:r>
              <a:rPr lang="en-US" dirty="0"/>
              <a:t>Use open REST APIs and CLIs to manage, use, and extend the service.</a:t>
            </a:r>
            <a:endParaRPr lang="en-CA" dirty="0"/>
          </a:p>
        </p:txBody>
      </p:sp>
      <p:sp>
        <p:nvSpPr>
          <p:cNvPr id="2" name="Slide Number Placeholder 1">
            <a:extLst>
              <a:ext uri="{FF2B5EF4-FFF2-40B4-BE49-F238E27FC236}">
                <a16:creationId xmlns:a16="http://schemas.microsoft.com/office/drawing/2014/main" id="{1535E23D-271C-4B89-8961-250AE2E561B4}"/>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15</a:t>
            </a:fld>
            <a:endParaRPr lang="en-US"/>
          </a:p>
        </p:txBody>
      </p:sp>
      <p:pic>
        <p:nvPicPr>
          <p:cNvPr id="6" name="Picture 5">
            <a:extLst>
              <a:ext uri="{FF2B5EF4-FFF2-40B4-BE49-F238E27FC236}">
                <a16:creationId xmlns:a16="http://schemas.microsoft.com/office/drawing/2014/main" id="{2D8B8C9B-524E-4DEF-B9A6-65962FBDB24B}"/>
              </a:ext>
            </a:extLst>
          </p:cNvPr>
          <p:cNvPicPr>
            <a:picLocks noChangeAspect="1"/>
          </p:cNvPicPr>
          <p:nvPr/>
        </p:nvPicPr>
        <p:blipFill>
          <a:blip r:embed="rId2"/>
          <a:stretch>
            <a:fillRect/>
          </a:stretch>
        </p:blipFill>
        <p:spPr>
          <a:xfrm>
            <a:off x="3795686" y="705832"/>
            <a:ext cx="936373" cy="589568"/>
          </a:xfrm>
          <a:prstGeom prst="rect">
            <a:avLst/>
          </a:prstGeom>
        </p:spPr>
      </p:pic>
    </p:spTree>
    <p:extLst>
      <p:ext uri="{BB962C8B-B14F-4D97-AF65-F5344CB8AC3E}">
        <p14:creationId xmlns:p14="http://schemas.microsoft.com/office/powerpoint/2010/main" val="346948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9D94-5939-4815-B5DB-CAEE0AE14321}"/>
              </a:ext>
            </a:extLst>
          </p:cNvPr>
          <p:cNvSpPr>
            <a:spLocks noGrp="1"/>
          </p:cNvSpPr>
          <p:nvPr>
            <p:ph type="ctrTitle"/>
          </p:nvPr>
        </p:nvSpPr>
        <p:spPr>
          <a:xfrm>
            <a:off x="531813" y="739775"/>
            <a:ext cx="11125199" cy="1470025"/>
          </a:xfrm>
        </p:spPr>
        <p:txBody>
          <a:bodyPr/>
          <a:lstStyle/>
          <a:p>
            <a:r>
              <a:rPr lang="en-CA" dirty="0"/>
              <a:t>Hands-On</a:t>
            </a:r>
          </a:p>
        </p:txBody>
      </p:sp>
      <p:sp>
        <p:nvSpPr>
          <p:cNvPr id="3" name="Subtitle 2">
            <a:extLst>
              <a:ext uri="{FF2B5EF4-FFF2-40B4-BE49-F238E27FC236}">
                <a16:creationId xmlns:a16="http://schemas.microsoft.com/office/drawing/2014/main" id="{27213C02-CD07-4CC8-8206-82CD92E2C5BC}"/>
              </a:ext>
            </a:extLst>
          </p:cNvPr>
          <p:cNvSpPr>
            <a:spLocks noGrp="1"/>
          </p:cNvSpPr>
          <p:nvPr>
            <p:ph type="subTitle" idx="1"/>
          </p:nvPr>
        </p:nvSpPr>
        <p:spPr/>
        <p:txBody>
          <a:bodyPr/>
          <a:lstStyle/>
          <a:p>
            <a:endParaRPr lang="en-CA"/>
          </a:p>
        </p:txBody>
      </p:sp>
      <p:sp>
        <p:nvSpPr>
          <p:cNvPr id="4" name="Footer Placeholder 3">
            <a:extLst>
              <a:ext uri="{FF2B5EF4-FFF2-40B4-BE49-F238E27FC236}">
                <a16:creationId xmlns:a16="http://schemas.microsoft.com/office/drawing/2014/main" id="{033F0670-0B63-48E7-A06D-D19AE49E0948}"/>
              </a:ext>
            </a:extLst>
          </p:cNvPr>
          <p:cNvSpPr>
            <a:spLocks noGrp="1"/>
          </p:cNvSpPr>
          <p:nvPr>
            <p:ph type="ftr" sz="quarter" idx="11"/>
          </p:nvPr>
        </p:nvSpPr>
        <p:spPr/>
        <p:txBody>
          <a:bodyPr/>
          <a:lstStyle/>
          <a:p>
            <a:r>
              <a:rPr lang="en-US"/>
              <a:t>Confidential – Oracle Internal/Restricted/Highly Restricted</a:t>
            </a:r>
          </a:p>
        </p:txBody>
      </p:sp>
    </p:spTree>
    <p:extLst>
      <p:ext uri="{BB962C8B-B14F-4D97-AF65-F5344CB8AC3E}">
        <p14:creationId xmlns:p14="http://schemas.microsoft.com/office/powerpoint/2010/main" val="95415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0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5DE584C-10E6-470C-9AE7-714E01A16379}"/>
              </a:ext>
            </a:extLst>
          </p:cNvPr>
          <p:cNvSpPr>
            <a:spLocks noGrp="1"/>
          </p:cNvSpPr>
          <p:nvPr>
            <p:ph type="sldNum" sz="quarter" idx="12"/>
          </p:nvPr>
        </p:nvSpPr>
        <p:spPr/>
        <p:txBody>
          <a:bodyPr/>
          <a:lstStyle/>
          <a:p>
            <a:fld id="{C51EAA63-D034-42AE-91FA-B13B9518C7BE}" type="slidenum">
              <a:rPr lang="en-CA" smtClean="0"/>
              <a:t>3</a:t>
            </a:fld>
            <a:endParaRPr lang="en-CA"/>
          </a:p>
        </p:txBody>
      </p:sp>
      <p:sp>
        <p:nvSpPr>
          <p:cNvPr id="9" name="Text Placeholder 8">
            <a:extLst>
              <a:ext uri="{FF2B5EF4-FFF2-40B4-BE49-F238E27FC236}">
                <a16:creationId xmlns:a16="http://schemas.microsoft.com/office/drawing/2014/main" id="{F44A87D0-E800-4FF9-AA35-E8D038BBD3C2}"/>
              </a:ext>
            </a:extLst>
          </p:cNvPr>
          <p:cNvSpPr>
            <a:spLocks noGrp="1"/>
          </p:cNvSpPr>
          <p:nvPr>
            <p:ph type="body" sz="quarter" idx="15"/>
          </p:nvPr>
        </p:nvSpPr>
        <p:spPr>
          <a:xfrm>
            <a:off x="5102087" y="1828799"/>
            <a:ext cx="6554925" cy="3840480"/>
          </a:xfrm>
        </p:spPr>
        <p:txBody>
          <a:bodyPr/>
          <a:lstStyle/>
          <a:p>
            <a:pPr marL="0" indent="0">
              <a:buNone/>
            </a:pPr>
            <a:r>
              <a:rPr lang="en-CA" dirty="0"/>
              <a:t>Master of Science (IT University of Copenhagen) – Digital Innovation and Management, Specialization: Data Science</a:t>
            </a:r>
          </a:p>
          <a:p>
            <a:pPr marL="0" indent="0">
              <a:buNone/>
            </a:pPr>
            <a:endParaRPr lang="en-CA" dirty="0"/>
          </a:p>
          <a:p>
            <a:pPr marL="0" indent="0">
              <a:buNone/>
            </a:pPr>
            <a:r>
              <a:rPr lang="en-CA" dirty="0"/>
              <a:t>Master Thesis – Deep Learning Model to analyse </a:t>
            </a:r>
            <a:r>
              <a:rPr lang="en-CA" dirty="0" err="1"/>
              <a:t>webshop</a:t>
            </a:r>
            <a:r>
              <a:rPr lang="en-CA" dirty="0"/>
              <a:t> clickstream data</a:t>
            </a:r>
          </a:p>
          <a:p>
            <a:pPr marL="0" indent="0">
              <a:buNone/>
            </a:pPr>
            <a:endParaRPr lang="en-CA" dirty="0"/>
          </a:p>
          <a:p>
            <a:pPr marL="0" indent="0">
              <a:buNone/>
            </a:pPr>
            <a:r>
              <a:rPr lang="en-CA" dirty="0"/>
              <a:t>Joined Oracle last year in august as part of the SE Hub</a:t>
            </a:r>
          </a:p>
          <a:p>
            <a:pPr marL="0" indent="0">
              <a:buNone/>
            </a:pPr>
            <a:endParaRPr lang="en-CA" dirty="0"/>
          </a:p>
          <a:p>
            <a:pPr marL="0" indent="0">
              <a:buNone/>
            </a:pPr>
            <a:r>
              <a:rPr lang="en-CA" dirty="0"/>
              <a:t>Oracle Code One – Hands On Lab</a:t>
            </a:r>
          </a:p>
        </p:txBody>
      </p:sp>
      <p:sp>
        <p:nvSpPr>
          <p:cNvPr id="2" name="Title 1">
            <a:extLst>
              <a:ext uri="{FF2B5EF4-FFF2-40B4-BE49-F238E27FC236}">
                <a16:creationId xmlns:a16="http://schemas.microsoft.com/office/drawing/2014/main" id="{5E660A71-9657-4D01-A75B-FCF1B23A4F28}"/>
              </a:ext>
            </a:extLst>
          </p:cNvPr>
          <p:cNvSpPr>
            <a:spLocks noGrp="1"/>
          </p:cNvSpPr>
          <p:nvPr>
            <p:ph type="title"/>
          </p:nvPr>
        </p:nvSpPr>
        <p:spPr/>
        <p:txBody>
          <a:bodyPr/>
          <a:lstStyle/>
          <a:p>
            <a:r>
              <a:rPr lang="en-CA" dirty="0"/>
              <a:t>Sascha Hagedorn</a:t>
            </a:r>
          </a:p>
        </p:txBody>
      </p:sp>
      <p:pic>
        <p:nvPicPr>
          <p:cNvPr id="18" name="Picture 17">
            <a:extLst>
              <a:ext uri="{FF2B5EF4-FFF2-40B4-BE49-F238E27FC236}">
                <a16:creationId xmlns:a16="http://schemas.microsoft.com/office/drawing/2014/main" id="{0A9CC0DD-D9F1-440C-96C4-C368C04C57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341" y="1664273"/>
            <a:ext cx="2979616" cy="4169531"/>
          </a:xfrm>
          <a:prstGeom prst="rect">
            <a:avLst/>
          </a:prstGeom>
        </p:spPr>
      </p:pic>
    </p:spTree>
    <p:extLst>
      <p:ext uri="{BB962C8B-B14F-4D97-AF65-F5344CB8AC3E}">
        <p14:creationId xmlns:p14="http://schemas.microsoft.com/office/powerpoint/2010/main" val="234247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954851-DE3B-412C-8039-5D8AC7F04E0C}"/>
              </a:ext>
            </a:extLst>
          </p:cNvPr>
          <p:cNvSpPr>
            <a:spLocks noGrp="1"/>
          </p:cNvSpPr>
          <p:nvPr>
            <p:ph type="title"/>
          </p:nvPr>
        </p:nvSpPr>
        <p:spPr/>
        <p:txBody>
          <a:bodyPr/>
          <a:lstStyle/>
          <a:p>
            <a:r>
              <a:rPr lang="en-CA" dirty="0"/>
              <a:t>Focus</a:t>
            </a:r>
          </a:p>
        </p:txBody>
      </p:sp>
      <p:sp>
        <p:nvSpPr>
          <p:cNvPr id="8" name="Content Placeholder 7">
            <a:extLst>
              <a:ext uri="{FF2B5EF4-FFF2-40B4-BE49-F238E27FC236}">
                <a16:creationId xmlns:a16="http://schemas.microsoft.com/office/drawing/2014/main" id="{0CAA5BBD-4F89-4B81-BCDB-DD6288DF1669}"/>
              </a:ext>
            </a:extLst>
          </p:cNvPr>
          <p:cNvSpPr>
            <a:spLocks noGrp="1"/>
          </p:cNvSpPr>
          <p:nvPr>
            <p:ph idx="1"/>
          </p:nvPr>
        </p:nvSpPr>
        <p:spPr/>
        <p:txBody>
          <a:bodyPr/>
          <a:lstStyle/>
          <a:p>
            <a:r>
              <a:rPr lang="en-CA" dirty="0"/>
              <a:t>Machine Learning Solutions</a:t>
            </a:r>
          </a:p>
          <a:p>
            <a:pPr lvl="1"/>
            <a:r>
              <a:rPr lang="en-CA" dirty="0"/>
              <a:t>ADW ML (PLSQL/OML4Py)</a:t>
            </a:r>
          </a:p>
          <a:p>
            <a:pPr lvl="1"/>
            <a:r>
              <a:rPr lang="en-CA" dirty="0"/>
              <a:t>Python / R</a:t>
            </a:r>
          </a:p>
          <a:p>
            <a:pPr lvl="1"/>
            <a:r>
              <a:rPr lang="en-CA" dirty="0"/>
              <a:t>Custom Images</a:t>
            </a:r>
          </a:p>
          <a:p>
            <a:r>
              <a:rPr lang="en-CA" dirty="0"/>
              <a:t>Analytics Cloud</a:t>
            </a:r>
          </a:p>
          <a:p>
            <a:pPr lvl="1"/>
            <a:r>
              <a:rPr lang="en-CA" dirty="0"/>
              <a:t>Data Flow</a:t>
            </a:r>
          </a:p>
          <a:p>
            <a:r>
              <a:rPr lang="en-CA" dirty="0"/>
              <a:t>Big Data Service</a:t>
            </a:r>
          </a:p>
          <a:p>
            <a:r>
              <a:rPr lang="en-CA" i="1" dirty="0"/>
              <a:t>Data Science Cloud</a:t>
            </a:r>
          </a:p>
          <a:p>
            <a:r>
              <a:rPr lang="en-CA" dirty="0"/>
              <a:t>Data Flow</a:t>
            </a:r>
          </a:p>
          <a:p>
            <a:r>
              <a:rPr lang="en-CA" dirty="0"/>
              <a:t>(Autonomous Data Warehouse)</a:t>
            </a:r>
          </a:p>
          <a:p>
            <a:pPr lvl="1"/>
            <a:endParaRPr lang="en-CA" dirty="0"/>
          </a:p>
        </p:txBody>
      </p:sp>
      <p:sp>
        <p:nvSpPr>
          <p:cNvPr id="2" name="Footer Placeholder 1">
            <a:extLst>
              <a:ext uri="{FF2B5EF4-FFF2-40B4-BE49-F238E27FC236}">
                <a16:creationId xmlns:a16="http://schemas.microsoft.com/office/drawing/2014/main" id="{419F0246-F302-4C33-8DD8-CD8C440F0932}"/>
              </a:ext>
            </a:extLst>
          </p:cNvPr>
          <p:cNvSpPr>
            <a:spLocks noGrp="1"/>
          </p:cNvSpPr>
          <p:nvPr>
            <p:ph type="ftr" sz="quarter" idx="11"/>
          </p:nvPr>
        </p:nvSpPr>
        <p:spPr/>
        <p:txBody>
          <a:bodyPr/>
          <a:lstStyle/>
          <a:p>
            <a:r>
              <a:rPr lang="en-US"/>
              <a:t>Confidential – Oracle Internal/Restricted/Highly Restricted</a:t>
            </a:r>
          </a:p>
        </p:txBody>
      </p:sp>
      <p:sp>
        <p:nvSpPr>
          <p:cNvPr id="3" name="Slide Number Placeholder 2">
            <a:extLst>
              <a:ext uri="{FF2B5EF4-FFF2-40B4-BE49-F238E27FC236}">
                <a16:creationId xmlns:a16="http://schemas.microsoft.com/office/drawing/2014/main" id="{3EC66059-C602-4EE4-808B-B294579931A4}"/>
              </a:ext>
            </a:extLst>
          </p:cNvPr>
          <p:cNvSpPr>
            <a:spLocks noGrp="1"/>
          </p:cNvSpPr>
          <p:nvPr>
            <p:ph type="sldNum" sz="quarter" idx="12"/>
          </p:nvPr>
        </p:nvSpPr>
        <p:spPr/>
        <p:txBody>
          <a:bodyPr/>
          <a:lstStyle/>
          <a:p>
            <a:fld id="{C51EAA63-D034-42AE-91FA-B13B9518C7BE}" type="slidenum">
              <a:rPr lang="en-CA" smtClean="0"/>
              <a:t>4</a:t>
            </a:fld>
            <a:endParaRPr lang="en-CA"/>
          </a:p>
        </p:txBody>
      </p:sp>
      <p:pic>
        <p:nvPicPr>
          <p:cNvPr id="9" name="Picture 8">
            <a:extLst>
              <a:ext uri="{FF2B5EF4-FFF2-40B4-BE49-F238E27FC236}">
                <a16:creationId xmlns:a16="http://schemas.microsoft.com/office/drawing/2014/main" id="{391308F7-0C26-4527-B6E3-38C7059642DA}"/>
              </a:ext>
            </a:extLst>
          </p:cNvPr>
          <p:cNvPicPr>
            <a:picLocks noChangeAspect="1"/>
          </p:cNvPicPr>
          <p:nvPr/>
        </p:nvPicPr>
        <p:blipFill>
          <a:blip r:embed="rId3"/>
          <a:stretch>
            <a:fillRect/>
          </a:stretch>
        </p:blipFill>
        <p:spPr>
          <a:xfrm>
            <a:off x="5272777" y="850900"/>
            <a:ext cx="5832544" cy="3280806"/>
          </a:xfrm>
          <a:prstGeom prst="rect">
            <a:avLst/>
          </a:prstGeom>
        </p:spPr>
      </p:pic>
      <p:pic>
        <p:nvPicPr>
          <p:cNvPr id="1026" name="Picture 2" descr="https://cdn.app.compendium.com/uploads/user/e7c690e8-6ff9-102a-ac6d-e4aebca50425/2793040d-038f-48b4-8b49-492aaeab2438/Image/f520ed6be5d0a3d513d8e41c2f2feef0/bm_cms_2h_overview.png">
            <a:extLst>
              <a:ext uri="{FF2B5EF4-FFF2-40B4-BE49-F238E27FC236}">
                <a16:creationId xmlns:a16="http://schemas.microsoft.com/office/drawing/2014/main" id="{AD9C7458-88B1-4542-9A65-D6953AF562E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40810" y="4328196"/>
            <a:ext cx="5496477" cy="2011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633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6BD115-4474-4737-93FB-4DDCA5E22CB0}"/>
              </a:ext>
            </a:extLst>
          </p:cNvPr>
          <p:cNvSpPr>
            <a:spLocks noGrp="1"/>
          </p:cNvSpPr>
          <p:nvPr>
            <p:ph type="title"/>
          </p:nvPr>
        </p:nvSpPr>
        <p:spPr/>
        <p:txBody>
          <a:bodyPr/>
          <a:lstStyle/>
          <a:p>
            <a:r>
              <a:rPr lang="en-CA" dirty="0"/>
              <a:t>Agenda</a:t>
            </a:r>
          </a:p>
        </p:txBody>
      </p:sp>
      <p:sp>
        <p:nvSpPr>
          <p:cNvPr id="2" name="Footer Placeholder 1">
            <a:extLst>
              <a:ext uri="{FF2B5EF4-FFF2-40B4-BE49-F238E27FC236}">
                <a16:creationId xmlns:a16="http://schemas.microsoft.com/office/drawing/2014/main" id="{8918DE47-E960-49CF-B005-9A7232FFEB90}"/>
              </a:ext>
            </a:extLst>
          </p:cNvPr>
          <p:cNvSpPr>
            <a:spLocks noGrp="1"/>
          </p:cNvSpPr>
          <p:nvPr>
            <p:ph type="ftr" sz="quarter" idx="11"/>
          </p:nvPr>
        </p:nvSpPr>
        <p:spPr/>
        <p:txBody>
          <a:bodyPr/>
          <a:lstStyle/>
          <a:p>
            <a:r>
              <a:rPr lang="en-US"/>
              <a:t>Confidential – Oracle Internal/Restricted/Highly Restricted</a:t>
            </a:r>
          </a:p>
        </p:txBody>
      </p:sp>
      <p:sp>
        <p:nvSpPr>
          <p:cNvPr id="3" name="Slide Number Placeholder 2">
            <a:extLst>
              <a:ext uri="{FF2B5EF4-FFF2-40B4-BE49-F238E27FC236}">
                <a16:creationId xmlns:a16="http://schemas.microsoft.com/office/drawing/2014/main" id="{A145EDDF-5167-48E5-95CD-0BAC1E5F5302}"/>
              </a:ext>
            </a:extLst>
          </p:cNvPr>
          <p:cNvSpPr>
            <a:spLocks noGrp="1"/>
          </p:cNvSpPr>
          <p:nvPr>
            <p:ph type="sldNum" sz="quarter" idx="12"/>
          </p:nvPr>
        </p:nvSpPr>
        <p:spPr/>
        <p:txBody>
          <a:bodyPr/>
          <a:lstStyle/>
          <a:p>
            <a:fld id="{C51EAA63-D034-42AE-91FA-B13B9518C7BE}" type="slidenum">
              <a:rPr lang="en-CA" smtClean="0"/>
              <a:t>5</a:t>
            </a:fld>
            <a:endParaRPr lang="en-CA"/>
          </a:p>
        </p:txBody>
      </p:sp>
      <p:sp>
        <p:nvSpPr>
          <p:cNvPr id="7" name="Text Placeholder 6">
            <a:extLst>
              <a:ext uri="{FF2B5EF4-FFF2-40B4-BE49-F238E27FC236}">
                <a16:creationId xmlns:a16="http://schemas.microsoft.com/office/drawing/2014/main" id="{DEB69CAA-EA9C-4B77-B93F-42F8904889F4}"/>
              </a:ext>
            </a:extLst>
          </p:cNvPr>
          <p:cNvSpPr>
            <a:spLocks noGrp="1"/>
          </p:cNvSpPr>
          <p:nvPr>
            <p:ph type="body" sz="quarter" idx="13"/>
          </p:nvPr>
        </p:nvSpPr>
        <p:spPr/>
        <p:txBody>
          <a:bodyPr/>
          <a:lstStyle/>
          <a:p>
            <a:pPr marL="515938" indent="-514350">
              <a:buFont typeface="+mj-lt"/>
              <a:buAutoNum type="arabicPeriod"/>
            </a:pPr>
            <a:r>
              <a:rPr lang="en-CA" dirty="0"/>
              <a:t>Big Data Ecosystem</a:t>
            </a:r>
          </a:p>
          <a:p>
            <a:pPr marL="515938" indent="-514350">
              <a:buFont typeface="+mj-lt"/>
              <a:buAutoNum type="arabicPeriod"/>
            </a:pPr>
            <a:r>
              <a:rPr lang="en-CA" dirty="0"/>
              <a:t>Zeppelin Basics</a:t>
            </a:r>
          </a:p>
          <a:p>
            <a:pPr marL="515938" indent="-514350">
              <a:buFont typeface="+mj-lt"/>
              <a:buAutoNum type="arabicPeriod"/>
            </a:pPr>
            <a:r>
              <a:rPr lang="en-CA" dirty="0"/>
              <a:t>Hive</a:t>
            </a:r>
          </a:p>
          <a:p>
            <a:pPr marL="515938" indent="-514350">
              <a:buFont typeface="+mj-lt"/>
              <a:buAutoNum type="arabicPeriod"/>
            </a:pPr>
            <a:r>
              <a:rPr lang="en-CA" dirty="0"/>
              <a:t>Spark (Angular, Kafka)</a:t>
            </a:r>
          </a:p>
          <a:p>
            <a:pPr marL="515938" indent="-514350">
              <a:buFont typeface="+mj-lt"/>
              <a:buAutoNum type="arabicPeriod"/>
            </a:pPr>
            <a:r>
              <a:rPr lang="en-CA" dirty="0"/>
              <a:t>Machine Learning &amp; Data Frames </a:t>
            </a:r>
          </a:p>
          <a:p>
            <a:endParaRPr lang="en-CA" dirty="0"/>
          </a:p>
        </p:txBody>
      </p:sp>
    </p:spTree>
    <p:extLst>
      <p:ext uri="{BB962C8B-B14F-4D97-AF65-F5344CB8AC3E}">
        <p14:creationId xmlns:p14="http://schemas.microsoft.com/office/powerpoint/2010/main" val="7575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1392E8-44DE-457B-8553-51EA02D9A76C}"/>
              </a:ext>
            </a:extLst>
          </p:cNvPr>
          <p:cNvSpPr>
            <a:spLocks noGrp="1"/>
          </p:cNvSpPr>
          <p:nvPr>
            <p:ph type="ftr" sz="quarter" idx="11"/>
          </p:nvPr>
        </p:nvSpPr>
        <p:spPr/>
        <p:txBody>
          <a:bodyPr/>
          <a:lstStyle/>
          <a:p>
            <a:r>
              <a:rPr lang="en-US"/>
              <a:t>Confidential – Oracle Internal/Restricted/Highly Restricted</a:t>
            </a:r>
          </a:p>
        </p:txBody>
      </p:sp>
      <p:sp>
        <p:nvSpPr>
          <p:cNvPr id="3" name="Slide Number Placeholder 2">
            <a:extLst>
              <a:ext uri="{FF2B5EF4-FFF2-40B4-BE49-F238E27FC236}">
                <a16:creationId xmlns:a16="http://schemas.microsoft.com/office/drawing/2014/main" id="{479B1373-CC77-4AA2-94D2-C266311AE996}"/>
              </a:ext>
            </a:extLst>
          </p:cNvPr>
          <p:cNvSpPr>
            <a:spLocks noGrp="1"/>
          </p:cNvSpPr>
          <p:nvPr>
            <p:ph type="sldNum" sz="quarter" idx="12"/>
          </p:nvPr>
        </p:nvSpPr>
        <p:spPr/>
        <p:txBody>
          <a:bodyPr/>
          <a:lstStyle/>
          <a:p>
            <a:fld id="{C51EAA63-D034-42AE-91FA-B13B9518C7BE}" type="slidenum">
              <a:rPr lang="en-CA" smtClean="0"/>
              <a:t>6</a:t>
            </a:fld>
            <a:endParaRPr lang="en-CA"/>
          </a:p>
        </p:txBody>
      </p:sp>
    </p:spTree>
    <p:extLst>
      <p:ext uri="{BB962C8B-B14F-4D97-AF65-F5344CB8AC3E}">
        <p14:creationId xmlns:p14="http://schemas.microsoft.com/office/powerpoint/2010/main" val="1533064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9D94-5939-4815-B5DB-CAEE0AE14321}"/>
              </a:ext>
            </a:extLst>
          </p:cNvPr>
          <p:cNvSpPr>
            <a:spLocks noGrp="1"/>
          </p:cNvSpPr>
          <p:nvPr>
            <p:ph type="ctrTitle"/>
          </p:nvPr>
        </p:nvSpPr>
        <p:spPr>
          <a:xfrm>
            <a:off x="531813" y="739775"/>
            <a:ext cx="11125199" cy="1470025"/>
          </a:xfrm>
        </p:spPr>
        <p:txBody>
          <a:bodyPr/>
          <a:lstStyle/>
          <a:p>
            <a:r>
              <a:rPr lang="en-CA" dirty="0"/>
              <a:t>Big Data Ecosystem</a:t>
            </a:r>
          </a:p>
        </p:txBody>
      </p:sp>
      <p:sp>
        <p:nvSpPr>
          <p:cNvPr id="3" name="Subtitle 2">
            <a:extLst>
              <a:ext uri="{FF2B5EF4-FFF2-40B4-BE49-F238E27FC236}">
                <a16:creationId xmlns:a16="http://schemas.microsoft.com/office/drawing/2014/main" id="{27213C02-CD07-4CC8-8206-82CD92E2C5BC}"/>
              </a:ext>
            </a:extLst>
          </p:cNvPr>
          <p:cNvSpPr>
            <a:spLocks noGrp="1"/>
          </p:cNvSpPr>
          <p:nvPr>
            <p:ph type="subTitle" idx="1"/>
          </p:nvPr>
        </p:nvSpPr>
        <p:spPr/>
        <p:txBody>
          <a:bodyPr/>
          <a:lstStyle/>
          <a:p>
            <a:endParaRPr lang="en-CA"/>
          </a:p>
        </p:txBody>
      </p:sp>
      <p:sp>
        <p:nvSpPr>
          <p:cNvPr id="4" name="Footer Placeholder 3">
            <a:extLst>
              <a:ext uri="{FF2B5EF4-FFF2-40B4-BE49-F238E27FC236}">
                <a16:creationId xmlns:a16="http://schemas.microsoft.com/office/drawing/2014/main" id="{033F0670-0B63-48E7-A06D-D19AE49E0948}"/>
              </a:ext>
            </a:extLst>
          </p:cNvPr>
          <p:cNvSpPr>
            <a:spLocks noGrp="1"/>
          </p:cNvSpPr>
          <p:nvPr>
            <p:ph type="ftr" sz="quarter" idx="11"/>
          </p:nvPr>
        </p:nvSpPr>
        <p:spPr/>
        <p:txBody>
          <a:bodyPr/>
          <a:lstStyle/>
          <a:p>
            <a:r>
              <a:rPr lang="en-US"/>
              <a:t>Confidential – Oracle Internal/Restricted/Highly Restricted</a:t>
            </a:r>
          </a:p>
        </p:txBody>
      </p:sp>
    </p:spTree>
    <p:extLst>
      <p:ext uri="{BB962C8B-B14F-4D97-AF65-F5344CB8AC3E}">
        <p14:creationId xmlns:p14="http://schemas.microsoft.com/office/powerpoint/2010/main" val="687958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EC7FB5-62EC-432E-B2A3-15E4EDBAFA42}"/>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8</a:t>
            </a:fld>
            <a:endParaRPr lang="en-US"/>
          </a:p>
        </p:txBody>
      </p:sp>
      <p:sp>
        <p:nvSpPr>
          <p:cNvPr id="3" name="Title 2">
            <a:extLst>
              <a:ext uri="{FF2B5EF4-FFF2-40B4-BE49-F238E27FC236}">
                <a16:creationId xmlns:a16="http://schemas.microsoft.com/office/drawing/2014/main" id="{46EB7EBE-6E08-45D6-96D1-BC2D86E5C1FD}"/>
              </a:ext>
            </a:extLst>
          </p:cNvPr>
          <p:cNvSpPr>
            <a:spLocks noGrp="1"/>
          </p:cNvSpPr>
          <p:nvPr>
            <p:ph type="title"/>
          </p:nvPr>
        </p:nvSpPr>
        <p:spPr/>
        <p:txBody>
          <a:bodyPr/>
          <a:lstStyle/>
          <a:p>
            <a:r>
              <a:rPr lang="en-CA" dirty="0"/>
              <a:t>Workshop Components</a:t>
            </a:r>
          </a:p>
        </p:txBody>
      </p:sp>
      <p:pic>
        <p:nvPicPr>
          <p:cNvPr id="4" name="Picture 3">
            <a:extLst>
              <a:ext uri="{FF2B5EF4-FFF2-40B4-BE49-F238E27FC236}">
                <a16:creationId xmlns:a16="http://schemas.microsoft.com/office/drawing/2014/main" id="{EF181AFE-8E33-4C1D-8624-D9835620292F}"/>
              </a:ext>
            </a:extLst>
          </p:cNvPr>
          <p:cNvPicPr>
            <a:picLocks noChangeAspect="1"/>
          </p:cNvPicPr>
          <p:nvPr/>
        </p:nvPicPr>
        <p:blipFill>
          <a:blip r:embed="rId2"/>
          <a:stretch>
            <a:fillRect/>
          </a:stretch>
        </p:blipFill>
        <p:spPr>
          <a:xfrm>
            <a:off x="531812" y="1696825"/>
            <a:ext cx="1334695" cy="1137255"/>
          </a:xfrm>
          <a:prstGeom prst="rect">
            <a:avLst/>
          </a:prstGeom>
        </p:spPr>
      </p:pic>
      <p:sp>
        <p:nvSpPr>
          <p:cNvPr id="6" name="TextBox 5">
            <a:extLst>
              <a:ext uri="{FF2B5EF4-FFF2-40B4-BE49-F238E27FC236}">
                <a16:creationId xmlns:a16="http://schemas.microsoft.com/office/drawing/2014/main" id="{DF688E74-8A03-44FB-A843-8ABBFCBDBD8F}"/>
              </a:ext>
            </a:extLst>
          </p:cNvPr>
          <p:cNvSpPr txBox="1"/>
          <p:nvPr/>
        </p:nvSpPr>
        <p:spPr>
          <a:xfrm>
            <a:off x="1958402" y="2072080"/>
            <a:ext cx="2667000" cy="762000"/>
          </a:xfrm>
          <a:prstGeom prst="rect">
            <a:avLst/>
          </a:prstGeom>
          <a:noFill/>
        </p:spPr>
        <p:txBody>
          <a:bodyPr wrap="square" lIns="0" tIns="0" rIns="0" bIns="0" rtlCol="0">
            <a:noAutofit/>
          </a:bodyPr>
          <a:lstStyle/>
          <a:p>
            <a:pPr>
              <a:lnSpc>
                <a:spcPct val="90000"/>
              </a:lnSpc>
            </a:pPr>
            <a:r>
              <a:rPr lang="en-US" sz="2800" dirty="0">
                <a:solidFill>
                  <a:schemeClr val="tx1"/>
                </a:solidFill>
              </a:rPr>
              <a:t>Object Storage</a:t>
            </a:r>
          </a:p>
        </p:txBody>
      </p:sp>
      <p:pic>
        <p:nvPicPr>
          <p:cNvPr id="1026" name="Picture 2" descr="Apache Hive">
            <a:extLst>
              <a:ext uri="{FF2B5EF4-FFF2-40B4-BE49-F238E27FC236}">
                <a16:creationId xmlns:a16="http://schemas.microsoft.com/office/drawing/2014/main" id="{53028440-50C4-48BE-BED2-BB7F32459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12" y="3235505"/>
            <a:ext cx="1085850" cy="10001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ABDE33E-E5BC-457B-BCA4-A3FBF5AC27C3}"/>
              </a:ext>
            </a:extLst>
          </p:cNvPr>
          <p:cNvSpPr txBox="1"/>
          <p:nvPr/>
        </p:nvSpPr>
        <p:spPr>
          <a:xfrm>
            <a:off x="1958402" y="3488580"/>
            <a:ext cx="2667000" cy="762000"/>
          </a:xfrm>
          <a:prstGeom prst="rect">
            <a:avLst/>
          </a:prstGeom>
          <a:noFill/>
        </p:spPr>
        <p:txBody>
          <a:bodyPr wrap="square" lIns="0" tIns="0" rIns="0" bIns="0" rtlCol="0">
            <a:noAutofit/>
          </a:bodyPr>
          <a:lstStyle/>
          <a:p>
            <a:pPr>
              <a:lnSpc>
                <a:spcPct val="90000"/>
              </a:lnSpc>
            </a:pPr>
            <a:r>
              <a:rPr lang="en-US" sz="2800" dirty="0">
                <a:solidFill>
                  <a:schemeClr val="tx1"/>
                </a:solidFill>
              </a:rPr>
              <a:t>Apache Hive</a:t>
            </a:r>
          </a:p>
        </p:txBody>
      </p:sp>
      <p:pic>
        <p:nvPicPr>
          <p:cNvPr id="1028" name="Picture 4" descr="Hadoop">
            <a:extLst>
              <a:ext uri="{FF2B5EF4-FFF2-40B4-BE49-F238E27FC236}">
                <a16:creationId xmlns:a16="http://schemas.microsoft.com/office/drawing/2014/main" id="{551AA8CA-ECAB-4B8F-AF97-22AAAA35C0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5402" y="1696825"/>
            <a:ext cx="2857500" cy="6762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CD69A6C-C882-4638-AC0F-CF89BD61BB2D}"/>
              </a:ext>
            </a:extLst>
          </p:cNvPr>
          <p:cNvSpPr txBox="1"/>
          <p:nvPr/>
        </p:nvSpPr>
        <p:spPr>
          <a:xfrm>
            <a:off x="7639999" y="1884452"/>
            <a:ext cx="3794714" cy="762000"/>
          </a:xfrm>
          <a:prstGeom prst="rect">
            <a:avLst/>
          </a:prstGeom>
          <a:noFill/>
        </p:spPr>
        <p:txBody>
          <a:bodyPr wrap="square" lIns="0" tIns="0" rIns="0" bIns="0" rtlCol="0">
            <a:noAutofit/>
          </a:bodyPr>
          <a:lstStyle/>
          <a:p>
            <a:pPr>
              <a:lnSpc>
                <a:spcPct val="90000"/>
              </a:lnSpc>
            </a:pPr>
            <a:r>
              <a:rPr lang="en-US" sz="2800" dirty="0">
                <a:solidFill>
                  <a:schemeClr val="tx1"/>
                </a:solidFill>
              </a:rPr>
              <a:t>Hadoop File System (HDFS)</a:t>
            </a:r>
          </a:p>
        </p:txBody>
      </p:sp>
      <p:pic>
        <p:nvPicPr>
          <p:cNvPr id="7" name="Picture 6">
            <a:extLst>
              <a:ext uri="{FF2B5EF4-FFF2-40B4-BE49-F238E27FC236}">
                <a16:creationId xmlns:a16="http://schemas.microsoft.com/office/drawing/2014/main" id="{7E5EC049-4DEA-4B60-AAFA-07DB35018A96}"/>
              </a:ext>
            </a:extLst>
          </p:cNvPr>
          <p:cNvPicPr>
            <a:picLocks noChangeAspect="1"/>
          </p:cNvPicPr>
          <p:nvPr/>
        </p:nvPicPr>
        <p:blipFill>
          <a:blip r:embed="rId5"/>
          <a:stretch>
            <a:fillRect/>
          </a:stretch>
        </p:blipFill>
        <p:spPr>
          <a:xfrm>
            <a:off x="4625402" y="3272966"/>
            <a:ext cx="981075" cy="619125"/>
          </a:xfrm>
          <a:prstGeom prst="rect">
            <a:avLst/>
          </a:prstGeom>
        </p:spPr>
      </p:pic>
      <p:sp>
        <p:nvSpPr>
          <p:cNvPr id="13" name="TextBox 12">
            <a:extLst>
              <a:ext uri="{FF2B5EF4-FFF2-40B4-BE49-F238E27FC236}">
                <a16:creationId xmlns:a16="http://schemas.microsoft.com/office/drawing/2014/main" id="{084B2495-8DFD-460B-A19A-EEF9B28E5877}"/>
              </a:ext>
            </a:extLst>
          </p:cNvPr>
          <p:cNvSpPr txBox="1"/>
          <p:nvPr/>
        </p:nvSpPr>
        <p:spPr>
          <a:xfrm>
            <a:off x="5947217" y="3488580"/>
            <a:ext cx="2744296" cy="762000"/>
          </a:xfrm>
          <a:prstGeom prst="rect">
            <a:avLst/>
          </a:prstGeom>
          <a:noFill/>
        </p:spPr>
        <p:txBody>
          <a:bodyPr wrap="square" lIns="0" tIns="0" rIns="0" bIns="0" rtlCol="0">
            <a:noAutofit/>
          </a:bodyPr>
          <a:lstStyle/>
          <a:p>
            <a:pPr>
              <a:lnSpc>
                <a:spcPct val="90000"/>
              </a:lnSpc>
            </a:pPr>
            <a:r>
              <a:rPr lang="en-US" sz="2800" dirty="0">
                <a:solidFill>
                  <a:schemeClr val="tx1"/>
                </a:solidFill>
              </a:rPr>
              <a:t>Apache Zeppelin</a:t>
            </a:r>
          </a:p>
        </p:txBody>
      </p:sp>
      <p:pic>
        <p:nvPicPr>
          <p:cNvPr id="1032" name="Picture 8" descr="https://kafka.apache.org/images/logo.png">
            <a:extLst>
              <a:ext uri="{FF2B5EF4-FFF2-40B4-BE49-F238E27FC236}">
                <a16:creationId xmlns:a16="http://schemas.microsoft.com/office/drawing/2014/main" id="{0BCF6967-04FF-4CA8-A667-7F857FCACD8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1812" y="4637055"/>
            <a:ext cx="2265870" cy="67627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C227487-8446-4348-8791-821DE892DF50}"/>
              </a:ext>
            </a:extLst>
          </p:cNvPr>
          <p:cNvSpPr txBox="1"/>
          <p:nvPr/>
        </p:nvSpPr>
        <p:spPr>
          <a:xfrm>
            <a:off x="2071818" y="4780175"/>
            <a:ext cx="2667000" cy="762000"/>
          </a:xfrm>
          <a:prstGeom prst="rect">
            <a:avLst/>
          </a:prstGeom>
          <a:noFill/>
        </p:spPr>
        <p:txBody>
          <a:bodyPr wrap="square" lIns="0" tIns="0" rIns="0" bIns="0" rtlCol="0">
            <a:noAutofit/>
          </a:bodyPr>
          <a:lstStyle/>
          <a:p>
            <a:pPr>
              <a:lnSpc>
                <a:spcPct val="90000"/>
              </a:lnSpc>
            </a:pPr>
            <a:r>
              <a:rPr lang="en-US" sz="2800" dirty="0">
                <a:solidFill>
                  <a:schemeClr val="tx1"/>
                </a:solidFill>
              </a:rPr>
              <a:t>Apache Kafka</a:t>
            </a:r>
          </a:p>
        </p:txBody>
      </p:sp>
      <p:pic>
        <p:nvPicPr>
          <p:cNvPr id="1034" name="Picture 10" descr="https://spark.apache.org/images/spark-logo-trademark.png">
            <a:extLst>
              <a:ext uri="{FF2B5EF4-FFF2-40B4-BE49-F238E27FC236}">
                <a16:creationId xmlns:a16="http://schemas.microsoft.com/office/drawing/2014/main" id="{07EC1D82-7112-4646-8240-7C85EA92C4F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19526" y="4528816"/>
            <a:ext cx="1474886" cy="78451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1A2E8A9A-E765-4A46-903C-43812D2BA926}"/>
              </a:ext>
            </a:extLst>
          </p:cNvPr>
          <p:cNvSpPr txBox="1"/>
          <p:nvPr/>
        </p:nvSpPr>
        <p:spPr>
          <a:xfrm>
            <a:off x="6267851" y="4780175"/>
            <a:ext cx="2744296" cy="762000"/>
          </a:xfrm>
          <a:prstGeom prst="rect">
            <a:avLst/>
          </a:prstGeom>
          <a:noFill/>
        </p:spPr>
        <p:txBody>
          <a:bodyPr wrap="square" lIns="0" tIns="0" rIns="0" bIns="0" rtlCol="0">
            <a:noAutofit/>
          </a:bodyPr>
          <a:lstStyle/>
          <a:p>
            <a:pPr>
              <a:lnSpc>
                <a:spcPct val="90000"/>
              </a:lnSpc>
            </a:pPr>
            <a:r>
              <a:rPr lang="en-US" sz="2800" dirty="0">
                <a:solidFill>
                  <a:schemeClr val="tx1"/>
                </a:solidFill>
              </a:rPr>
              <a:t>Apache Spark</a:t>
            </a:r>
          </a:p>
        </p:txBody>
      </p:sp>
      <p:pic>
        <p:nvPicPr>
          <p:cNvPr id="19" name="Picture 18">
            <a:extLst>
              <a:ext uri="{FF2B5EF4-FFF2-40B4-BE49-F238E27FC236}">
                <a16:creationId xmlns:a16="http://schemas.microsoft.com/office/drawing/2014/main" id="{3F8D4CD5-0CBD-40D7-89E0-4C356CFA9130}"/>
              </a:ext>
            </a:extLst>
          </p:cNvPr>
          <p:cNvPicPr>
            <a:picLocks noChangeAspect="1"/>
          </p:cNvPicPr>
          <p:nvPr/>
        </p:nvPicPr>
        <p:blipFill>
          <a:blip r:embed="rId8"/>
          <a:stretch>
            <a:fillRect/>
          </a:stretch>
        </p:blipFill>
        <p:spPr>
          <a:xfrm>
            <a:off x="445908" y="5363072"/>
            <a:ext cx="1514671" cy="953682"/>
          </a:xfrm>
          <a:prstGeom prst="rect">
            <a:avLst/>
          </a:prstGeom>
        </p:spPr>
      </p:pic>
      <p:sp>
        <p:nvSpPr>
          <p:cNvPr id="20" name="TextBox 19">
            <a:extLst>
              <a:ext uri="{FF2B5EF4-FFF2-40B4-BE49-F238E27FC236}">
                <a16:creationId xmlns:a16="http://schemas.microsoft.com/office/drawing/2014/main" id="{202EFE93-6DAA-43BC-B20F-56D4278059AF}"/>
              </a:ext>
            </a:extLst>
          </p:cNvPr>
          <p:cNvSpPr txBox="1"/>
          <p:nvPr/>
        </p:nvSpPr>
        <p:spPr>
          <a:xfrm>
            <a:off x="1811763" y="5629346"/>
            <a:ext cx="3794714" cy="762000"/>
          </a:xfrm>
          <a:prstGeom prst="rect">
            <a:avLst/>
          </a:prstGeom>
          <a:noFill/>
        </p:spPr>
        <p:txBody>
          <a:bodyPr wrap="square" lIns="0" tIns="0" rIns="0" bIns="0" rtlCol="0">
            <a:noAutofit/>
          </a:bodyPr>
          <a:lstStyle/>
          <a:p>
            <a:pPr>
              <a:lnSpc>
                <a:spcPct val="90000"/>
              </a:lnSpc>
            </a:pPr>
            <a:r>
              <a:rPr lang="en-US" sz="2800" dirty="0">
                <a:solidFill>
                  <a:schemeClr val="tx1"/>
                </a:solidFill>
              </a:rPr>
              <a:t>Event Hub</a:t>
            </a:r>
          </a:p>
        </p:txBody>
      </p:sp>
      <p:pic>
        <p:nvPicPr>
          <p:cNvPr id="1038" name="Picture 14" descr="Afbeeldingsresultaat voor python logo">
            <a:extLst>
              <a:ext uri="{FF2B5EF4-FFF2-40B4-BE49-F238E27FC236}">
                <a16:creationId xmlns:a16="http://schemas.microsoft.com/office/drawing/2014/main" id="{F466D57C-8959-44F4-B696-6360C229E31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032253" y="3272966"/>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B3856DB0-826E-481F-AEE4-EF8E0DE72D51}"/>
              </a:ext>
            </a:extLst>
          </p:cNvPr>
          <p:cNvSpPr txBox="1"/>
          <p:nvPr/>
        </p:nvSpPr>
        <p:spPr>
          <a:xfrm>
            <a:off x="10013328" y="3354567"/>
            <a:ext cx="2744296" cy="762000"/>
          </a:xfrm>
          <a:prstGeom prst="rect">
            <a:avLst/>
          </a:prstGeom>
          <a:noFill/>
        </p:spPr>
        <p:txBody>
          <a:bodyPr wrap="square" lIns="0" tIns="0" rIns="0" bIns="0" rtlCol="0">
            <a:noAutofit/>
          </a:bodyPr>
          <a:lstStyle/>
          <a:p>
            <a:pPr>
              <a:lnSpc>
                <a:spcPct val="90000"/>
              </a:lnSpc>
            </a:pPr>
            <a:r>
              <a:rPr lang="en-US" sz="2800" dirty="0">
                <a:solidFill>
                  <a:schemeClr val="tx1"/>
                </a:solidFill>
              </a:rPr>
              <a:t>Python</a:t>
            </a:r>
          </a:p>
        </p:txBody>
      </p:sp>
    </p:spTree>
    <p:extLst>
      <p:ext uri="{BB962C8B-B14F-4D97-AF65-F5344CB8AC3E}">
        <p14:creationId xmlns:p14="http://schemas.microsoft.com/office/powerpoint/2010/main" val="209548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D9BE42-C9F2-4D58-A602-C1259049CC66}"/>
              </a:ext>
            </a:extLst>
          </p:cNvPr>
          <p:cNvSpPr>
            <a:spLocks noGrp="1"/>
          </p:cNvSpPr>
          <p:nvPr>
            <p:ph type="title"/>
          </p:nvPr>
        </p:nvSpPr>
        <p:spPr/>
        <p:txBody>
          <a:bodyPr/>
          <a:lstStyle/>
          <a:p>
            <a:r>
              <a:rPr lang="en-CA" dirty="0"/>
              <a:t>Zeppelin</a:t>
            </a:r>
          </a:p>
        </p:txBody>
      </p:sp>
      <p:sp>
        <p:nvSpPr>
          <p:cNvPr id="5" name="Content Placeholder 4">
            <a:extLst>
              <a:ext uri="{FF2B5EF4-FFF2-40B4-BE49-F238E27FC236}">
                <a16:creationId xmlns:a16="http://schemas.microsoft.com/office/drawing/2014/main" id="{C88A870E-8726-4015-A043-D6992C858C24}"/>
              </a:ext>
            </a:extLst>
          </p:cNvPr>
          <p:cNvSpPr>
            <a:spLocks noGrp="1"/>
          </p:cNvSpPr>
          <p:nvPr>
            <p:ph idx="1"/>
          </p:nvPr>
        </p:nvSpPr>
        <p:spPr/>
        <p:txBody>
          <a:bodyPr/>
          <a:lstStyle/>
          <a:p>
            <a:r>
              <a:rPr lang="en-US" dirty="0"/>
              <a:t>A completely open web-based notebook that enables interactive data analytics</a:t>
            </a:r>
          </a:p>
          <a:p>
            <a:r>
              <a:rPr lang="en-US" dirty="0"/>
              <a:t>data ingestion</a:t>
            </a:r>
          </a:p>
          <a:p>
            <a:r>
              <a:rPr lang="en-US" dirty="0"/>
              <a:t>data exploration</a:t>
            </a:r>
          </a:p>
          <a:p>
            <a:r>
              <a:rPr lang="en-US" dirty="0"/>
              <a:t>Visualization</a:t>
            </a:r>
          </a:p>
          <a:p>
            <a:r>
              <a:rPr lang="en-US" dirty="0"/>
              <a:t>sharing and collaboration</a:t>
            </a:r>
          </a:p>
          <a:p>
            <a:endParaRPr lang="en-US" dirty="0"/>
          </a:p>
          <a:p>
            <a:pPr marL="0" indent="0">
              <a:buNone/>
            </a:pPr>
            <a:r>
              <a:rPr lang="en-US" dirty="0">
                <a:sym typeface="Wingdings" panose="05000000000000000000" pitchFamily="2" charset="2"/>
              </a:rPr>
              <a:t> With Python, SQL, Spark and more</a:t>
            </a:r>
            <a:endParaRPr lang="en-US" dirty="0"/>
          </a:p>
          <a:p>
            <a:endParaRPr lang="en-CA" dirty="0"/>
          </a:p>
        </p:txBody>
      </p:sp>
      <p:sp>
        <p:nvSpPr>
          <p:cNvPr id="2" name="Slide Number Placeholder 1">
            <a:extLst>
              <a:ext uri="{FF2B5EF4-FFF2-40B4-BE49-F238E27FC236}">
                <a16:creationId xmlns:a16="http://schemas.microsoft.com/office/drawing/2014/main" id="{66FD1C00-D1BC-4F95-903A-22D8B7F5431F}"/>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9</a:t>
            </a:fld>
            <a:endParaRPr lang="en-US"/>
          </a:p>
        </p:txBody>
      </p:sp>
      <p:pic>
        <p:nvPicPr>
          <p:cNvPr id="7" name="Picture 6">
            <a:extLst>
              <a:ext uri="{FF2B5EF4-FFF2-40B4-BE49-F238E27FC236}">
                <a16:creationId xmlns:a16="http://schemas.microsoft.com/office/drawing/2014/main" id="{95C12164-C80E-4449-85BA-A6860262E854}"/>
              </a:ext>
            </a:extLst>
          </p:cNvPr>
          <p:cNvPicPr>
            <a:picLocks noChangeAspect="1"/>
          </p:cNvPicPr>
          <p:nvPr/>
        </p:nvPicPr>
        <p:blipFill>
          <a:blip r:embed="rId2"/>
          <a:stretch>
            <a:fillRect/>
          </a:stretch>
        </p:blipFill>
        <p:spPr>
          <a:xfrm>
            <a:off x="2281287" y="850788"/>
            <a:ext cx="704539" cy="444612"/>
          </a:xfrm>
          <a:prstGeom prst="rect">
            <a:avLst/>
          </a:prstGeom>
        </p:spPr>
      </p:pic>
    </p:spTree>
    <p:extLst>
      <p:ext uri="{BB962C8B-B14F-4D97-AF65-F5344CB8AC3E}">
        <p14:creationId xmlns:p14="http://schemas.microsoft.com/office/powerpoint/2010/main" val="2612788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Master-16x9-2019">
  <a:themeElements>
    <a:clrScheme name="Oracle Brand Presentation Color Palette 1">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007395"/>
      </a:hlink>
      <a:folHlink>
        <a:srgbClr val="00739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2"/>
        </a:solidFill>
        <a:ln w="15875">
          <a:solidFill>
            <a:schemeClr val="accent2"/>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smtClean="0"/>
        </a:defPPr>
      </a:lstStyle>
    </a:txDef>
  </a:objectDefaults>
  <a:extraClrSchemeLst/>
  <a:extLst>
    <a:ext uri="{05A4C25C-085E-4340-85A3-A5531E510DB2}">
      <thm15:themeFamily xmlns:thm15="http://schemas.microsoft.com/office/thememl/2012/main" name="Oracle-Master-16x9-2019.potx" id="{F9AF720D-EAE9-CD4A-A454-FEB7E162F2A6}" vid="{59018C90-080C-7D4D-86F3-38C32173ED15}"/>
    </a:ext>
  </a:extLst>
</a:theme>
</file>

<file path=ppt/theme/theme2.xml><?xml version="1.0" encoding="utf-8"?>
<a:theme xmlns:a="http://schemas.openxmlformats.org/drawingml/2006/main" name="Office Theme">
  <a:themeElements>
    <a:clrScheme name="Oracle">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Oracle-Master-16x9-2019</Template>
  <TotalTime>11515</TotalTime>
  <Words>461</Words>
  <Application>Microsoft Office PowerPoint</Application>
  <PresentationFormat>Custom</PresentationFormat>
  <Paragraphs>103</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Oracle-Master-16x9-2019</vt:lpstr>
      <vt:lpstr>Timeframe</vt:lpstr>
      <vt:lpstr>PowerPoint Presentation</vt:lpstr>
      <vt:lpstr>Sascha Hagedorn</vt:lpstr>
      <vt:lpstr>Focus</vt:lpstr>
      <vt:lpstr>Agenda</vt:lpstr>
      <vt:lpstr>PowerPoint Presentation</vt:lpstr>
      <vt:lpstr>Big Data Ecosystem</vt:lpstr>
      <vt:lpstr>Workshop Components</vt:lpstr>
      <vt:lpstr>Zeppelin</vt:lpstr>
      <vt:lpstr>Object Storage</vt:lpstr>
      <vt:lpstr>Hadoop</vt:lpstr>
      <vt:lpstr>Apache Hive</vt:lpstr>
      <vt:lpstr>PowerPoint Presentation</vt:lpstr>
      <vt:lpstr>PowerPoint Presentation</vt:lpstr>
      <vt:lpstr>Oracle Event Hub</vt:lpstr>
      <vt:lpstr>Hands-On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Sascha Hagedorn</dc:creator>
  <cp:keywords/>
  <dc:description/>
  <cp:lastModifiedBy>Sascha Hagedorn</cp:lastModifiedBy>
  <cp:revision>181</cp:revision>
  <cp:lastPrinted>2014-07-16T02:22:57Z</cp:lastPrinted>
  <dcterms:created xsi:type="dcterms:W3CDTF">2019-06-03T11:35:28Z</dcterms:created>
  <dcterms:modified xsi:type="dcterms:W3CDTF">2019-07-23T10:40:27Z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4753136</vt:lpwstr>
  </property>
  <property fmtid="{D5CDD505-2E9C-101B-9397-08002B2CF9AE}" pid="3" name="NXPowerLiteSettings">
    <vt:lpwstr>F98007B004F000</vt:lpwstr>
  </property>
  <property fmtid="{D5CDD505-2E9C-101B-9397-08002B2CF9AE}" pid="4" name="NXPowerLiteVersion">
    <vt:lpwstr>D6.2.10</vt:lpwstr>
  </property>
</Properties>
</file>