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3" y="-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B5903-612C-F464-77D8-47C96B266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3BE4CB-872A-B3F0-5083-625C3B70D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DA2A9-CDBA-5C73-E046-1459A15A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3D0-46D2-45E3-AD6D-4BCD8178D2FC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11F6A-D28E-3E36-CBB4-FE0E7885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A69D-BC9D-F8D2-971D-7FBDC12C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E2C0-4C8D-4979-9B6A-283D304B7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5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9EE91-BD82-8EB9-3FCB-04572CA5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20D2EF-1397-958D-3251-C74B9D429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57194-5A4E-1839-C498-24EB5F97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3D0-46D2-45E3-AD6D-4BCD8178D2FC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B8C3F-AF45-0D08-61EC-8FB29A98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2612B-55E3-0742-6CD7-6E23BAFC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E2C0-4C8D-4979-9B6A-283D304B7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63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8CF3DE-7CB2-6AC0-12E0-72F543056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74E89-1C64-C4F2-C9CD-1B45BE80A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FEA9C-3C3E-7A7E-04EC-8CD3714F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3D0-46D2-45E3-AD6D-4BCD8178D2FC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00EA2-333F-7FF0-684D-6DFA8FF7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F35E8-C601-032B-B53D-B682489C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E2C0-4C8D-4979-9B6A-283D304B7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1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BF73F-94E2-03AB-602B-BD7C3325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7769C-74BB-0A83-441F-7F0489AD4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04617-70ED-E33B-B2D4-9F56C6D5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3D0-46D2-45E3-AD6D-4BCD8178D2FC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AD73B-E29B-7F7A-B80D-D85ED26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F0253-99D1-6051-66A7-EC41E838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E2C0-4C8D-4979-9B6A-283D304B7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64F59-DC03-510E-E7A7-A98C42FC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A5785-B561-EE2A-0503-93DC656E2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D2D82-3722-E941-1055-F192DC40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3D0-46D2-45E3-AD6D-4BCD8178D2FC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D7CD7-0356-DDC2-D497-64B3875E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4D0E3-32B6-0D06-61CC-6FDF78E0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E2C0-4C8D-4979-9B6A-283D304B7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6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EE31C-C87F-5D51-812F-3C591D6F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85227-0083-04E6-F773-C2D7E8198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B40B2-9201-E879-A5F7-7383FA1AC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DF3CD-8C89-3C7E-D102-DA94877E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3D0-46D2-45E3-AD6D-4BCD8178D2FC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73EC96-CE32-E737-ABE0-416C2C4D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1FC97-989F-FC1D-9DCA-7273AFDE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E2C0-4C8D-4979-9B6A-283D304B7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4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1D378-047D-DC2A-4F5F-8C819855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42336-4649-5935-030B-277976046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6159E1-A6C2-9C80-B1D7-AFC7A1D17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FE387-1B4E-0FF7-E2DF-9F6641D93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A2BAD6-7416-2836-3EB1-4F32F8CB3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9BD96A-181B-589B-1736-10CA1F9F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3D0-46D2-45E3-AD6D-4BCD8178D2FC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A91105-D4FE-D4AF-79F2-6BAC7F23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474CB9-53E1-FADA-52F4-939711F9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E2C0-4C8D-4979-9B6A-283D304B7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7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824B7-FC7E-51AF-162E-204A993E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92FB06-AA93-DCBB-4C3C-A1C5A493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3D0-46D2-45E3-AD6D-4BCD8178D2FC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4CFC15-CBE5-685B-28D5-FAFC57D7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A627A5-6A56-7C30-68EC-A686E239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E2C0-4C8D-4979-9B6A-283D304B7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2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CEBE6E-8F51-F25B-6329-6DD80E89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3D0-46D2-45E3-AD6D-4BCD8178D2FC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79CC7E-24CC-24C1-A0D8-6A03AD61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D18FA-E03E-5D72-EA9E-0E144CDA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E2C0-4C8D-4979-9B6A-283D304B7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5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1F9AE-4218-6571-2632-125AF9A8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9FC9B-100B-AC41-A0C0-3DF2BFA3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1F19E6-0122-97DA-01E2-C648CB4F3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F8818B-2FE8-DB69-31C7-51290293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3D0-46D2-45E3-AD6D-4BCD8178D2FC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FF97D-98F9-F854-9BA7-890D4CA5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BF19D-95ED-9FC5-53AA-49E4633F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E2C0-4C8D-4979-9B6A-283D304B7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6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D6744-1049-A013-03AD-5DCA904D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4DF436-9E27-2F97-B918-DE5B234A7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2F233-8FAC-B9BC-3B85-97445554E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F35571-5C05-82CF-D06C-9166FE4D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83D0-46D2-45E3-AD6D-4BCD8178D2FC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A60079-E85D-C4DA-4D72-DEC7685E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CC2A9D-89DB-B37B-DB66-D62C0F36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E2C0-4C8D-4979-9B6A-283D304B7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5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F3214A-D4E8-B9F1-27F9-6AF27420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E920B7-62AC-0612-DF03-E5B23467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668EE-DF24-E0A7-196C-32C65F540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83D0-46D2-45E3-AD6D-4BCD8178D2FC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15152-555F-3EDF-B664-0B16BF4D4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F6F47-3ED8-3830-EE0A-48AF41D85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6E2C0-4C8D-4979-9B6A-283D304B7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1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6EB089-87CF-8927-B7FD-363C1602C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138363"/>
            <a:ext cx="21431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AC0E9B-4B75-D89E-525C-1DC8418DDE91}"/>
                  </a:ext>
                </a:extLst>
              </p:cNvPr>
              <p:cNvSpPr txBox="1"/>
              <p:nvPr/>
            </p:nvSpPr>
            <p:spPr>
              <a:xfrm>
                <a:off x="1399922" y="477430"/>
                <a:ext cx="2103929" cy="1400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NaCl</a:t>
                </a:r>
              </a:p>
              <a:p>
                <a:r>
                  <a:rPr lang="en-US" altLang="zh-CN" dirty="0" err="1"/>
                  <a:t>Lvk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(2pi)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AC0E9B-4B75-D89E-525C-1DC8418DD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22" y="477430"/>
                <a:ext cx="2103929" cy="1400961"/>
              </a:xfrm>
              <a:prstGeom prst="rect">
                <a:avLst/>
              </a:prstGeom>
              <a:blipFill>
                <a:blip r:embed="rId3"/>
                <a:stretch>
                  <a:fillRect l="-2609"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A987085-C649-F6D2-5BD9-560F80846869}"/>
              </a:ext>
            </a:extLst>
          </p:cNvPr>
          <p:cNvCxnSpPr/>
          <p:nvPr/>
        </p:nvCxnSpPr>
        <p:spPr>
          <a:xfrm flipV="1">
            <a:off x="6095999" y="1268244"/>
            <a:ext cx="0" cy="188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6846772-63CB-DDCC-8DFE-6AAB597B4166}"/>
              </a:ext>
            </a:extLst>
          </p:cNvPr>
          <p:cNvCxnSpPr/>
          <p:nvPr/>
        </p:nvCxnSpPr>
        <p:spPr>
          <a:xfrm flipH="1">
            <a:off x="4960417" y="3153689"/>
            <a:ext cx="1135582" cy="41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335DA4A-F3E7-AD14-9FB0-D452D23A13E3}"/>
              </a:ext>
            </a:extLst>
          </p:cNvPr>
          <p:cNvCxnSpPr>
            <a:cxnSpLocks/>
          </p:cNvCxnSpPr>
          <p:nvPr/>
        </p:nvCxnSpPr>
        <p:spPr>
          <a:xfrm>
            <a:off x="6095999" y="3153689"/>
            <a:ext cx="1788320" cy="18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0B44FC1-E70A-4A96-F783-DC2646E62FB2}"/>
              </a:ext>
            </a:extLst>
          </p:cNvPr>
          <p:cNvSpPr txBox="1"/>
          <p:nvPr/>
        </p:nvSpPr>
        <p:spPr>
          <a:xfrm>
            <a:off x="4743723" y="3367270"/>
            <a:ext cx="36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9B396D-7FBA-51D4-9BB5-DCF98519C20C}"/>
              </a:ext>
            </a:extLst>
          </p:cNvPr>
          <p:cNvSpPr txBox="1"/>
          <p:nvPr/>
        </p:nvSpPr>
        <p:spPr>
          <a:xfrm>
            <a:off x="7892529" y="3151465"/>
            <a:ext cx="36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B267DC-2E1F-8D94-49D0-A061EEE48322}"/>
              </a:ext>
            </a:extLst>
          </p:cNvPr>
          <p:cNvSpPr txBox="1"/>
          <p:nvPr/>
        </p:nvSpPr>
        <p:spPr>
          <a:xfrm>
            <a:off x="5974816" y="939639"/>
            <a:ext cx="36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6C7AA6C-DDE9-ADB7-67BE-03801D997D95}"/>
              </a:ext>
            </a:extLst>
          </p:cNvPr>
          <p:cNvSpPr/>
          <p:nvPr/>
        </p:nvSpPr>
        <p:spPr>
          <a:xfrm>
            <a:off x="5596150" y="3310461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BF20888-E97F-AE77-E6E3-844195C411D4}"/>
              </a:ext>
            </a:extLst>
          </p:cNvPr>
          <p:cNvSpPr/>
          <p:nvPr/>
        </p:nvSpPr>
        <p:spPr>
          <a:xfrm>
            <a:off x="6081930" y="2191252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5F182E3-935E-8EA8-930D-4DBBF7F17E32}"/>
              </a:ext>
            </a:extLst>
          </p:cNvPr>
          <p:cNvCxnSpPr>
            <a:cxnSpLocks/>
          </p:cNvCxnSpPr>
          <p:nvPr/>
        </p:nvCxnSpPr>
        <p:spPr>
          <a:xfrm>
            <a:off x="5443538" y="2698204"/>
            <a:ext cx="652461" cy="45326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687775D-F650-CF60-D57B-748BBA6C3241}"/>
                  </a:ext>
                </a:extLst>
              </p:cNvPr>
              <p:cNvSpPr txBox="1"/>
              <p:nvPr/>
            </p:nvSpPr>
            <p:spPr>
              <a:xfrm>
                <a:off x="5542792" y="2650301"/>
                <a:ext cx="343657" cy="333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687775D-F650-CF60-D57B-748BBA6C3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792" y="2650301"/>
                <a:ext cx="343657" cy="333168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7E8995A-440F-EF09-193E-8E4DE143C81C}"/>
                  </a:ext>
                </a:extLst>
              </p:cNvPr>
              <p:cNvSpPr txBox="1"/>
              <p:nvPr/>
            </p:nvSpPr>
            <p:spPr>
              <a:xfrm>
                <a:off x="5642467" y="3060345"/>
                <a:ext cx="3436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7E8995A-440F-EF09-193E-8E4DE143C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467" y="3060345"/>
                <a:ext cx="34365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>
            <a:extLst>
              <a:ext uri="{FF2B5EF4-FFF2-40B4-BE49-F238E27FC236}">
                <a16:creationId xmlns:a16="http://schemas.microsoft.com/office/drawing/2014/main" id="{BDB47533-1DEA-FDF8-AFFF-044DBB6776D3}"/>
              </a:ext>
            </a:extLst>
          </p:cNvPr>
          <p:cNvSpPr/>
          <p:nvPr/>
        </p:nvSpPr>
        <p:spPr>
          <a:xfrm>
            <a:off x="6910608" y="3219976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450CFB-AA05-EB09-3A2B-87D374A14352}"/>
              </a:ext>
            </a:extLst>
          </p:cNvPr>
          <p:cNvSpPr txBox="1"/>
          <p:nvPr/>
        </p:nvSpPr>
        <p:spPr>
          <a:xfrm>
            <a:off x="8769350" y="1120676"/>
            <a:ext cx="2800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b1,b2,b3</a:t>
            </a:r>
          </a:p>
          <a:p>
            <a:endParaRPr lang="en-US" altLang="zh-CN" dirty="0"/>
          </a:p>
          <a:p>
            <a:r>
              <a:rPr lang="pl-PL" altLang="zh-CN" dirty="0"/>
              <a:t>000 C</a:t>
            </a:r>
            <a:endParaRPr lang="en-US" altLang="zh-CN" dirty="0"/>
          </a:p>
          <a:p>
            <a:r>
              <a:rPr lang="pl-PL" altLang="zh-CN" dirty="0"/>
              <a:t>5/8 1/4 5/8 U</a:t>
            </a:r>
            <a:endParaRPr lang="en-US" altLang="zh-CN" dirty="0"/>
          </a:p>
          <a:p>
            <a:r>
              <a:rPr lang="pl-PL" altLang="zh-CN" dirty="0"/>
              <a:t>3/8 3/8 3/4 K</a:t>
            </a:r>
            <a:endParaRPr lang="en-US" altLang="zh-CN" dirty="0"/>
          </a:p>
          <a:p>
            <a:r>
              <a:rPr lang="pl-PL" altLang="zh-CN" dirty="0"/>
              <a:t>1/2 1/4 3/4 W</a:t>
            </a:r>
            <a:endParaRPr lang="en-US" altLang="zh-CN" dirty="0"/>
          </a:p>
          <a:p>
            <a:r>
              <a:rPr lang="pl-PL" altLang="zh-CN" dirty="0"/>
              <a:t>1/2 1/2 1/2 L</a:t>
            </a:r>
            <a:endParaRPr lang="en-US" altLang="zh-CN" dirty="0"/>
          </a:p>
          <a:p>
            <a:r>
              <a:rPr lang="pl-PL" altLang="zh-CN" dirty="0"/>
              <a:t>1/2 0 1/2 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220CB3-94FC-3EC9-62D1-7893E86DB5E4}"/>
              </a:ext>
            </a:extLst>
          </p:cNvPr>
          <p:cNvSpPr txBox="1"/>
          <p:nvPr/>
        </p:nvSpPr>
        <p:spPr>
          <a:xfrm>
            <a:off x="558800" y="3105150"/>
            <a:ext cx="3517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0.0000  0.0000  0.0000 ${\Gamma}$</a:t>
            </a:r>
          </a:p>
          <a:p>
            <a:r>
              <a:rPr lang="pl-PL" altLang="zh-CN" dirty="0"/>
              <a:t>0.6250  0.2500  0.6250 U</a:t>
            </a:r>
          </a:p>
          <a:p>
            <a:r>
              <a:rPr lang="pl-PL" altLang="zh-CN" dirty="0"/>
              <a:t>0.3750  0.3750  0.7500 K</a:t>
            </a:r>
          </a:p>
          <a:p>
            <a:r>
              <a:rPr lang="pl-PL" altLang="zh-CN" dirty="0"/>
              <a:t>0.5000  0.2500  0.7500 W</a:t>
            </a:r>
          </a:p>
          <a:p>
            <a:r>
              <a:rPr lang="pl-PL" altLang="zh-CN" dirty="0"/>
              <a:t>0.5000  0.5000  0.5000 L</a:t>
            </a:r>
          </a:p>
          <a:p>
            <a:r>
              <a:rPr lang="pl-PL" altLang="zh-CN" dirty="0"/>
              <a:t>0.5000  0.0000  0.5000 X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63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65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 Xizhi</dc:creator>
  <cp:lastModifiedBy>FU Xizhi</cp:lastModifiedBy>
  <cp:revision>27</cp:revision>
  <dcterms:created xsi:type="dcterms:W3CDTF">2023-07-03T06:49:00Z</dcterms:created>
  <dcterms:modified xsi:type="dcterms:W3CDTF">2023-07-03T07:20:58Z</dcterms:modified>
</cp:coreProperties>
</file>