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55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F4FF-2211-E83A-A05F-13DB93F2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93A14-4C92-533A-6BED-A68373C56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1E21E-478D-4CF2-800A-D0D41E7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F2935-A7B5-11A8-4F6C-7660783A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2B2D7-C9DC-C9C1-1809-D783E930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7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9EDD-0542-EDDB-CBB2-17BA1072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32AB0-DF24-BD5F-5DD9-DD4B35317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9942D-F2F7-23BB-42DC-1ECFDDB0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F48A7-DD44-C49E-F5A2-6FF4924A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9A812-B3E6-8462-9A0D-1F690CF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ED909E-0036-01D9-DCBC-95AAEBCD0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0597D-794B-DBFE-8E56-3E41CEC7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79923-BFA7-387D-0C05-77BBE717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22C01-4BFC-90FD-23B7-44D5C941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036A5-F0FA-1C36-F4E3-D753916F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CE550-3C89-D151-3914-2C67719E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F71C8-9065-26C8-E796-6EFA4174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AD569-DD73-0149-7C6D-4B037164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4EECB-BDBD-702A-FD4C-6D79BE7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64B84-924F-FFC0-8432-80FD74C8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2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FB86D-8436-314B-EF38-673E7A33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9104E-CA46-9A93-87E9-445E0255B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56894-19EC-89B8-1808-EC34E92C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5AF6-8C12-CDE9-8F98-62238743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3A6FA-DC43-C564-5282-5EE5C5AC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693A8-2622-9D64-7544-89B5B25A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45D52-FB29-1BD3-D83B-2200E2B4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5ACC3A-9137-75BB-E678-E0BEB0721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90CA2-63F4-0623-8482-110E72F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BD346-9D43-9ECC-3643-0A646AA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18A1E-EBA8-7A9F-DC90-9C898AD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70106-68AC-9A49-1385-233B095E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794C2-4349-3F28-46DC-35AEA90E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05B410-CA8C-9746-1DFB-B04CF14F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C1019-8705-0C85-1A3D-C9C7BD3F4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654E8-8FAA-68D7-7044-FD466B13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B50EA9-19E1-93D1-4D59-8771AFAF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53CAF-0FE0-F7A3-EDB2-A179C6D1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C31228-9FCB-4194-C0CD-87409839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AEFBE-2A33-2F09-574A-6F526B5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14FDD-7C69-7970-083D-3A13CF97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F07D8-3FFB-BF6D-EFA5-75F2D403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C488A-95F4-BF83-C8C8-4FF520B7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7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1B5C49-B602-B4A3-3EF1-C648E66A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DC77A-E174-5DAD-3856-2E63C45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E7EF2-DCBA-0A03-5065-277C1CA4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3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A3ED-FCD0-1B15-84CA-AA7AB838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B6F4E-2A56-FCA5-A21C-4500361B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AD8051-0F3F-FBA6-2EF1-7D0B8B39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B00C5-6CAA-BD22-457B-46FD8313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D0332-8A34-A91C-74D3-77BAAD2E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A5763-399D-DD0C-F9D7-86F8BC3C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9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38254-4B68-269C-889C-EAB771C8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8F18B-90C8-56C8-3C66-F11E50F99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6582A-9F3D-4C16-10C0-D1ABCE9D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0D403-561B-12D2-D237-1361EA7F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619CB3-1891-7760-F280-25C6DCAC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B3012-EB6C-3D16-1319-C9A31A5C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E1039-0BA2-F27B-321B-00BAAC5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62718-B33E-4367-AB9E-73022453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1142A-0467-2271-6C49-8F78BC96B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F656-9AD1-4425-BE78-95CE9F8923CB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761F6-D280-97A6-66D5-8488D4164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5FB2-818C-C48B-89F2-159ADEF79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6B856-BB5F-46AF-ABB0-8D4A3393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9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C8B09E0-2F03-3F02-F9FC-0E21737038EE}"/>
              </a:ext>
            </a:extLst>
          </p:cNvPr>
          <p:cNvSpPr txBox="1"/>
          <p:nvPr/>
        </p:nvSpPr>
        <p:spPr>
          <a:xfrm>
            <a:off x="420914" y="285045"/>
            <a:ext cx="7721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symmetry finding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Lattice vectors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Atoms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Bilbao Conv? Rule User Guide.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tell prim || conv?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 only one?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 only 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one?XXX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primitive cell</a:t>
            </a:r>
            <a:b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prim-&gt;conv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conventional cell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conv-&gt;prim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space group symmetry</a:t>
            </a:r>
            <a:endParaRPr lang="en-US" altLang="zh-CN" sz="3600" b="0" dirty="0">
              <a:effectLst/>
            </a:endParaRPr>
          </a:p>
          <a:p>
            <a:pPr marL="12700" indent="-12700"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space group number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CN" sz="3600" b="0" dirty="0">
                <a:effectLst/>
              </a:rPr>
            </a:b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spin, complex hopping terms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spin return?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advanced QM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MagSG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4: {G-G’}&amp;{G’T},{G}&amp;{GT},...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zh-CN" sz="3600" b="0" dirty="0">
                <a:effectLst/>
              </a:rPr>
            </a:br>
            <a:r>
              <a:rPr lang="en-US" altLang="zh-C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2s 3d 5pz?</a:t>
            </a:r>
            <a:endParaRPr lang="en-US" altLang="zh-CN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 1 1s 2s 2pz  …</a:t>
            </a:r>
            <a:endParaRPr lang="en-US" altLang="zh-CN" sz="3600" b="0" dirty="0">
              <a:effectLst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5382CB-07B6-795C-96F1-5E7F0DABA70B}"/>
              </a:ext>
            </a:extLst>
          </p:cNvPr>
          <p:cNvCxnSpPr/>
          <p:nvPr/>
        </p:nvCxnSpPr>
        <p:spPr>
          <a:xfrm flipV="1">
            <a:off x="9274629" y="1944914"/>
            <a:ext cx="1342571" cy="114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70396B-D9B1-B668-3983-F5CEC8834C09}"/>
              </a:ext>
            </a:extLst>
          </p:cNvPr>
          <p:cNvSpPr/>
          <p:nvPr/>
        </p:nvSpPr>
        <p:spPr>
          <a:xfrm>
            <a:off x="639272" y="525982"/>
            <a:ext cx="2290046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Input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 err="1"/>
              <a:t>LatVec</a:t>
            </a:r>
            <a:r>
              <a:rPr lang="en-US" altLang="zh-CN" b="1" dirty="0"/>
              <a:t>: </a:t>
            </a:r>
            <a:r>
              <a:rPr lang="en-US" altLang="zh-CN" b="1" dirty="0" err="1"/>
              <a:t>np.array</a:t>
            </a:r>
            <a:r>
              <a:rPr lang="en-US" altLang="zh-CN" b="1" dirty="0"/>
              <a:t> 3*3</a:t>
            </a:r>
          </a:p>
          <a:p>
            <a:r>
              <a:rPr lang="en-US" altLang="zh-CN" b="1" dirty="0"/>
              <a:t>Atom: </a:t>
            </a:r>
            <a:r>
              <a:rPr lang="en-US" altLang="zh-CN" b="1" dirty="0" err="1"/>
              <a:t>NumAt</a:t>
            </a:r>
            <a:r>
              <a:rPr lang="en-US" altLang="zh-CN" b="1" dirty="0"/>
              <a:t>*3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A53ED9-29D5-F3B9-FB33-4764938B94D9}"/>
              </a:ext>
            </a:extLst>
          </p:cNvPr>
          <p:cNvSpPr/>
          <p:nvPr/>
        </p:nvSpPr>
        <p:spPr>
          <a:xfrm>
            <a:off x="3882830" y="525982"/>
            <a:ext cx="2290046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Check Prim or Conv?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DEC81DC-D0FB-F906-65F1-D044547BBE96}"/>
              </a:ext>
            </a:extLst>
          </p:cNvPr>
          <p:cNvSpPr/>
          <p:nvPr/>
        </p:nvSpPr>
        <p:spPr>
          <a:xfrm>
            <a:off x="2929318" y="1068149"/>
            <a:ext cx="953512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E24D537-DDE5-2815-6C1A-69F9F740F5A3}"/>
              </a:ext>
            </a:extLst>
          </p:cNvPr>
          <p:cNvSpPr/>
          <p:nvPr/>
        </p:nvSpPr>
        <p:spPr>
          <a:xfrm rot="5400000">
            <a:off x="3630830" y="2347754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59B95D-557F-F414-95C4-ACF326F6DF73}"/>
              </a:ext>
            </a:extLst>
          </p:cNvPr>
          <p:cNvSpPr/>
          <p:nvPr/>
        </p:nvSpPr>
        <p:spPr>
          <a:xfrm>
            <a:off x="3857624" y="2152397"/>
            <a:ext cx="2321601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6ED19D-4BAE-31EB-F505-0F6BBB1715A3}"/>
              </a:ext>
            </a:extLst>
          </p:cNvPr>
          <p:cNvSpPr/>
          <p:nvPr/>
        </p:nvSpPr>
        <p:spPr>
          <a:xfrm rot="16200000">
            <a:off x="4837738" y="1931029"/>
            <a:ext cx="360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6D483D-47D7-4F08-841F-4453BE8199C1}"/>
              </a:ext>
            </a:extLst>
          </p:cNvPr>
          <p:cNvSpPr txBox="1"/>
          <p:nvPr/>
        </p:nvSpPr>
        <p:spPr>
          <a:xfrm>
            <a:off x="3767137" y="1839074"/>
            <a:ext cx="733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Prim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EB64E9-71C2-FFE5-BCF7-8B09156C3691}"/>
              </a:ext>
            </a:extLst>
          </p:cNvPr>
          <p:cNvSpPr txBox="1"/>
          <p:nvPr/>
        </p:nvSpPr>
        <p:spPr>
          <a:xfrm>
            <a:off x="5534914" y="1839074"/>
            <a:ext cx="71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Conv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E3052B-68C3-6CEC-8642-F2D8AD5C5C13}"/>
              </a:ext>
            </a:extLst>
          </p:cNvPr>
          <p:cNvSpPr/>
          <p:nvPr/>
        </p:nvSpPr>
        <p:spPr>
          <a:xfrm>
            <a:off x="5435196" y="2669609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Conv</a:t>
            </a:r>
            <a:r>
              <a:rPr lang="zh-CN" altLang="en-US" b="1" dirty="0"/>
              <a:t>→</a:t>
            </a:r>
            <a:r>
              <a:rPr lang="en-US" altLang="zh-CN" b="1" dirty="0"/>
              <a:t>Prim</a:t>
            </a:r>
            <a:endParaRPr lang="zh-CN" altLang="en-US" b="1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4E08BEB7-F240-4D16-5E95-5BB123DDD5C1}"/>
              </a:ext>
            </a:extLst>
          </p:cNvPr>
          <p:cNvSpPr/>
          <p:nvPr/>
        </p:nvSpPr>
        <p:spPr>
          <a:xfrm rot="5400000">
            <a:off x="5900644" y="2347754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6A944E6-4F35-F4B3-CC5C-8BF4D73A108A}"/>
              </a:ext>
            </a:extLst>
          </p:cNvPr>
          <p:cNvCxnSpPr>
            <a:cxnSpLocks/>
          </p:cNvCxnSpPr>
          <p:nvPr/>
        </p:nvCxnSpPr>
        <p:spPr>
          <a:xfrm flipH="1">
            <a:off x="6172876" y="348835"/>
            <a:ext cx="706741" cy="8077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4EABF07-A276-5137-0E89-CED4394FC080}"/>
              </a:ext>
            </a:extLst>
          </p:cNvPr>
          <p:cNvSpPr/>
          <p:nvPr/>
        </p:nvSpPr>
        <p:spPr>
          <a:xfrm>
            <a:off x="3160619" y="2669609"/>
            <a:ext cx="1444421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Prim</a:t>
            </a:r>
            <a:r>
              <a:rPr lang="zh-CN" altLang="en-US" b="1" dirty="0"/>
              <a:t>→</a:t>
            </a:r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1826F5-23EF-4C36-1390-973F1B3C2321}"/>
              </a:ext>
            </a:extLst>
          </p:cNvPr>
          <p:cNvSpPr txBox="1"/>
          <p:nvPr/>
        </p:nvSpPr>
        <p:spPr>
          <a:xfrm>
            <a:off x="1440906" y="4936195"/>
            <a:ext cx="78173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Only one set of Conventional cell? Check it!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Only Bilbao conv is needed.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Declare and Use it!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Infinite sets of Primitive cell? 1. SVP! (See SVP code) 2. How after SVP???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6DA272-7DCB-BAD7-F375-79087379FEDC}"/>
              </a:ext>
            </a:extLst>
          </p:cNvPr>
          <p:cNvSpPr txBox="1"/>
          <p:nvPr/>
        </p:nvSpPr>
        <p:spPr>
          <a:xfrm>
            <a:off x="5718816" y="-20497"/>
            <a:ext cx="312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Can we Self-check? Check it!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2148D3-16F5-9041-089F-2ACFD32986B1}"/>
              </a:ext>
            </a:extLst>
          </p:cNvPr>
          <p:cNvSpPr/>
          <p:nvPr/>
        </p:nvSpPr>
        <p:spPr>
          <a:xfrm rot="16200000">
            <a:off x="3702829" y="4064454"/>
            <a:ext cx="360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F8FE6A6-AFBE-9B31-97A8-286C4D43D395}"/>
              </a:ext>
            </a:extLst>
          </p:cNvPr>
          <p:cNvSpPr/>
          <p:nvPr/>
        </p:nvSpPr>
        <p:spPr>
          <a:xfrm>
            <a:off x="3851274" y="4277290"/>
            <a:ext cx="3545602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678F64-3F19-E24C-C322-B084824585B8}"/>
              </a:ext>
            </a:extLst>
          </p:cNvPr>
          <p:cNvSpPr/>
          <p:nvPr/>
        </p:nvSpPr>
        <p:spPr>
          <a:xfrm>
            <a:off x="6172876" y="2151887"/>
            <a:ext cx="1224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4CD32C9-408B-A61D-6593-8AE3D672316D}"/>
              </a:ext>
            </a:extLst>
          </p:cNvPr>
          <p:cNvSpPr/>
          <p:nvPr/>
        </p:nvSpPr>
        <p:spPr>
          <a:xfrm rot="5400000">
            <a:off x="6284999" y="3231887"/>
            <a:ext cx="2160000" cy="637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A038A56-5188-D44C-3039-0045DBC46604}"/>
              </a:ext>
            </a:extLst>
          </p:cNvPr>
          <p:cNvSpPr/>
          <p:nvPr/>
        </p:nvSpPr>
        <p:spPr>
          <a:xfrm>
            <a:off x="7395381" y="3236052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1F8A4B-FF35-9343-6CD7-30DC1B710EB3}"/>
              </a:ext>
            </a:extLst>
          </p:cNvPr>
          <p:cNvSpPr/>
          <p:nvPr/>
        </p:nvSpPr>
        <p:spPr>
          <a:xfrm>
            <a:off x="7918431" y="2669609"/>
            <a:ext cx="1926363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/>
              <a:t>LatVec</a:t>
            </a:r>
            <a:r>
              <a:rPr lang="en-US" altLang="zh-CN" b="1" dirty="0"/>
              <a:t> &amp;  Atom</a:t>
            </a:r>
          </a:p>
          <a:p>
            <a:r>
              <a:rPr lang="en-US" altLang="zh-CN" b="1" dirty="0"/>
              <a:t>of Conv</a:t>
            </a:r>
            <a:endParaRPr lang="zh-CN" altLang="en-US" b="1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CD14F13-9DFC-98B0-AF06-6B2366D68943}"/>
              </a:ext>
            </a:extLst>
          </p:cNvPr>
          <p:cNvSpPr/>
          <p:nvPr/>
        </p:nvSpPr>
        <p:spPr>
          <a:xfrm>
            <a:off x="9834114" y="3236052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AC4EB39-E798-94DE-2A06-2057E0CC7E66}"/>
              </a:ext>
            </a:extLst>
          </p:cNvPr>
          <p:cNvSpPr/>
          <p:nvPr/>
        </p:nvSpPr>
        <p:spPr>
          <a:xfrm>
            <a:off x="10684681" y="3236052"/>
            <a:ext cx="504000" cy="1132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0A68DD-8C90-82E1-8D37-293DE2DC09BA}"/>
              </a:ext>
            </a:extLst>
          </p:cNvPr>
          <p:cNvSpPr/>
          <p:nvPr/>
        </p:nvSpPr>
        <p:spPr>
          <a:xfrm>
            <a:off x="11205678" y="2669609"/>
            <a:ext cx="837768" cy="12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Space group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FDBD4F0-F606-9310-DD15-24FD03477F33}"/>
              </a:ext>
            </a:extLst>
          </p:cNvPr>
          <p:cNvSpPr txBox="1"/>
          <p:nvPr/>
        </p:nvSpPr>
        <p:spPr>
          <a:xfrm>
            <a:off x="10295544" y="3092641"/>
            <a:ext cx="43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218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828EEE-1B52-C43E-408F-DDE5A22B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08955"/>
            <a:ext cx="10584391" cy="59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166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兮之 符</dc:creator>
  <cp:lastModifiedBy>FU Xizhi</cp:lastModifiedBy>
  <cp:revision>62</cp:revision>
  <dcterms:created xsi:type="dcterms:W3CDTF">2023-07-26T09:57:56Z</dcterms:created>
  <dcterms:modified xsi:type="dcterms:W3CDTF">2023-07-27T01:57:24Z</dcterms:modified>
</cp:coreProperties>
</file>