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sldIdLst>
    <p:sldId id="2147473235" r:id="rId5"/>
    <p:sldId id="2147473232" r:id="rId6"/>
    <p:sldId id="2147473233" r:id="rId7"/>
    <p:sldId id="2147473234"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3CA0804-044C-418B-ABE4-0F5168328931}" v="2" dt="2024-04-24T12:51:00.131"/>
    <p1510:client id="{F580B4AE-4AEE-4DA2-84AA-5E813D6B637B}" v="5" dt="2024-04-24T11:30:13.439"/>
  </p1510:revLst>
</p1510:revInfo>
</file>

<file path=ppt/tableStyles.xml><?xml version="1.0" encoding="utf-8"?>
<a:tblStyleLst xmlns:a="http://schemas.openxmlformats.org/drawingml/2006/main" def="{5C22544A-7EE6-4342-B048-85BDC9FD1C3A}">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50" d="100"/>
          <a:sy n="150" d="100"/>
        </p:scale>
        <p:origin x="1026"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rmaksiz, Musa" userId="cabe01a0-2562-4428-b7f7-53a0b0bd9738" providerId="ADAL" clId="{F580B4AE-4AEE-4DA2-84AA-5E813D6B637B}"/>
    <pc:docChg chg="custSel delSld modSld">
      <pc:chgData name="Parmaksiz, Musa" userId="cabe01a0-2562-4428-b7f7-53a0b0bd9738" providerId="ADAL" clId="{F580B4AE-4AEE-4DA2-84AA-5E813D6B637B}" dt="2024-04-24T11:32:22.802" v="23" actId="20577"/>
      <pc:docMkLst>
        <pc:docMk/>
      </pc:docMkLst>
      <pc:sldChg chg="del">
        <pc:chgData name="Parmaksiz, Musa" userId="cabe01a0-2562-4428-b7f7-53a0b0bd9738" providerId="ADAL" clId="{F580B4AE-4AEE-4DA2-84AA-5E813D6B637B}" dt="2024-04-24T11:29:59.296" v="0" actId="47"/>
        <pc:sldMkLst>
          <pc:docMk/>
          <pc:sldMk cId="3440626399" sldId="2147473230"/>
        </pc:sldMkLst>
      </pc:sldChg>
      <pc:sldChg chg="modSp mod">
        <pc:chgData name="Parmaksiz, Musa" userId="cabe01a0-2562-4428-b7f7-53a0b0bd9738" providerId="ADAL" clId="{F580B4AE-4AEE-4DA2-84AA-5E813D6B637B}" dt="2024-04-24T11:32:22.802" v="23" actId="20577"/>
        <pc:sldMkLst>
          <pc:docMk/>
          <pc:sldMk cId="1180753568" sldId="2147473232"/>
        </pc:sldMkLst>
        <pc:spChg chg="mod">
          <ac:chgData name="Parmaksiz, Musa" userId="cabe01a0-2562-4428-b7f7-53a0b0bd9738" providerId="ADAL" clId="{F580B4AE-4AEE-4DA2-84AA-5E813D6B637B}" dt="2024-04-24T11:32:22.802" v="23" actId="20577"/>
          <ac:spMkLst>
            <pc:docMk/>
            <pc:sldMk cId="1180753568" sldId="2147473232"/>
            <ac:spMk id="2" creationId="{4FD31361-E4C8-2AF8-44EA-DCC8B713A47D}"/>
          </ac:spMkLst>
        </pc:spChg>
      </pc:sldChg>
      <pc:sldChg chg="addSp delSp modSp mod">
        <pc:chgData name="Parmaksiz, Musa" userId="cabe01a0-2562-4428-b7f7-53a0b0bd9738" providerId="ADAL" clId="{F580B4AE-4AEE-4DA2-84AA-5E813D6B637B}" dt="2024-04-24T11:30:58.914" v="17" actId="20577"/>
        <pc:sldMkLst>
          <pc:docMk/>
          <pc:sldMk cId="3501625489" sldId="2147473235"/>
        </pc:sldMkLst>
        <pc:spChg chg="mod">
          <ac:chgData name="Parmaksiz, Musa" userId="cabe01a0-2562-4428-b7f7-53a0b0bd9738" providerId="ADAL" clId="{F580B4AE-4AEE-4DA2-84AA-5E813D6B637B}" dt="2024-04-24T11:30:32.232" v="15" actId="20577"/>
          <ac:spMkLst>
            <pc:docMk/>
            <pc:sldMk cId="3501625489" sldId="2147473235"/>
            <ac:spMk id="3" creationId="{A34FE100-FFA3-14F9-BFCC-7748EB58AD06}"/>
          </ac:spMkLst>
        </pc:spChg>
        <pc:spChg chg="mod">
          <ac:chgData name="Parmaksiz, Musa" userId="cabe01a0-2562-4428-b7f7-53a0b0bd9738" providerId="ADAL" clId="{F580B4AE-4AEE-4DA2-84AA-5E813D6B637B}" dt="2024-04-24T11:30:58.914" v="17" actId="20577"/>
          <ac:spMkLst>
            <pc:docMk/>
            <pc:sldMk cId="3501625489" sldId="2147473235"/>
            <ac:spMk id="7" creationId="{5D07C436-D0E6-6548-9F3B-4863A6807518}"/>
          </ac:spMkLst>
        </pc:spChg>
        <pc:picChg chg="add del mod">
          <ac:chgData name="Parmaksiz, Musa" userId="cabe01a0-2562-4428-b7f7-53a0b0bd9738" providerId="ADAL" clId="{F580B4AE-4AEE-4DA2-84AA-5E813D6B637B}" dt="2024-04-24T11:30:13.439" v="8"/>
          <ac:picMkLst>
            <pc:docMk/>
            <pc:sldMk cId="3501625489" sldId="2147473235"/>
            <ac:picMk id="4" creationId="{B2E6CA5D-A277-E166-4566-37E794171ABF}"/>
          </ac:picMkLst>
        </pc:picChg>
      </pc:sldChg>
    </pc:docChg>
  </pc:docChgLst>
  <pc:docChgLst>
    <pc:chgData name="Badajkov, David" userId="S::david.badajkov@ubs.com::91743f48-807f-47bb-94b8-20d6ac980f08" providerId="AD" clId="Web-{53CA0804-044C-418B-ABE4-0F5168328931}"/>
    <pc:docChg chg="modSld">
      <pc:chgData name="Badajkov, David" userId="S::david.badajkov@ubs.com::91743f48-807f-47bb-94b8-20d6ac980f08" providerId="AD" clId="Web-{53CA0804-044C-418B-ABE4-0F5168328931}" dt="2024-04-24T12:50:57.537" v="0" actId="20577"/>
      <pc:docMkLst>
        <pc:docMk/>
      </pc:docMkLst>
      <pc:sldChg chg="modSp">
        <pc:chgData name="Badajkov, David" userId="S::david.badajkov@ubs.com::91743f48-807f-47bb-94b8-20d6ac980f08" providerId="AD" clId="Web-{53CA0804-044C-418B-ABE4-0F5168328931}" dt="2024-04-24T12:50:57.537" v="0" actId="20577"/>
        <pc:sldMkLst>
          <pc:docMk/>
          <pc:sldMk cId="2670025635" sldId="2147473233"/>
        </pc:sldMkLst>
        <pc:spChg chg="mod">
          <ac:chgData name="Badajkov, David" userId="S::david.badajkov@ubs.com::91743f48-807f-47bb-94b8-20d6ac980f08" providerId="AD" clId="Web-{53CA0804-044C-418B-ABE4-0F5168328931}" dt="2024-04-24T12:50:57.537" v="0" actId="20577"/>
          <ac:spMkLst>
            <pc:docMk/>
            <pc:sldMk cId="2670025635" sldId="2147473233"/>
            <ac:spMk id="7" creationId="{FBB46FFB-935A-96EA-1399-796A73F22F23}"/>
          </ac:spMkLst>
        </pc:spChg>
      </pc:sldChg>
    </pc:docChg>
  </pc:docChgLst>
</pc:chgInfo>
</file>

<file path=ppt/slideLayouts/_rels/slideLayout1.xml.rels><?xml version="1.0" encoding="UTF-8" standalone="yes"?>
<Relationships xmlns="http://schemas.openxmlformats.org/package/2006/relationships"><Relationship Id="rId8" Type="http://schemas.openxmlformats.org/officeDocument/2006/relationships/tags" Target="../tags/tag9.xml"/><Relationship Id="rId3" Type="http://schemas.openxmlformats.org/officeDocument/2006/relationships/tags" Target="../tags/tag4.xml"/><Relationship Id="rId7" Type="http://schemas.openxmlformats.org/officeDocument/2006/relationships/tags" Target="../tags/tag8.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tags" Target="../tags/tag7.xml"/><Relationship Id="rId5" Type="http://schemas.openxmlformats.org/officeDocument/2006/relationships/tags" Target="../tags/tag6.xml"/><Relationship Id="rId10" Type="http://schemas.openxmlformats.org/officeDocument/2006/relationships/image" Target="../media/image2.emf"/><Relationship Id="rId4" Type="http://schemas.openxmlformats.org/officeDocument/2006/relationships/tags" Target="../tags/tag5.xml"/><Relationship Id="rId9"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8" Type="http://schemas.openxmlformats.org/officeDocument/2006/relationships/tags" Target="../tags/tag73.xml"/><Relationship Id="rId13" Type="http://schemas.openxmlformats.org/officeDocument/2006/relationships/tags" Target="../tags/tag78.xml"/><Relationship Id="rId18" Type="http://schemas.openxmlformats.org/officeDocument/2006/relationships/image" Target="../media/image2.emf"/><Relationship Id="rId3" Type="http://schemas.openxmlformats.org/officeDocument/2006/relationships/tags" Target="../tags/tag68.xml"/><Relationship Id="rId7" Type="http://schemas.openxmlformats.org/officeDocument/2006/relationships/tags" Target="../tags/tag72.xml"/><Relationship Id="rId12" Type="http://schemas.openxmlformats.org/officeDocument/2006/relationships/tags" Target="../tags/tag77.xml"/><Relationship Id="rId17" Type="http://schemas.openxmlformats.org/officeDocument/2006/relationships/slideMaster" Target="../slideMasters/slideMaster1.xml"/><Relationship Id="rId2" Type="http://schemas.openxmlformats.org/officeDocument/2006/relationships/tags" Target="../tags/tag67.xml"/><Relationship Id="rId16" Type="http://schemas.openxmlformats.org/officeDocument/2006/relationships/tags" Target="../tags/tag81.xml"/><Relationship Id="rId1" Type="http://schemas.openxmlformats.org/officeDocument/2006/relationships/tags" Target="../tags/tag66.xml"/><Relationship Id="rId6" Type="http://schemas.openxmlformats.org/officeDocument/2006/relationships/tags" Target="../tags/tag71.xml"/><Relationship Id="rId11" Type="http://schemas.openxmlformats.org/officeDocument/2006/relationships/tags" Target="../tags/tag76.xml"/><Relationship Id="rId5" Type="http://schemas.openxmlformats.org/officeDocument/2006/relationships/tags" Target="../tags/tag70.xml"/><Relationship Id="rId15" Type="http://schemas.openxmlformats.org/officeDocument/2006/relationships/tags" Target="../tags/tag80.xml"/><Relationship Id="rId10" Type="http://schemas.openxmlformats.org/officeDocument/2006/relationships/tags" Target="../tags/tag75.xml"/><Relationship Id="rId4" Type="http://schemas.openxmlformats.org/officeDocument/2006/relationships/tags" Target="../tags/tag69.xml"/><Relationship Id="rId9" Type="http://schemas.openxmlformats.org/officeDocument/2006/relationships/tags" Target="../tags/tag74.xml"/><Relationship Id="rId14" Type="http://schemas.openxmlformats.org/officeDocument/2006/relationships/tags" Target="../tags/tag79.xml"/></Relationships>
</file>

<file path=ppt/slideLayouts/_rels/slideLayout11.xml.rels><?xml version="1.0" encoding="UTF-8" standalone="yes"?>
<Relationships xmlns="http://schemas.openxmlformats.org/package/2006/relationships"><Relationship Id="rId8" Type="http://schemas.openxmlformats.org/officeDocument/2006/relationships/tags" Target="../tags/tag89.xml"/><Relationship Id="rId13" Type="http://schemas.openxmlformats.org/officeDocument/2006/relationships/tags" Target="../tags/tag94.xml"/><Relationship Id="rId3" Type="http://schemas.openxmlformats.org/officeDocument/2006/relationships/tags" Target="../tags/tag84.xml"/><Relationship Id="rId7" Type="http://schemas.openxmlformats.org/officeDocument/2006/relationships/tags" Target="../tags/tag88.xml"/><Relationship Id="rId12" Type="http://schemas.openxmlformats.org/officeDocument/2006/relationships/tags" Target="../tags/tag93.xml"/><Relationship Id="rId2" Type="http://schemas.openxmlformats.org/officeDocument/2006/relationships/tags" Target="../tags/tag83.xml"/><Relationship Id="rId1" Type="http://schemas.openxmlformats.org/officeDocument/2006/relationships/tags" Target="../tags/tag82.xml"/><Relationship Id="rId6" Type="http://schemas.openxmlformats.org/officeDocument/2006/relationships/tags" Target="../tags/tag87.xml"/><Relationship Id="rId11" Type="http://schemas.openxmlformats.org/officeDocument/2006/relationships/tags" Target="../tags/tag92.xml"/><Relationship Id="rId5" Type="http://schemas.openxmlformats.org/officeDocument/2006/relationships/tags" Target="../tags/tag86.xml"/><Relationship Id="rId15" Type="http://schemas.openxmlformats.org/officeDocument/2006/relationships/image" Target="../media/image2.emf"/><Relationship Id="rId10" Type="http://schemas.openxmlformats.org/officeDocument/2006/relationships/tags" Target="../tags/tag91.xml"/><Relationship Id="rId4" Type="http://schemas.openxmlformats.org/officeDocument/2006/relationships/tags" Target="../tags/tag85.xml"/><Relationship Id="rId9" Type="http://schemas.openxmlformats.org/officeDocument/2006/relationships/tags" Target="../tags/tag90.xml"/><Relationship Id="rId14"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8" Type="http://schemas.openxmlformats.org/officeDocument/2006/relationships/tags" Target="../tags/tag102.xml"/><Relationship Id="rId13" Type="http://schemas.openxmlformats.org/officeDocument/2006/relationships/tags" Target="../tags/tag107.xml"/><Relationship Id="rId3" Type="http://schemas.openxmlformats.org/officeDocument/2006/relationships/tags" Target="../tags/tag97.xml"/><Relationship Id="rId7" Type="http://schemas.openxmlformats.org/officeDocument/2006/relationships/tags" Target="../tags/tag101.xml"/><Relationship Id="rId12" Type="http://schemas.openxmlformats.org/officeDocument/2006/relationships/tags" Target="../tags/tag106.xml"/><Relationship Id="rId2" Type="http://schemas.openxmlformats.org/officeDocument/2006/relationships/tags" Target="../tags/tag96.xml"/><Relationship Id="rId1" Type="http://schemas.openxmlformats.org/officeDocument/2006/relationships/tags" Target="../tags/tag95.xml"/><Relationship Id="rId6" Type="http://schemas.openxmlformats.org/officeDocument/2006/relationships/tags" Target="../tags/tag100.xml"/><Relationship Id="rId11" Type="http://schemas.openxmlformats.org/officeDocument/2006/relationships/tags" Target="../tags/tag105.xml"/><Relationship Id="rId5" Type="http://schemas.openxmlformats.org/officeDocument/2006/relationships/tags" Target="../tags/tag99.xml"/><Relationship Id="rId15" Type="http://schemas.openxmlformats.org/officeDocument/2006/relationships/image" Target="../media/image2.emf"/><Relationship Id="rId10" Type="http://schemas.openxmlformats.org/officeDocument/2006/relationships/tags" Target="../tags/tag104.xml"/><Relationship Id="rId4" Type="http://schemas.openxmlformats.org/officeDocument/2006/relationships/tags" Target="../tags/tag98.xml"/><Relationship Id="rId9" Type="http://schemas.openxmlformats.org/officeDocument/2006/relationships/tags" Target="../tags/tag103.xml"/><Relationship Id="rId14"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8" Type="http://schemas.openxmlformats.org/officeDocument/2006/relationships/tags" Target="../tags/tag115.xml"/><Relationship Id="rId13" Type="http://schemas.openxmlformats.org/officeDocument/2006/relationships/tags" Target="../tags/tag120.xml"/><Relationship Id="rId18" Type="http://schemas.openxmlformats.org/officeDocument/2006/relationships/tags" Target="../tags/tag125.xml"/><Relationship Id="rId3" Type="http://schemas.openxmlformats.org/officeDocument/2006/relationships/tags" Target="../tags/tag110.xml"/><Relationship Id="rId21" Type="http://schemas.openxmlformats.org/officeDocument/2006/relationships/tags" Target="../tags/tag128.xml"/><Relationship Id="rId7" Type="http://schemas.openxmlformats.org/officeDocument/2006/relationships/tags" Target="../tags/tag114.xml"/><Relationship Id="rId12" Type="http://schemas.openxmlformats.org/officeDocument/2006/relationships/tags" Target="../tags/tag119.xml"/><Relationship Id="rId17" Type="http://schemas.openxmlformats.org/officeDocument/2006/relationships/tags" Target="../tags/tag124.xml"/><Relationship Id="rId2" Type="http://schemas.openxmlformats.org/officeDocument/2006/relationships/tags" Target="../tags/tag109.xml"/><Relationship Id="rId16" Type="http://schemas.openxmlformats.org/officeDocument/2006/relationships/tags" Target="../tags/tag123.xml"/><Relationship Id="rId20" Type="http://schemas.openxmlformats.org/officeDocument/2006/relationships/tags" Target="../tags/tag127.xml"/><Relationship Id="rId1" Type="http://schemas.openxmlformats.org/officeDocument/2006/relationships/tags" Target="../tags/tag108.xml"/><Relationship Id="rId6" Type="http://schemas.openxmlformats.org/officeDocument/2006/relationships/tags" Target="../tags/tag113.xml"/><Relationship Id="rId11" Type="http://schemas.openxmlformats.org/officeDocument/2006/relationships/tags" Target="../tags/tag118.xml"/><Relationship Id="rId24" Type="http://schemas.openxmlformats.org/officeDocument/2006/relationships/image" Target="../media/image2.emf"/><Relationship Id="rId5" Type="http://schemas.openxmlformats.org/officeDocument/2006/relationships/tags" Target="../tags/tag112.xml"/><Relationship Id="rId15" Type="http://schemas.openxmlformats.org/officeDocument/2006/relationships/tags" Target="../tags/tag122.xml"/><Relationship Id="rId23" Type="http://schemas.openxmlformats.org/officeDocument/2006/relationships/slideMaster" Target="../slideMasters/slideMaster1.xml"/><Relationship Id="rId10" Type="http://schemas.openxmlformats.org/officeDocument/2006/relationships/tags" Target="../tags/tag117.xml"/><Relationship Id="rId19" Type="http://schemas.openxmlformats.org/officeDocument/2006/relationships/tags" Target="../tags/tag126.xml"/><Relationship Id="rId4" Type="http://schemas.openxmlformats.org/officeDocument/2006/relationships/tags" Target="../tags/tag111.xml"/><Relationship Id="rId9" Type="http://schemas.openxmlformats.org/officeDocument/2006/relationships/tags" Target="../tags/tag116.xml"/><Relationship Id="rId14" Type="http://schemas.openxmlformats.org/officeDocument/2006/relationships/tags" Target="../tags/tag121.xml"/><Relationship Id="rId22" Type="http://schemas.openxmlformats.org/officeDocument/2006/relationships/tags" Target="../tags/tag129.xml"/></Relationships>
</file>

<file path=ppt/slideLayouts/_rels/slideLayout14.xml.rels><?xml version="1.0" encoding="UTF-8" standalone="yes"?>
<Relationships xmlns="http://schemas.openxmlformats.org/package/2006/relationships"><Relationship Id="rId3" Type="http://schemas.openxmlformats.org/officeDocument/2006/relationships/tags" Target="../tags/tag132.xml"/><Relationship Id="rId2" Type="http://schemas.openxmlformats.org/officeDocument/2006/relationships/tags" Target="../tags/tag131.xml"/><Relationship Id="rId1" Type="http://schemas.openxmlformats.org/officeDocument/2006/relationships/tags" Target="../tags/tag130.xml"/><Relationship Id="rId5" Type="http://schemas.openxmlformats.org/officeDocument/2006/relationships/image" Target="../media/image2.emf"/><Relationship Id="rId4"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135.xml"/><Relationship Id="rId2" Type="http://schemas.openxmlformats.org/officeDocument/2006/relationships/tags" Target="../tags/tag134.xml"/><Relationship Id="rId1" Type="http://schemas.openxmlformats.org/officeDocument/2006/relationships/tags" Target="../tags/tag133.xml"/><Relationship Id="rId6" Type="http://schemas.openxmlformats.org/officeDocument/2006/relationships/image" Target="../media/image2.emf"/><Relationship Id="rId5" Type="http://schemas.openxmlformats.org/officeDocument/2006/relationships/slideMaster" Target="../slideMasters/slideMaster1.xml"/><Relationship Id="rId4" Type="http://schemas.openxmlformats.org/officeDocument/2006/relationships/tags" Target="../tags/tag136.xml"/></Relationships>
</file>

<file path=ppt/slideLayouts/_rels/slideLayout16.xml.rels><?xml version="1.0" encoding="UTF-8" standalone="yes"?>
<Relationships xmlns="http://schemas.openxmlformats.org/package/2006/relationships"><Relationship Id="rId3" Type="http://schemas.openxmlformats.org/officeDocument/2006/relationships/tags" Target="../tags/tag139.xml"/><Relationship Id="rId7" Type="http://schemas.openxmlformats.org/officeDocument/2006/relationships/image" Target="../media/image2.emf"/><Relationship Id="rId2" Type="http://schemas.openxmlformats.org/officeDocument/2006/relationships/tags" Target="../tags/tag138.xml"/><Relationship Id="rId1" Type="http://schemas.openxmlformats.org/officeDocument/2006/relationships/tags" Target="../tags/tag137.xml"/><Relationship Id="rId6" Type="http://schemas.openxmlformats.org/officeDocument/2006/relationships/slideMaster" Target="../slideMasters/slideMaster1.xml"/><Relationship Id="rId5" Type="http://schemas.openxmlformats.org/officeDocument/2006/relationships/tags" Target="../tags/tag141.xml"/><Relationship Id="rId4" Type="http://schemas.openxmlformats.org/officeDocument/2006/relationships/tags" Target="../tags/tag140.xml"/></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1.xml"/><Relationship Id="rId1" Type="http://schemas.openxmlformats.org/officeDocument/2006/relationships/tags" Target="../tags/tag10.xml"/><Relationship Id="rId4" Type="http://schemas.openxmlformats.org/officeDocument/2006/relationships/image" Target="../media/image2.emf"/></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4.xml"/><Relationship Id="rId7" Type="http://schemas.openxmlformats.org/officeDocument/2006/relationships/image" Target="../media/image2.emf"/><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slideMaster" Target="../slideMasters/slideMaster1.xml"/><Relationship Id="rId5" Type="http://schemas.openxmlformats.org/officeDocument/2006/relationships/tags" Target="../tags/tag16.xml"/><Relationship Id="rId4" Type="http://schemas.openxmlformats.org/officeDocument/2006/relationships/tags" Target="../tags/tag15.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19.xml"/><Relationship Id="rId7" Type="http://schemas.openxmlformats.org/officeDocument/2006/relationships/image" Target="../media/image2.emf"/><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slideMaster" Target="../slideMasters/slideMaster1.xml"/><Relationship Id="rId5" Type="http://schemas.openxmlformats.org/officeDocument/2006/relationships/tags" Target="../tags/tag21.xml"/><Relationship Id="rId4" Type="http://schemas.openxmlformats.org/officeDocument/2006/relationships/tags" Target="../tags/tag20.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24.xml"/><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image" Target="../media/image2.emf"/><Relationship Id="rId5" Type="http://schemas.openxmlformats.org/officeDocument/2006/relationships/slideMaster" Target="../slideMasters/slideMaster1.xml"/><Relationship Id="rId4" Type="http://schemas.openxmlformats.org/officeDocument/2006/relationships/tags" Target="../tags/tag25.xml"/></Relationships>
</file>

<file path=ppt/slideLayouts/_rels/slideLayout6.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8.xml"/><Relationship Id="rId7" Type="http://schemas.openxmlformats.org/officeDocument/2006/relationships/tags" Target="../tags/tag32.xml"/><Relationship Id="rId2" Type="http://schemas.openxmlformats.org/officeDocument/2006/relationships/tags" Target="../tags/tag27.xml"/><Relationship Id="rId1" Type="http://schemas.openxmlformats.org/officeDocument/2006/relationships/tags" Target="../tags/tag26.xml"/><Relationship Id="rId6" Type="http://schemas.openxmlformats.org/officeDocument/2006/relationships/tags" Target="../tags/tag31.xml"/><Relationship Id="rId5" Type="http://schemas.openxmlformats.org/officeDocument/2006/relationships/tags" Target="../tags/tag30.xml"/><Relationship Id="rId4" Type="http://schemas.openxmlformats.org/officeDocument/2006/relationships/tags" Target="../tags/tag29.xml"/><Relationship Id="rId9" Type="http://schemas.openxmlformats.org/officeDocument/2006/relationships/image" Target="../media/image2.emf"/></Relationships>
</file>

<file path=ppt/slideLayouts/_rels/slideLayout7.xml.rels><?xml version="1.0" encoding="UTF-8" standalone="yes"?>
<Relationships xmlns="http://schemas.openxmlformats.org/package/2006/relationships"><Relationship Id="rId8" Type="http://schemas.openxmlformats.org/officeDocument/2006/relationships/tags" Target="../tags/tag40.xml"/><Relationship Id="rId3" Type="http://schemas.openxmlformats.org/officeDocument/2006/relationships/tags" Target="../tags/tag35.xml"/><Relationship Id="rId7" Type="http://schemas.openxmlformats.org/officeDocument/2006/relationships/tags" Target="../tags/tag39.xml"/><Relationship Id="rId12" Type="http://schemas.openxmlformats.org/officeDocument/2006/relationships/image" Target="../media/image2.emf"/><Relationship Id="rId2" Type="http://schemas.openxmlformats.org/officeDocument/2006/relationships/tags" Target="../tags/tag34.xml"/><Relationship Id="rId1" Type="http://schemas.openxmlformats.org/officeDocument/2006/relationships/tags" Target="../tags/tag33.xml"/><Relationship Id="rId6" Type="http://schemas.openxmlformats.org/officeDocument/2006/relationships/tags" Target="../tags/tag38.xml"/><Relationship Id="rId11" Type="http://schemas.openxmlformats.org/officeDocument/2006/relationships/slideMaster" Target="../slideMasters/slideMaster1.xml"/><Relationship Id="rId5" Type="http://schemas.openxmlformats.org/officeDocument/2006/relationships/tags" Target="../tags/tag37.xml"/><Relationship Id="rId10" Type="http://schemas.openxmlformats.org/officeDocument/2006/relationships/tags" Target="../tags/tag42.xml"/><Relationship Id="rId4" Type="http://schemas.openxmlformats.org/officeDocument/2006/relationships/tags" Target="../tags/tag36.xml"/><Relationship Id="rId9" Type="http://schemas.openxmlformats.org/officeDocument/2006/relationships/tags" Target="../tags/tag41.xml"/></Relationships>
</file>

<file path=ppt/slideLayouts/_rels/slideLayout8.xml.rels><?xml version="1.0" encoding="UTF-8" standalone="yes"?>
<Relationships xmlns="http://schemas.openxmlformats.org/package/2006/relationships"><Relationship Id="rId8" Type="http://schemas.openxmlformats.org/officeDocument/2006/relationships/tags" Target="../tags/tag50.xml"/><Relationship Id="rId3" Type="http://schemas.openxmlformats.org/officeDocument/2006/relationships/tags" Target="../tags/tag45.xml"/><Relationship Id="rId7" Type="http://schemas.openxmlformats.org/officeDocument/2006/relationships/tags" Target="../tags/tag49.xml"/><Relationship Id="rId12" Type="http://schemas.openxmlformats.org/officeDocument/2006/relationships/image" Target="../media/image2.emf"/><Relationship Id="rId2" Type="http://schemas.openxmlformats.org/officeDocument/2006/relationships/tags" Target="../tags/tag44.xml"/><Relationship Id="rId1" Type="http://schemas.openxmlformats.org/officeDocument/2006/relationships/tags" Target="../tags/tag43.xml"/><Relationship Id="rId6" Type="http://schemas.openxmlformats.org/officeDocument/2006/relationships/tags" Target="../tags/tag48.xml"/><Relationship Id="rId11" Type="http://schemas.openxmlformats.org/officeDocument/2006/relationships/slideMaster" Target="../slideMasters/slideMaster1.xml"/><Relationship Id="rId5" Type="http://schemas.openxmlformats.org/officeDocument/2006/relationships/tags" Target="../tags/tag47.xml"/><Relationship Id="rId10" Type="http://schemas.openxmlformats.org/officeDocument/2006/relationships/tags" Target="../tags/tag52.xml"/><Relationship Id="rId4" Type="http://schemas.openxmlformats.org/officeDocument/2006/relationships/tags" Target="../tags/tag46.xml"/><Relationship Id="rId9" Type="http://schemas.openxmlformats.org/officeDocument/2006/relationships/tags" Target="../tags/tag51.xml"/></Relationships>
</file>

<file path=ppt/slideLayouts/_rels/slideLayout9.xml.rels><?xml version="1.0" encoding="UTF-8" standalone="yes"?>
<Relationships xmlns="http://schemas.openxmlformats.org/package/2006/relationships"><Relationship Id="rId8" Type="http://schemas.openxmlformats.org/officeDocument/2006/relationships/tags" Target="../tags/tag60.xml"/><Relationship Id="rId13" Type="http://schemas.openxmlformats.org/officeDocument/2006/relationships/tags" Target="../tags/tag65.xml"/><Relationship Id="rId3" Type="http://schemas.openxmlformats.org/officeDocument/2006/relationships/tags" Target="../tags/tag55.xml"/><Relationship Id="rId7" Type="http://schemas.openxmlformats.org/officeDocument/2006/relationships/tags" Target="../tags/tag59.xml"/><Relationship Id="rId12" Type="http://schemas.openxmlformats.org/officeDocument/2006/relationships/tags" Target="../tags/tag64.xml"/><Relationship Id="rId2" Type="http://schemas.openxmlformats.org/officeDocument/2006/relationships/tags" Target="../tags/tag54.xml"/><Relationship Id="rId1" Type="http://schemas.openxmlformats.org/officeDocument/2006/relationships/tags" Target="../tags/tag53.xml"/><Relationship Id="rId6" Type="http://schemas.openxmlformats.org/officeDocument/2006/relationships/tags" Target="../tags/tag58.xml"/><Relationship Id="rId11" Type="http://schemas.openxmlformats.org/officeDocument/2006/relationships/tags" Target="../tags/tag63.xml"/><Relationship Id="rId5" Type="http://schemas.openxmlformats.org/officeDocument/2006/relationships/tags" Target="../tags/tag57.xml"/><Relationship Id="rId15" Type="http://schemas.openxmlformats.org/officeDocument/2006/relationships/image" Target="../media/image2.emf"/><Relationship Id="rId10" Type="http://schemas.openxmlformats.org/officeDocument/2006/relationships/tags" Target="../tags/tag62.xml"/><Relationship Id="rId4" Type="http://schemas.openxmlformats.org/officeDocument/2006/relationships/tags" Target="../tags/tag56.xml"/><Relationship Id="rId9" Type="http://schemas.openxmlformats.org/officeDocument/2006/relationships/tags" Target="../tags/tag61.xml"/><Relationship Id="rId14"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age">
    <p:spTree>
      <p:nvGrpSpPr>
        <p:cNvPr id="1" name=""/>
        <p:cNvGrpSpPr/>
        <p:nvPr/>
      </p:nvGrpSpPr>
      <p:grpSpPr>
        <a:xfrm>
          <a:off x="0" y="0"/>
          <a:ext cx="0" cy="0"/>
          <a:chOff x="0" y="0"/>
          <a:chExt cx="0" cy="0"/>
        </a:xfrm>
      </p:grpSpPr>
      <p:sp>
        <p:nvSpPr>
          <p:cNvPr id="5" name="CREATE DATE"/>
          <p:cNvSpPr>
            <a:spLocks noGrp="1"/>
          </p:cNvSpPr>
          <p:nvPr>
            <p:ph type="body" sz="quarter" idx="11" hasCustomPrompt="1"/>
            <p:custDataLst>
              <p:tags r:id="rId1"/>
            </p:custDataLst>
          </p:nvPr>
        </p:nvSpPr>
        <p:spPr>
          <a:xfrm>
            <a:off x="509847" y="6400801"/>
            <a:ext cx="4333702" cy="167995"/>
          </a:xfrm>
        </p:spPr>
        <p:txBody>
          <a:bodyPr>
            <a:spAutoFit/>
          </a:bodyPr>
          <a:lstStyle>
            <a:lvl1pPr marL="0" indent="0">
              <a:buNone/>
              <a:defRPr sz="1092"/>
            </a:lvl1pPr>
          </a:lstStyle>
          <a:p>
            <a:pPr lvl="0"/>
            <a:r>
              <a:rPr lang="en-US"/>
              <a:t>&lt;&lt;COVER PAGE DATE&gt;&gt;</a:t>
            </a:r>
          </a:p>
        </p:txBody>
      </p:sp>
      <p:sp>
        <p:nvSpPr>
          <p:cNvPr id="7" name="PRESENTATION PRESENTER FUNCTION"/>
          <p:cNvSpPr>
            <a:spLocks noGrp="1"/>
          </p:cNvSpPr>
          <p:nvPr>
            <p:ph type="body" sz="quarter" idx="10" hasCustomPrompt="1"/>
            <p:custDataLst>
              <p:tags r:id="rId2"/>
            </p:custDataLst>
          </p:nvPr>
        </p:nvSpPr>
        <p:spPr>
          <a:xfrm>
            <a:off x="511710" y="4181302"/>
            <a:ext cx="6060350" cy="249382"/>
          </a:xfrm>
        </p:spPr>
        <p:txBody>
          <a:bodyPr lIns="0" rIns="0">
            <a:noAutofit/>
          </a:bodyPr>
          <a:lstStyle>
            <a:lvl1pPr marL="0" indent="0">
              <a:spcBef>
                <a:spcPts val="1228"/>
              </a:spcBef>
              <a:buNone/>
              <a:defRPr sz="1092" i="0" baseline="0">
                <a:solidFill>
                  <a:schemeClr val="tx1"/>
                </a:solidFill>
                <a:latin typeface="Frutiger 55 Roman"/>
              </a:defRPr>
            </a:lvl1pPr>
          </a:lstStyle>
          <a:p>
            <a:pPr lvl="0"/>
            <a:r>
              <a:rPr lang="en-US"/>
              <a:t>&lt;&lt;Presenter function&gt;&gt;</a:t>
            </a:r>
          </a:p>
        </p:txBody>
      </p:sp>
      <p:sp>
        <p:nvSpPr>
          <p:cNvPr id="3" name="PRESENTATION PRESENTER"/>
          <p:cNvSpPr>
            <a:spLocks noGrp="1"/>
          </p:cNvSpPr>
          <p:nvPr>
            <p:ph type="subTitle" idx="1" hasCustomPrompt="1"/>
            <p:custDataLst>
              <p:tags r:id="rId3"/>
            </p:custDataLst>
          </p:nvPr>
        </p:nvSpPr>
        <p:spPr>
          <a:xfrm>
            <a:off x="509850" y="3956858"/>
            <a:ext cx="6059087" cy="249382"/>
          </a:xfrm>
        </p:spPr>
        <p:txBody>
          <a:bodyPr lIns="0" tIns="0" rIns="0" bIns="0" anchor="t" anchorCtr="0">
            <a:noAutofit/>
          </a:bodyPr>
          <a:lstStyle>
            <a:lvl1pPr marL="0" indent="0" algn="l">
              <a:spcBef>
                <a:spcPts val="1228"/>
              </a:spcBef>
              <a:buNone/>
              <a:defRPr sz="1092" i="0" baseline="0">
                <a:solidFill>
                  <a:schemeClr val="tx1"/>
                </a:solidFill>
                <a:latin typeface="Frutiger 55 Roman"/>
                <a:ea typeface="Arial Unicode MS" pitchFamily="34" charset="-128"/>
              </a:defRPr>
            </a:lvl1pPr>
            <a:lvl2pPr marL="342973" indent="0" algn="ctr">
              <a:buNone/>
              <a:defRPr>
                <a:solidFill>
                  <a:schemeClr val="tx1">
                    <a:tint val="75000"/>
                  </a:schemeClr>
                </a:solidFill>
              </a:defRPr>
            </a:lvl2pPr>
            <a:lvl3pPr marL="685944" indent="0" algn="ctr">
              <a:buNone/>
              <a:defRPr>
                <a:solidFill>
                  <a:schemeClr val="tx1">
                    <a:tint val="75000"/>
                  </a:schemeClr>
                </a:solidFill>
              </a:defRPr>
            </a:lvl3pPr>
            <a:lvl4pPr marL="1028916" indent="0" algn="ctr">
              <a:buNone/>
              <a:defRPr>
                <a:solidFill>
                  <a:schemeClr val="tx1">
                    <a:tint val="75000"/>
                  </a:schemeClr>
                </a:solidFill>
              </a:defRPr>
            </a:lvl4pPr>
            <a:lvl5pPr marL="1371887" indent="0" algn="ctr">
              <a:buNone/>
              <a:defRPr>
                <a:solidFill>
                  <a:schemeClr val="tx1">
                    <a:tint val="75000"/>
                  </a:schemeClr>
                </a:solidFill>
              </a:defRPr>
            </a:lvl5pPr>
            <a:lvl6pPr marL="1714859" indent="0" algn="ctr">
              <a:buNone/>
              <a:defRPr>
                <a:solidFill>
                  <a:schemeClr val="tx1">
                    <a:tint val="75000"/>
                  </a:schemeClr>
                </a:solidFill>
              </a:defRPr>
            </a:lvl6pPr>
            <a:lvl7pPr marL="2057831" indent="0" algn="ctr">
              <a:buNone/>
              <a:defRPr>
                <a:solidFill>
                  <a:schemeClr val="tx1">
                    <a:tint val="75000"/>
                  </a:schemeClr>
                </a:solidFill>
              </a:defRPr>
            </a:lvl7pPr>
            <a:lvl8pPr marL="2400802" indent="0" algn="ctr">
              <a:buNone/>
              <a:defRPr>
                <a:solidFill>
                  <a:schemeClr val="tx1">
                    <a:tint val="75000"/>
                  </a:schemeClr>
                </a:solidFill>
              </a:defRPr>
            </a:lvl8pPr>
            <a:lvl9pPr marL="2743774" indent="0" algn="ctr">
              <a:buNone/>
              <a:defRPr>
                <a:solidFill>
                  <a:schemeClr val="tx1">
                    <a:tint val="75000"/>
                  </a:schemeClr>
                </a:solidFill>
              </a:defRPr>
            </a:lvl9pPr>
          </a:lstStyle>
          <a:p>
            <a:r>
              <a:rPr lang="en-US"/>
              <a:t>&lt;&lt;Presentation presenter&gt;&gt;</a:t>
            </a:r>
          </a:p>
        </p:txBody>
      </p:sp>
      <p:sp>
        <p:nvSpPr>
          <p:cNvPr id="2" name="PRESENTATION TITLE"/>
          <p:cNvSpPr>
            <a:spLocks noGrp="1"/>
          </p:cNvSpPr>
          <p:nvPr>
            <p:ph type="ctrTitle" hasCustomPrompt="1"/>
            <p:custDataLst>
              <p:tags r:id="rId4"/>
            </p:custDataLst>
          </p:nvPr>
        </p:nvSpPr>
        <p:spPr>
          <a:xfrm>
            <a:off x="509847" y="1978429"/>
            <a:ext cx="9942022" cy="856211"/>
          </a:xfrm>
        </p:spPr>
        <p:txBody>
          <a:bodyPr lIns="0" tIns="0" rIns="0" bIns="0" anchor="b" anchorCtr="0">
            <a:noAutofit/>
          </a:bodyPr>
          <a:lstStyle>
            <a:lvl1pPr>
              <a:lnSpc>
                <a:spcPts val="2865"/>
              </a:lnSpc>
              <a:spcBef>
                <a:spcPts val="2865"/>
              </a:spcBef>
              <a:defRPr sz="2729" baseline="0">
                <a:solidFill>
                  <a:schemeClr val="tx1"/>
                </a:solidFill>
                <a:latin typeface="Frutiger 45 Light"/>
                <a:ea typeface="Arial Unicode MS" pitchFamily="34" charset="-128"/>
              </a:defRPr>
            </a:lvl1pPr>
          </a:lstStyle>
          <a:p>
            <a:r>
              <a:rPr lang="en-US"/>
              <a:t>&lt;&lt;Keyline: short headline&gt;&gt;</a:t>
            </a:r>
          </a:p>
        </p:txBody>
      </p:sp>
      <p:sp>
        <p:nvSpPr>
          <p:cNvPr id="9" name="SECURITY TEXT"/>
          <p:cNvSpPr txBox="1">
            <a:spLocks/>
          </p:cNvSpPr>
          <p:nvPr userDrawn="1">
            <p:custDataLst>
              <p:tags r:id="rId5"/>
            </p:custDataLst>
          </p:nvPr>
        </p:nvSpPr>
        <p:spPr>
          <a:xfrm>
            <a:off x="9221585" y="717413"/>
            <a:ext cx="2416233" cy="125868"/>
          </a:xfrm>
          <a:prstGeom prst="rect">
            <a:avLst/>
          </a:prstGeom>
        </p:spPr>
        <p:txBody>
          <a:bodyPr vert="horz" wrap="square" lIns="49900" tIns="0" rIns="0" bIns="0" rtlCol="0" anchor="b" anchorCtr="0">
            <a:spAutoFit/>
          </a:bodyPr>
          <a:lstStyle>
            <a:lvl1pPr marL="0" indent="0" algn="l" defTabSz="1005505" rtl="0" eaLnBrk="1" latinLnBrk="0" hangingPunct="1">
              <a:spcBef>
                <a:spcPct val="20000"/>
              </a:spcBef>
              <a:buSzPct val="120000"/>
              <a:buFont typeface="Symbol" pitchFamily="18" charset="2"/>
              <a:buNone/>
              <a:defRPr sz="1200" b="0" kern="1200" baseline="0">
                <a:solidFill>
                  <a:schemeClr val="tx1"/>
                </a:solidFill>
                <a:latin typeface="+mn-lt"/>
                <a:ea typeface="+mn-ea"/>
                <a:cs typeface="+mn-cs"/>
              </a:defRPr>
            </a:lvl1pPr>
            <a:lvl2pPr marL="816973" indent="-314218" algn="l" defTabSz="1005505" rtl="0" eaLnBrk="1" latinLnBrk="0" hangingPunct="1">
              <a:spcBef>
                <a:spcPct val="20000"/>
              </a:spcBef>
              <a:buFont typeface="Arial" pitchFamily="34" charset="0"/>
              <a:buChar char="–"/>
              <a:defRPr sz="1300" kern="1200">
                <a:solidFill>
                  <a:schemeClr val="tx1"/>
                </a:solidFill>
                <a:latin typeface="+mj-lt"/>
                <a:ea typeface="+mn-ea"/>
                <a:cs typeface="+mn-cs"/>
              </a:defRPr>
            </a:lvl2pPr>
            <a:lvl3pPr marL="1256881" indent="-251375" algn="l" defTabSz="1005505" rtl="0" eaLnBrk="1" latinLnBrk="0" hangingPunct="1">
              <a:spcBef>
                <a:spcPct val="20000"/>
              </a:spcBef>
              <a:buFont typeface="Arial" pitchFamily="34" charset="0"/>
              <a:buChar char="•"/>
              <a:defRPr sz="1300" kern="1200">
                <a:solidFill>
                  <a:schemeClr val="tx1"/>
                </a:solidFill>
                <a:latin typeface="+mj-lt"/>
                <a:ea typeface="+mn-ea"/>
                <a:cs typeface="+mn-cs"/>
              </a:defRPr>
            </a:lvl3pPr>
            <a:lvl4pPr marL="1759633" indent="-251375" algn="l" defTabSz="1005505" rtl="0" eaLnBrk="1" latinLnBrk="0" hangingPunct="1">
              <a:spcBef>
                <a:spcPct val="20000"/>
              </a:spcBef>
              <a:buFont typeface="Arial" pitchFamily="34" charset="0"/>
              <a:buChar char="–"/>
              <a:defRPr sz="1300" kern="1200">
                <a:solidFill>
                  <a:schemeClr val="tx1"/>
                </a:solidFill>
                <a:latin typeface="+mj-lt"/>
                <a:ea typeface="+mn-ea"/>
                <a:cs typeface="+mn-cs"/>
              </a:defRPr>
            </a:lvl4pPr>
            <a:lvl5pPr marL="2262384" indent="-251375" algn="l" defTabSz="1005505" rtl="0" eaLnBrk="1" latinLnBrk="0" hangingPunct="1">
              <a:spcBef>
                <a:spcPct val="20000"/>
              </a:spcBef>
              <a:buFont typeface="Arial" pitchFamily="34" charset="0"/>
              <a:buChar char="»"/>
              <a:defRPr sz="1300" kern="1200">
                <a:solidFill>
                  <a:schemeClr val="tx1"/>
                </a:solidFill>
                <a:latin typeface="+mj-lt"/>
                <a:ea typeface="+mn-ea"/>
                <a:cs typeface="+mn-cs"/>
              </a:defRPr>
            </a:lvl5pPr>
            <a:lvl6pPr marL="2765137" indent="-251375" algn="l" defTabSz="1005505"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267890" indent="-251375" algn="l" defTabSz="1005505"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770641" indent="-251375" algn="l" defTabSz="1005505"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273393" indent="-251375" algn="l" defTabSz="1005505" rtl="0" eaLnBrk="1" latinLnBrk="0" hangingPunct="1">
              <a:spcBef>
                <a:spcPct val="20000"/>
              </a:spcBef>
              <a:buFont typeface="Arial" pitchFamily="34" charset="0"/>
              <a:buChar char="•"/>
              <a:defRPr sz="2200" kern="1200">
                <a:solidFill>
                  <a:schemeClr val="tx1"/>
                </a:solidFill>
                <a:latin typeface="+mn-lt"/>
                <a:ea typeface="+mn-ea"/>
                <a:cs typeface="+mn-cs"/>
              </a:defRPr>
            </a:lvl9pPr>
          </a:lstStyle>
          <a:p>
            <a:pPr algn="r"/>
            <a:r>
              <a:rPr lang="en-US" sz="818">
                <a:latin typeface="Frutiger 55 Roman"/>
              </a:rPr>
              <a:t>Strictly Confidential</a:t>
            </a:r>
          </a:p>
        </p:txBody>
      </p:sp>
      <p:sp>
        <p:nvSpPr>
          <p:cNvPr id="11" name="PRESENTATION INFOLINE"/>
          <p:cNvSpPr>
            <a:spLocks noGrp="1"/>
          </p:cNvSpPr>
          <p:nvPr>
            <p:ph type="body" sz="quarter" idx="12" hasCustomPrompt="1"/>
            <p:custDataLst>
              <p:tags r:id="rId6"/>
            </p:custDataLst>
          </p:nvPr>
        </p:nvSpPr>
        <p:spPr>
          <a:xfrm>
            <a:off x="509847" y="3158837"/>
            <a:ext cx="9942022" cy="311727"/>
          </a:xfrm>
        </p:spPr>
        <p:txBody>
          <a:bodyPr/>
          <a:lstStyle>
            <a:lvl1pPr marL="0" indent="0">
              <a:buNone/>
              <a:defRPr sz="1365">
                <a:latin typeface="UBSHeadline"/>
              </a:defRPr>
            </a:lvl1pPr>
          </a:lstStyle>
          <a:p>
            <a:pPr lvl="0"/>
            <a:r>
              <a:rPr lang="en-US"/>
              <a:t>&lt;&lt;Infoline: presentation description&gt;&gt;</a:t>
            </a:r>
          </a:p>
        </p:txBody>
      </p:sp>
      <p:sp>
        <p:nvSpPr>
          <p:cNvPr id="4" name="DraftStamp" hidden="1"/>
          <p:cNvSpPr txBox="1"/>
          <p:nvPr userDrawn="1">
            <p:custDataLst>
              <p:tags r:id="rId7"/>
            </p:custDataLst>
          </p:nvPr>
        </p:nvSpPr>
        <p:spPr>
          <a:xfrm>
            <a:off x="7069165" y="819727"/>
            <a:ext cx="981829" cy="300182"/>
          </a:xfrm>
          <a:prstGeom prst="rect">
            <a:avLst/>
          </a:prstGeom>
          <a:noFill/>
        </p:spPr>
        <p:txBody>
          <a:bodyPr vert="horz" wrap="none" lIns="0" tIns="0" rIns="0" bIns="0" rtlCol="0" anchor="b">
            <a:noAutofit/>
          </a:bodyPr>
          <a:lstStyle/>
          <a:p>
            <a:pPr algn="l">
              <a:lnSpc>
                <a:spcPct val="100000"/>
              </a:lnSpc>
              <a:spcBef>
                <a:spcPct val="0"/>
              </a:spcBef>
              <a:spcAft>
                <a:spcPct val="0"/>
              </a:spcAft>
            </a:pPr>
            <a:r>
              <a:rPr kumimoji="0" lang="en-US" sz="1637" b="1" i="0" u="none" baseline="0">
                <a:solidFill>
                  <a:srgbClr val="E60000"/>
                </a:solidFill>
                <a:latin typeface="Frutiger 55 Roman"/>
              </a:rPr>
              <a:t>Draft</a:t>
            </a:r>
          </a:p>
        </p:txBody>
      </p:sp>
      <p:pic>
        <p:nvPicPr>
          <p:cNvPr id="6" name="Picture 5"/>
          <p:cNvPicPr>
            <a:picLocks noChangeAspect="1"/>
          </p:cNvPicPr>
          <p:nvPr userDrawn="1">
            <p:custDataLst>
              <p:tags r:id="rId8"/>
            </p:custDataLst>
          </p:nvPr>
        </p:nvPicPr>
        <p:blipFill>
          <a:blip r:embed="rId10" cstate="print">
            <a:extLst>
              <a:ext uri="{28A0092B-C50C-407E-A947-70E740481C1C}">
                <a14:useLocalDpi xmlns:a14="http://schemas.microsoft.com/office/drawing/2010/main" val="0"/>
              </a:ext>
            </a:extLst>
          </a:blip>
          <a:stretch>
            <a:fillRect/>
          </a:stretch>
        </p:blipFill>
        <p:spPr>
          <a:xfrm>
            <a:off x="507317" y="515390"/>
            <a:ext cx="1007987" cy="368221"/>
          </a:xfrm>
          <a:prstGeom prst="rect">
            <a:avLst/>
          </a:prstGeom>
        </p:spPr>
      </p:pic>
    </p:spTree>
    <p:extLst>
      <p:ext uri="{BB962C8B-B14F-4D97-AF65-F5344CB8AC3E}">
        <p14:creationId xmlns:p14="http://schemas.microsoft.com/office/powerpoint/2010/main" val="27883503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Large 2x2">
    <p:spTree>
      <p:nvGrpSpPr>
        <p:cNvPr id="1" name=""/>
        <p:cNvGrpSpPr/>
        <p:nvPr/>
      </p:nvGrpSpPr>
      <p:grpSpPr>
        <a:xfrm>
          <a:off x="0" y="0"/>
          <a:ext cx="0" cy="0"/>
          <a:chOff x="0" y="0"/>
          <a:chExt cx="0" cy="0"/>
        </a:xfrm>
      </p:grpSpPr>
      <p:sp>
        <p:nvSpPr>
          <p:cNvPr id="19" name="LAYOUT SOURCE"/>
          <p:cNvSpPr>
            <a:spLocks noGrp="1"/>
          </p:cNvSpPr>
          <p:nvPr>
            <p:ph type="body" idx="24" hasCustomPrompt="1"/>
            <p:custDataLst>
              <p:tags r:id="rId1"/>
            </p:custDataLst>
          </p:nvPr>
        </p:nvSpPr>
        <p:spPr>
          <a:xfrm>
            <a:off x="6251171" y="5685910"/>
            <a:ext cx="5375564" cy="174566"/>
          </a:xfrm>
          <a:noFill/>
        </p:spPr>
        <p:txBody>
          <a:bodyPr lIns="0" tIns="54846" rIns="0" bIns="0" anchor="b">
            <a:noAutofit/>
          </a:bodyPr>
          <a:lstStyle>
            <a:lvl1pPr marL="0" indent="0">
              <a:buNone/>
              <a:defRPr sz="818" b="0" baseline="0">
                <a:solidFill>
                  <a:schemeClr val="tx1"/>
                </a:solidFill>
                <a:latin typeface="Frutiger 55 Roman"/>
              </a:defRPr>
            </a:lvl1pPr>
            <a:lvl2pPr marL="342973" indent="0">
              <a:buNone/>
              <a:defRPr sz="1501" b="1"/>
            </a:lvl2pPr>
            <a:lvl3pPr marL="685944" indent="0">
              <a:buNone/>
              <a:defRPr sz="1365" b="1"/>
            </a:lvl3pPr>
            <a:lvl4pPr marL="1028916" indent="0">
              <a:buNone/>
              <a:defRPr sz="1228" b="1"/>
            </a:lvl4pPr>
            <a:lvl5pPr marL="1371887" indent="0">
              <a:buNone/>
              <a:defRPr sz="1228" b="1"/>
            </a:lvl5pPr>
            <a:lvl6pPr marL="1714859" indent="0">
              <a:buNone/>
              <a:defRPr sz="1228" b="1"/>
            </a:lvl6pPr>
            <a:lvl7pPr marL="2057831" indent="0">
              <a:buNone/>
              <a:defRPr sz="1228" b="1"/>
            </a:lvl7pPr>
            <a:lvl8pPr marL="2400802" indent="0">
              <a:buNone/>
              <a:defRPr sz="1228" b="1"/>
            </a:lvl8pPr>
            <a:lvl9pPr marL="2743774" indent="0">
              <a:buNone/>
              <a:defRPr sz="1228" b="1"/>
            </a:lvl9pPr>
          </a:lstStyle>
          <a:p>
            <a:pPr lvl="0"/>
            <a:r>
              <a:rPr lang="en-US"/>
              <a:t>Source:</a:t>
            </a:r>
          </a:p>
        </p:txBody>
      </p:sp>
      <p:sp>
        <p:nvSpPr>
          <p:cNvPr id="17" name="LAYOUT BODY"/>
          <p:cNvSpPr>
            <a:spLocks noGrp="1"/>
          </p:cNvSpPr>
          <p:nvPr>
            <p:ph idx="22"/>
            <p:custDataLst>
              <p:tags r:id="rId2"/>
            </p:custDataLst>
          </p:nvPr>
        </p:nvSpPr>
        <p:spPr>
          <a:xfrm>
            <a:off x="6251171" y="4015049"/>
            <a:ext cx="5375564" cy="1670858"/>
          </a:xfrm>
          <a:noFill/>
        </p:spPr>
        <p:txBody>
          <a:bodyPr lIns="0" tIns="0" rIns="0" bIns="0">
            <a:noAutofit/>
          </a:bodyPr>
          <a:lstStyle>
            <a:lvl1pPr marL="163474" indent="-163474">
              <a:buClr>
                <a:schemeClr val="tx2"/>
              </a:buClr>
              <a:buSzPct val="100000"/>
              <a:buFont typeface="Symbol" pitchFamily="18" charset="2"/>
              <a:buChar char="·"/>
              <a:defRPr sz="1228">
                <a:latin typeface="Frutiger 55 Roman"/>
              </a:defRPr>
            </a:lvl1pPr>
            <a:lvl2pPr marL="310814" indent="-157032">
              <a:tabLst/>
              <a:defRPr sz="1092">
                <a:latin typeface="Frutiger 55 Roman"/>
              </a:defRPr>
            </a:lvl2pPr>
            <a:lvl3pPr marL="470011" indent="-154866">
              <a:buFont typeface="Arial" pitchFamily="34" charset="0"/>
              <a:buChar char="–"/>
              <a:defRPr sz="1092">
                <a:latin typeface="Frutiger 55 Roman"/>
              </a:defRPr>
            </a:lvl3pPr>
            <a:lvl4pPr marL="623794" indent="-153782">
              <a:buSzPct val="84000"/>
              <a:defRPr sz="1092">
                <a:latin typeface="Frutiger 55 Roman"/>
              </a:defRPr>
            </a:lvl4pPr>
            <a:lvl5pPr marL="785977" indent="-171054">
              <a:buSzPct val="84000"/>
              <a:buFont typeface="Arial" pitchFamily="34" charset="0"/>
              <a:buChar char="–"/>
              <a:defRPr sz="1092">
                <a:latin typeface="Frutiger 55 Roman"/>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LAYOUT HEADER"/>
          <p:cNvSpPr>
            <a:spLocks noGrp="1"/>
          </p:cNvSpPr>
          <p:nvPr>
            <p:ph type="body" idx="23" hasCustomPrompt="1"/>
            <p:custDataLst>
              <p:tags r:id="rId3"/>
            </p:custDataLst>
          </p:nvPr>
        </p:nvSpPr>
        <p:spPr>
          <a:xfrm>
            <a:off x="6251171" y="3690852"/>
            <a:ext cx="5375564" cy="324196"/>
          </a:xfrm>
          <a:noFill/>
        </p:spPr>
        <p:txBody>
          <a:bodyPr lIns="0" tIns="0" rIns="0" bIns="36564" anchor="t" anchorCtr="0">
            <a:noAutofit/>
          </a:bodyPr>
          <a:lstStyle>
            <a:lvl1pPr marL="0" indent="0">
              <a:buNone/>
              <a:defRPr sz="1228" b="1" baseline="0">
                <a:solidFill>
                  <a:schemeClr val="tx1"/>
                </a:solidFill>
                <a:latin typeface="Frutiger 55 Roman"/>
              </a:defRPr>
            </a:lvl1pPr>
            <a:lvl2pPr marL="342973" indent="0">
              <a:buNone/>
              <a:defRPr sz="1501" b="1"/>
            </a:lvl2pPr>
            <a:lvl3pPr marL="685944" indent="0">
              <a:buNone/>
              <a:defRPr sz="1365" b="1"/>
            </a:lvl3pPr>
            <a:lvl4pPr marL="1028916" indent="0">
              <a:buNone/>
              <a:defRPr sz="1228" b="1"/>
            </a:lvl4pPr>
            <a:lvl5pPr marL="1371887" indent="0">
              <a:buNone/>
              <a:defRPr sz="1228" b="1"/>
            </a:lvl5pPr>
            <a:lvl6pPr marL="1714859" indent="0">
              <a:buNone/>
              <a:defRPr sz="1228" b="1"/>
            </a:lvl6pPr>
            <a:lvl7pPr marL="2057831" indent="0">
              <a:buNone/>
              <a:defRPr sz="1228" b="1"/>
            </a:lvl7pPr>
            <a:lvl8pPr marL="2400802" indent="0">
              <a:buNone/>
              <a:defRPr sz="1228" b="1"/>
            </a:lvl8pPr>
            <a:lvl9pPr marL="2743774" indent="0">
              <a:buNone/>
              <a:defRPr sz="1228" b="1"/>
            </a:lvl9pPr>
          </a:lstStyle>
          <a:p>
            <a:pPr lvl="0"/>
            <a:r>
              <a:rPr lang="en-US"/>
              <a:t>&lt;&lt;Layout heading&gt;&gt;</a:t>
            </a:r>
          </a:p>
        </p:txBody>
      </p:sp>
      <p:sp>
        <p:nvSpPr>
          <p:cNvPr id="12" name="LAYOUT SOURCE"/>
          <p:cNvSpPr>
            <a:spLocks noGrp="1"/>
          </p:cNvSpPr>
          <p:nvPr>
            <p:ph type="body" idx="18" hasCustomPrompt="1"/>
            <p:custDataLst>
              <p:tags r:id="rId4"/>
            </p:custDataLst>
          </p:nvPr>
        </p:nvSpPr>
        <p:spPr>
          <a:xfrm>
            <a:off x="6251171" y="3358348"/>
            <a:ext cx="5375564" cy="174566"/>
          </a:xfrm>
          <a:noFill/>
        </p:spPr>
        <p:txBody>
          <a:bodyPr lIns="0" tIns="54846" rIns="0" bIns="0" anchor="b">
            <a:noAutofit/>
          </a:bodyPr>
          <a:lstStyle>
            <a:lvl1pPr marL="0" indent="0">
              <a:buNone/>
              <a:defRPr sz="818" b="0" baseline="0">
                <a:solidFill>
                  <a:schemeClr val="tx1"/>
                </a:solidFill>
                <a:latin typeface="Frutiger 55 Roman"/>
              </a:defRPr>
            </a:lvl1pPr>
            <a:lvl2pPr marL="342973" indent="0">
              <a:buNone/>
              <a:defRPr sz="1501" b="1"/>
            </a:lvl2pPr>
            <a:lvl3pPr marL="685944" indent="0">
              <a:buNone/>
              <a:defRPr sz="1365" b="1"/>
            </a:lvl3pPr>
            <a:lvl4pPr marL="1028916" indent="0">
              <a:buNone/>
              <a:defRPr sz="1228" b="1"/>
            </a:lvl4pPr>
            <a:lvl5pPr marL="1371887" indent="0">
              <a:buNone/>
              <a:defRPr sz="1228" b="1"/>
            </a:lvl5pPr>
            <a:lvl6pPr marL="1714859" indent="0">
              <a:buNone/>
              <a:defRPr sz="1228" b="1"/>
            </a:lvl6pPr>
            <a:lvl7pPr marL="2057831" indent="0">
              <a:buNone/>
              <a:defRPr sz="1228" b="1"/>
            </a:lvl7pPr>
            <a:lvl8pPr marL="2400802" indent="0">
              <a:buNone/>
              <a:defRPr sz="1228" b="1"/>
            </a:lvl8pPr>
            <a:lvl9pPr marL="2743774" indent="0">
              <a:buNone/>
              <a:defRPr sz="1228" b="1"/>
            </a:lvl9pPr>
          </a:lstStyle>
          <a:p>
            <a:pPr lvl="0"/>
            <a:r>
              <a:rPr lang="en-US"/>
              <a:t>Source:</a:t>
            </a:r>
          </a:p>
        </p:txBody>
      </p:sp>
      <p:sp>
        <p:nvSpPr>
          <p:cNvPr id="8" name="LAYOUT BODY"/>
          <p:cNvSpPr>
            <a:spLocks noGrp="1"/>
          </p:cNvSpPr>
          <p:nvPr>
            <p:ph idx="16"/>
            <p:custDataLst>
              <p:tags r:id="rId5"/>
            </p:custDataLst>
          </p:nvPr>
        </p:nvSpPr>
        <p:spPr>
          <a:xfrm>
            <a:off x="6251171" y="1687486"/>
            <a:ext cx="5375564" cy="1670858"/>
          </a:xfrm>
          <a:noFill/>
        </p:spPr>
        <p:txBody>
          <a:bodyPr lIns="0" tIns="0" rIns="0" bIns="0">
            <a:noAutofit/>
          </a:bodyPr>
          <a:lstStyle>
            <a:lvl1pPr marL="163474" indent="-163474">
              <a:buClr>
                <a:schemeClr val="tx2"/>
              </a:buClr>
              <a:buSzPct val="100000"/>
              <a:buFont typeface="Symbol" pitchFamily="18" charset="2"/>
              <a:buChar char="·"/>
              <a:defRPr sz="1228">
                <a:latin typeface="Frutiger 55 Roman"/>
              </a:defRPr>
            </a:lvl1pPr>
            <a:lvl2pPr marL="310814" indent="-157032">
              <a:tabLst/>
              <a:defRPr sz="1092">
                <a:latin typeface="Frutiger 55 Roman"/>
              </a:defRPr>
            </a:lvl2pPr>
            <a:lvl3pPr marL="470011" indent="-154866">
              <a:buFont typeface="Arial" pitchFamily="34" charset="0"/>
              <a:buChar char="–"/>
              <a:defRPr sz="1092">
                <a:latin typeface="Frutiger 55 Roman"/>
              </a:defRPr>
            </a:lvl3pPr>
            <a:lvl4pPr marL="623794" indent="-153782">
              <a:buSzPct val="84000"/>
              <a:defRPr sz="1092">
                <a:latin typeface="Frutiger 55 Roman"/>
              </a:defRPr>
            </a:lvl4pPr>
            <a:lvl5pPr marL="785977" indent="-171054">
              <a:buSzPct val="84000"/>
              <a:buFont typeface="Arial" pitchFamily="34" charset="0"/>
              <a:buChar char="–"/>
              <a:defRPr sz="1092">
                <a:latin typeface="Frutiger 55 Roman"/>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7" name="LAYOUT HEADER"/>
          <p:cNvSpPr>
            <a:spLocks noGrp="1"/>
          </p:cNvSpPr>
          <p:nvPr>
            <p:ph type="body" idx="25" hasCustomPrompt="1"/>
            <p:custDataLst>
              <p:tags r:id="rId6"/>
            </p:custDataLst>
          </p:nvPr>
        </p:nvSpPr>
        <p:spPr>
          <a:xfrm>
            <a:off x="6251171" y="1362364"/>
            <a:ext cx="5375564" cy="323273"/>
          </a:xfrm>
          <a:noFill/>
        </p:spPr>
        <p:txBody>
          <a:bodyPr lIns="0" tIns="0" rIns="0" bIns="36564" anchor="t" anchorCtr="0">
            <a:noAutofit/>
          </a:bodyPr>
          <a:lstStyle>
            <a:lvl1pPr marL="0" indent="0">
              <a:buNone/>
              <a:defRPr sz="1228" b="1" baseline="0">
                <a:solidFill>
                  <a:schemeClr val="tx1"/>
                </a:solidFill>
                <a:latin typeface="Frutiger 55 Roman"/>
              </a:defRPr>
            </a:lvl1pPr>
            <a:lvl2pPr marL="342973" indent="0">
              <a:buNone/>
              <a:defRPr sz="1501" b="1"/>
            </a:lvl2pPr>
            <a:lvl3pPr marL="685944" indent="0">
              <a:buNone/>
              <a:defRPr sz="1365" b="1"/>
            </a:lvl3pPr>
            <a:lvl4pPr marL="1028916" indent="0">
              <a:buNone/>
              <a:defRPr sz="1228" b="1"/>
            </a:lvl4pPr>
            <a:lvl5pPr marL="1371887" indent="0">
              <a:buNone/>
              <a:defRPr sz="1228" b="1"/>
            </a:lvl5pPr>
            <a:lvl6pPr marL="1714859" indent="0">
              <a:buNone/>
              <a:defRPr sz="1228" b="1"/>
            </a:lvl6pPr>
            <a:lvl7pPr marL="2057831" indent="0">
              <a:buNone/>
              <a:defRPr sz="1228" b="1"/>
            </a:lvl7pPr>
            <a:lvl8pPr marL="2400802" indent="0">
              <a:buNone/>
              <a:defRPr sz="1228" b="1"/>
            </a:lvl8pPr>
            <a:lvl9pPr marL="2743774" indent="0">
              <a:buNone/>
              <a:defRPr sz="1228" b="1"/>
            </a:lvl9pPr>
          </a:lstStyle>
          <a:p>
            <a:pPr lvl="0"/>
            <a:r>
              <a:rPr lang="en-US"/>
              <a:t>&lt;&lt;Layout heading&gt;&gt;</a:t>
            </a:r>
          </a:p>
        </p:txBody>
      </p:sp>
      <p:sp>
        <p:nvSpPr>
          <p:cNvPr id="16" name="LAYOUT SOURCE"/>
          <p:cNvSpPr>
            <a:spLocks noGrp="1"/>
          </p:cNvSpPr>
          <p:nvPr>
            <p:ph type="body" idx="21" hasCustomPrompt="1"/>
            <p:custDataLst>
              <p:tags r:id="rId7"/>
            </p:custDataLst>
          </p:nvPr>
        </p:nvSpPr>
        <p:spPr>
          <a:xfrm>
            <a:off x="509847" y="5685910"/>
            <a:ext cx="5375564" cy="174566"/>
          </a:xfrm>
          <a:noFill/>
        </p:spPr>
        <p:txBody>
          <a:bodyPr lIns="0" tIns="54846" rIns="0" bIns="0" anchor="b">
            <a:noAutofit/>
          </a:bodyPr>
          <a:lstStyle>
            <a:lvl1pPr marL="0" indent="0">
              <a:buNone/>
              <a:defRPr sz="818" b="0" baseline="0">
                <a:solidFill>
                  <a:schemeClr val="tx1"/>
                </a:solidFill>
                <a:latin typeface="Frutiger 55 Roman"/>
              </a:defRPr>
            </a:lvl1pPr>
            <a:lvl2pPr marL="342973" indent="0">
              <a:buNone/>
              <a:defRPr sz="1501" b="1"/>
            </a:lvl2pPr>
            <a:lvl3pPr marL="685944" indent="0">
              <a:buNone/>
              <a:defRPr sz="1365" b="1"/>
            </a:lvl3pPr>
            <a:lvl4pPr marL="1028916" indent="0">
              <a:buNone/>
              <a:defRPr sz="1228" b="1"/>
            </a:lvl4pPr>
            <a:lvl5pPr marL="1371887" indent="0">
              <a:buNone/>
              <a:defRPr sz="1228" b="1"/>
            </a:lvl5pPr>
            <a:lvl6pPr marL="1714859" indent="0">
              <a:buNone/>
              <a:defRPr sz="1228" b="1"/>
            </a:lvl6pPr>
            <a:lvl7pPr marL="2057831" indent="0">
              <a:buNone/>
              <a:defRPr sz="1228" b="1"/>
            </a:lvl7pPr>
            <a:lvl8pPr marL="2400802" indent="0">
              <a:buNone/>
              <a:defRPr sz="1228" b="1"/>
            </a:lvl8pPr>
            <a:lvl9pPr marL="2743774" indent="0">
              <a:buNone/>
              <a:defRPr sz="1228" b="1"/>
            </a:lvl9pPr>
          </a:lstStyle>
          <a:p>
            <a:pPr lvl="0"/>
            <a:r>
              <a:rPr lang="en-US"/>
              <a:t>Source:</a:t>
            </a:r>
          </a:p>
        </p:txBody>
      </p:sp>
      <p:sp>
        <p:nvSpPr>
          <p:cNvPr id="13" name="LAYOUT BODY"/>
          <p:cNvSpPr>
            <a:spLocks noGrp="1"/>
          </p:cNvSpPr>
          <p:nvPr>
            <p:ph idx="19"/>
            <p:custDataLst>
              <p:tags r:id="rId8"/>
            </p:custDataLst>
          </p:nvPr>
        </p:nvSpPr>
        <p:spPr>
          <a:xfrm>
            <a:off x="509847" y="4015049"/>
            <a:ext cx="5375564" cy="1670858"/>
          </a:xfrm>
          <a:noFill/>
        </p:spPr>
        <p:txBody>
          <a:bodyPr lIns="0" tIns="0" rIns="0" bIns="0">
            <a:noAutofit/>
          </a:bodyPr>
          <a:lstStyle>
            <a:lvl1pPr marL="163474" indent="-163474">
              <a:buClr>
                <a:schemeClr val="tx2"/>
              </a:buClr>
              <a:buSzPct val="100000"/>
              <a:buFont typeface="Symbol" pitchFamily="18" charset="2"/>
              <a:buChar char="·"/>
              <a:defRPr sz="1228">
                <a:latin typeface="Frutiger 55 Roman"/>
              </a:defRPr>
            </a:lvl1pPr>
            <a:lvl2pPr marL="310814" indent="-157032">
              <a:tabLst/>
              <a:defRPr sz="1092">
                <a:latin typeface="Frutiger 55 Roman"/>
              </a:defRPr>
            </a:lvl2pPr>
            <a:lvl3pPr marL="470011" indent="-154866">
              <a:buFont typeface="Arial" pitchFamily="34" charset="0"/>
              <a:buChar char="–"/>
              <a:defRPr sz="1092">
                <a:latin typeface="Frutiger 55 Roman"/>
              </a:defRPr>
            </a:lvl3pPr>
            <a:lvl4pPr marL="623794" indent="-153782">
              <a:buSzPct val="84000"/>
              <a:defRPr sz="1092">
                <a:latin typeface="Frutiger 55 Roman"/>
              </a:defRPr>
            </a:lvl4pPr>
            <a:lvl5pPr marL="785977" indent="-171054">
              <a:buSzPct val="84000"/>
              <a:buFont typeface="Arial" pitchFamily="34" charset="0"/>
              <a:buChar char="–"/>
              <a:defRPr sz="1092">
                <a:latin typeface="Frutiger 55 Roman"/>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9" name="LAYOUT HEADER"/>
          <p:cNvSpPr>
            <a:spLocks noGrp="1"/>
          </p:cNvSpPr>
          <p:nvPr>
            <p:ph type="body" idx="26" hasCustomPrompt="1"/>
            <p:custDataLst>
              <p:tags r:id="rId9"/>
            </p:custDataLst>
          </p:nvPr>
        </p:nvSpPr>
        <p:spPr>
          <a:xfrm>
            <a:off x="509847" y="3690851"/>
            <a:ext cx="5375564" cy="323273"/>
          </a:xfrm>
          <a:noFill/>
        </p:spPr>
        <p:txBody>
          <a:bodyPr lIns="0" tIns="0" rIns="0" bIns="36564" anchor="t" anchorCtr="0">
            <a:noAutofit/>
          </a:bodyPr>
          <a:lstStyle>
            <a:lvl1pPr marL="0" indent="0">
              <a:buNone/>
              <a:defRPr sz="1228" b="1" baseline="0">
                <a:solidFill>
                  <a:schemeClr val="tx1"/>
                </a:solidFill>
                <a:latin typeface="Frutiger 55 Roman"/>
              </a:defRPr>
            </a:lvl1pPr>
            <a:lvl2pPr marL="342973" indent="0">
              <a:buNone/>
              <a:defRPr sz="1501" b="1"/>
            </a:lvl2pPr>
            <a:lvl3pPr marL="685944" indent="0">
              <a:buNone/>
              <a:defRPr sz="1365" b="1"/>
            </a:lvl3pPr>
            <a:lvl4pPr marL="1028916" indent="0">
              <a:buNone/>
              <a:defRPr sz="1228" b="1"/>
            </a:lvl4pPr>
            <a:lvl5pPr marL="1371887" indent="0">
              <a:buNone/>
              <a:defRPr sz="1228" b="1"/>
            </a:lvl5pPr>
            <a:lvl6pPr marL="1714859" indent="0">
              <a:buNone/>
              <a:defRPr sz="1228" b="1"/>
            </a:lvl6pPr>
            <a:lvl7pPr marL="2057831" indent="0">
              <a:buNone/>
              <a:defRPr sz="1228" b="1"/>
            </a:lvl7pPr>
            <a:lvl8pPr marL="2400802" indent="0">
              <a:buNone/>
              <a:defRPr sz="1228" b="1"/>
            </a:lvl8pPr>
            <a:lvl9pPr marL="2743774" indent="0">
              <a:buNone/>
              <a:defRPr sz="1228" b="1"/>
            </a:lvl9pPr>
          </a:lstStyle>
          <a:p>
            <a:pPr lvl="0"/>
            <a:r>
              <a:rPr lang="en-US"/>
              <a:t>&lt;&lt;Layout heading&gt;&gt;</a:t>
            </a:r>
          </a:p>
        </p:txBody>
      </p:sp>
      <p:sp>
        <p:nvSpPr>
          <p:cNvPr id="14" name="LAYOUT SOURCE"/>
          <p:cNvSpPr>
            <a:spLocks noGrp="1"/>
          </p:cNvSpPr>
          <p:nvPr>
            <p:ph type="body" idx="15" hasCustomPrompt="1"/>
            <p:custDataLst>
              <p:tags r:id="rId10"/>
            </p:custDataLst>
          </p:nvPr>
        </p:nvSpPr>
        <p:spPr>
          <a:xfrm>
            <a:off x="509847" y="3358348"/>
            <a:ext cx="5375564" cy="174566"/>
          </a:xfrm>
          <a:noFill/>
        </p:spPr>
        <p:txBody>
          <a:bodyPr lIns="0" tIns="54846" rIns="0" bIns="0" anchor="b">
            <a:noAutofit/>
          </a:bodyPr>
          <a:lstStyle>
            <a:lvl1pPr marL="0" indent="0">
              <a:buNone/>
              <a:defRPr sz="818" b="0" baseline="0">
                <a:solidFill>
                  <a:schemeClr val="tx1"/>
                </a:solidFill>
                <a:latin typeface="Frutiger 55 Roman"/>
              </a:defRPr>
            </a:lvl1pPr>
            <a:lvl2pPr marL="342973" indent="0">
              <a:buNone/>
              <a:defRPr sz="1501" b="1"/>
            </a:lvl2pPr>
            <a:lvl3pPr marL="685944" indent="0">
              <a:buNone/>
              <a:defRPr sz="1365" b="1"/>
            </a:lvl3pPr>
            <a:lvl4pPr marL="1028916" indent="0">
              <a:buNone/>
              <a:defRPr sz="1228" b="1"/>
            </a:lvl4pPr>
            <a:lvl5pPr marL="1371887" indent="0">
              <a:buNone/>
              <a:defRPr sz="1228" b="1"/>
            </a:lvl5pPr>
            <a:lvl6pPr marL="1714859" indent="0">
              <a:buNone/>
              <a:defRPr sz="1228" b="1"/>
            </a:lvl6pPr>
            <a:lvl7pPr marL="2057831" indent="0">
              <a:buNone/>
              <a:defRPr sz="1228" b="1"/>
            </a:lvl7pPr>
            <a:lvl8pPr marL="2400802" indent="0">
              <a:buNone/>
              <a:defRPr sz="1228" b="1"/>
            </a:lvl8pPr>
            <a:lvl9pPr marL="2743774" indent="0">
              <a:buNone/>
              <a:defRPr sz="1228" b="1"/>
            </a:lvl9pPr>
          </a:lstStyle>
          <a:p>
            <a:pPr lvl="0"/>
            <a:r>
              <a:rPr lang="en-US"/>
              <a:t>Source:</a:t>
            </a:r>
          </a:p>
        </p:txBody>
      </p:sp>
      <p:sp>
        <p:nvSpPr>
          <p:cNvPr id="3" name="LAYOUT BODY"/>
          <p:cNvSpPr>
            <a:spLocks noGrp="1"/>
          </p:cNvSpPr>
          <p:nvPr>
            <p:ph idx="1"/>
            <p:custDataLst>
              <p:tags r:id="rId11"/>
            </p:custDataLst>
          </p:nvPr>
        </p:nvSpPr>
        <p:spPr>
          <a:xfrm>
            <a:off x="509847" y="1687486"/>
            <a:ext cx="5375564" cy="1670858"/>
          </a:xfrm>
          <a:noFill/>
        </p:spPr>
        <p:txBody>
          <a:bodyPr lIns="0" tIns="0" rIns="0" bIns="0">
            <a:noAutofit/>
          </a:bodyPr>
          <a:lstStyle>
            <a:lvl1pPr marL="163474" indent="-163474">
              <a:buClr>
                <a:schemeClr val="tx2"/>
              </a:buClr>
              <a:buSzPct val="100000"/>
              <a:buFont typeface="Symbol" pitchFamily="18" charset="2"/>
              <a:buChar char="·"/>
              <a:defRPr sz="1228">
                <a:latin typeface="Frutiger 55 Roman"/>
              </a:defRPr>
            </a:lvl1pPr>
            <a:lvl2pPr marL="310814" indent="-157032">
              <a:tabLst/>
              <a:defRPr sz="1092">
                <a:latin typeface="Frutiger 55 Roman"/>
              </a:defRPr>
            </a:lvl2pPr>
            <a:lvl3pPr marL="470011" indent="-154866">
              <a:buFont typeface="Arial" pitchFamily="34" charset="0"/>
              <a:buChar char="–"/>
              <a:defRPr sz="1092">
                <a:latin typeface="Frutiger 55 Roman"/>
              </a:defRPr>
            </a:lvl3pPr>
            <a:lvl4pPr marL="623794" indent="-153782">
              <a:buSzPct val="84000"/>
              <a:defRPr sz="1092">
                <a:latin typeface="Frutiger 55 Roman"/>
              </a:defRPr>
            </a:lvl4pPr>
            <a:lvl5pPr marL="785977" indent="-171054">
              <a:buSzPct val="84000"/>
              <a:buFont typeface="Arial" pitchFamily="34" charset="0"/>
              <a:buChar char="–"/>
              <a:defRPr sz="1092">
                <a:latin typeface="Frutiger 55 Roman"/>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LAYOUT HEADER"/>
          <p:cNvSpPr>
            <a:spLocks noGrp="1"/>
          </p:cNvSpPr>
          <p:nvPr>
            <p:ph type="body" idx="14" hasCustomPrompt="1"/>
            <p:custDataLst>
              <p:tags r:id="rId12"/>
            </p:custDataLst>
          </p:nvPr>
        </p:nvSpPr>
        <p:spPr>
          <a:xfrm>
            <a:off x="509847" y="1362364"/>
            <a:ext cx="5375564" cy="323273"/>
          </a:xfrm>
          <a:noFill/>
        </p:spPr>
        <p:txBody>
          <a:bodyPr lIns="0" tIns="0" rIns="0" bIns="36564" anchor="t" anchorCtr="0">
            <a:noAutofit/>
          </a:bodyPr>
          <a:lstStyle>
            <a:lvl1pPr marL="0" indent="0">
              <a:buNone/>
              <a:defRPr sz="1228" b="1" baseline="0">
                <a:solidFill>
                  <a:schemeClr val="tx1"/>
                </a:solidFill>
                <a:latin typeface="Frutiger 55 Roman"/>
              </a:defRPr>
            </a:lvl1pPr>
            <a:lvl2pPr marL="342973" indent="0">
              <a:buNone/>
              <a:defRPr sz="1501" b="1"/>
            </a:lvl2pPr>
            <a:lvl3pPr marL="685944" indent="0">
              <a:buNone/>
              <a:defRPr sz="1365" b="1"/>
            </a:lvl3pPr>
            <a:lvl4pPr marL="1028916" indent="0">
              <a:buNone/>
              <a:defRPr sz="1228" b="1"/>
            </a:lvl4pPr>
            <a:lvl5pPr marL="1371887" indent="0">
              <a:buNone/>
              <a:defRPr sz="1228" b="1"/>
            </a:lvl5pPr>
            <a:lvl6pPr marL="1714859" indent="0">
              <a:buNone/>
              <a:defRPr sz="1228" b="1"/>
            </a:lvl6pPr>
            <a:lvl7pPr marL="2057831" indent="0">
              <a:buNone/>
              <a:defRPr sz="1228" b="1"/>
            </a:lvl7pPr>
            <a:lvl8pPr marL="2400802" indent="0">
              <a:buNone/>
              <a:defRPr sz="1228" b="1"/>
            </a:lvl8pPr>
            <a:lvl9pPr marL="2743774" indent="0">
              <a:buNone/>
              <a:defRPr sz="1228" b="1"/>
            </a:lvl9pPr>
          </a:lstStyle>
          <a:p>
            <a:pPr lvl="0"/>
            <a:r>
              <a:rPr lang="en-US"/>
              <a:t>&lt;&lt;Layout heading&gt;&gt;</a:t>
            </a:r>
          </a:p>
        </p:txBody>
      </p:sp>
      <p:cxnSp>
        <p:nvCxnSpPr>
          <p:cNvPr id="66" name="THIN BLUE LINE"/>
          <p:cNvCxnSpPr/>
          <p:nvPr/>
        </p:nvCxnSpPr>
        <p:spPr>
          <a:xfrm>
            <a:off x="509846" y="939339"/>
            <a:ext cx="11139055"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PAGE HEADING"/>
          <p:cNvSpPr>
            <a:spLocks noGrp="1"/>
          </p:cNvSpPr>
          <p:nvPr>
            <p:ph type="title" hasCustomPrompt="1"/>
            <p:custDataLst>
              <p:tags r:id="rId13"/>
            </p:custDataLst>
          </p:nvPr>
        </p:nvSpPr>
        <p:spPr>
          <a:xfrm>
            <a:off x="509847" y="0"/>
            <a:ext cx="11139055" cy="856211"/>
          </a:xfrm>
        </p:spPr>
        <p:txBody>
          <a:bodyPr/>
          <a:lstStyle>
            <a:lvl1pPr>
              <a:defRPr>
                <a:latin typeface="Frutiger 45 Light"/>
              </a:defRPr>
            </a:lvl1pPr>
          </a:lstStyle>
          <a:p>
            <a:pPr lvl="0"/>
            <a:r>
              <a:rPr lang="en-US"/>
              <a:t>&lt;&lt;Page heading&gt;&gt;</a:t>
            </a:r>
          </a:p>
        </p:txBody>
      </p:sp>
      <p:sp>
        <p:nvSpPr>
          <p:cNvPr id="37" name="Slide Number Textbox"/>
          <p:cNvSpPr txBox="1"/>
          <p:nvPr userDrawn="1"/>
        </p:nvSpPr>
        <p:spPr>
          <a:xfrm>
            <a:off x="11161222" y="6234546"/>
            <a:ext cx="498764" cy="349135"/>
          </a:xfrm>
          <a:prstGeom prst="rect">
            <a:avLst/>
          </a:prstGeom>
          <a:noFill/>
        </p:spPr>
        <p:txBody>
          <a:bodyPr vert="horz" wrap="square" lIns="0" tIns="0" rIns="0" bIns="0" rtlCol="0" anchor="b">
            <a:noAutofit/>
          </a:bodyPr>
          <a:lstStyle/>
          <a:p>
            <a:pPr algn="r"/>
            <a:fld id="{C04BB5FE-21AD-4A47-B7F8-7792A0111F81}" type="slidenum">
              <a:rPr lang="en-US" sz="477" smtClean="0"/>
              <a:pPr algn="r"/>
              <a:t>‹#›</a:t>
            </a:fld>
            <a:endParaRPr lang="en-US" sz="477"/>
          </a:p>
        </p:txBody>
      </p:sp>
      <p:sp>
        <p:nvSpPr>
          <p:cNvPr id="39" name="DOCUMENT ID" hidden="1"/>
          <p:cNvSpPr txBox="1"/>
          <p:nvPr userDrawn="1">
            <p:custDataLst>
              <p:tags r:id="rId14"/>
            </p:custDataLst>
          </p:nvPr>
        </p:nvSpPr>
        <p:spPr>
          <a:xfrm>
            <a:off x="2785304" y="382386"/>
            <a:ext cx="8863598" cy="62966"/>
          </a:xfrm>
          <a:prstGeom prst="rect">
            <a:avLst/>
          </a:prstGeom>
        </p:spPr>
        <p:txBody>
          <a:bodyPr vert="horz" wrap="square" lIns="0" tIns="0" rIns="0" bIns="0" rtlCol="0">
            <a:spAutoFit/>
          </a:bodyPr>
          <a:lstStyle>
            <a:lvl1pPr marL="0" lvl="0" indent="0" algn="r" defTabSz="1005505" eaLnBrk="1" latinLnBrk="0" hangingPunct="1">
              <a:spcBef>
                <a:spcPct val="20000"/>
              </a:spcBef>
              <a:buSzPct val="120000"/>
              <a:buFont typeface="Symbol" pitchFamily="18" charset="2"/>
              <a:buNone/>
              <a:defRPr sz="600" b="0" baseline="0">
                <a:solidFill>
                  <a:srgbClr val="616161"/>
                </a:solidFill>
                <a:latin typeface="+mn-lt"/>
                <a:cs typeface="Arial" pitchFamily="34" charset="0"/>
              </a:defRPr>
            </a:lvl1pPr>
            <a:lvl2pPr marL="502755" indent="0" defTabSz="1005505" eaLnBrk="1" latinLnBrk="0" hangingPunct="1">
              <a:spcBef>
                <a:spcPct val="20000"/>
              </a:spcBef>
              <a:buFont typeface="Arial" pitchFamily="34" charset="0"/>
              <a:buNone/>
              <a:defRPr sz="1300">
                <a:latin typeface="+mn-lt"/>
              </a:defRPr>
            </a:lvl2pPr>
            <a:lvl3pPr marL="1005506" indent="0" defTabSz="1005505" eaLnBrk="1" latinLnBrk="0" hangingPunct="1">
              <a:spcBef>
                <a:spcPct val="20000"/>
              </a:spcBef>
              <a:buFont typeface="Arial" pitchFamily="34" charset="0"/>
              <a:buNone/>
              <a:defRPr sz="1300">
                <a:latin typeface="+mn-lt"/>
              </a:defRPr>
            </a:lvl3pPr>
            <a:lvl4pPr marL="1508258" indent="0" defTabSz="1005505" eaLnBrk="1" latinLnBrk="0" hangingPunct="1">
              <a:spcBef>
                <a:spcPct val="20000"/>
              </a:spcBef>
              <a:buFont typeface="Arial" pitchFamily="34" charset="0"/>
              <a:buNone/>
              <a:defRPr sz="1300">
                <a:latin typeface="+mn-lt"/>
              </a:defRPr>
            </a:lvl4pPr>
            <a:lvl5pPr marL="2011009" indent="0" defTabSz="1005505" eaLnBrk="1" latinLnBrk="0" hangingPunct="1">
              <a:spcBef>
                <a:spcPct val="20000"/>
              </a:spcBef>
              <a:buFont typeface="Arial" pitchFamily="34" charset="0"/>
              <a:buNone/>
              <a:defRPr sz="1300">
                <a:latin typeface="+mn-lt"/>
              </a:defRPr>
            </a:lvl5pPr>
            <a:lvl6pPr marL="2765137" indent="-251375" defTabSz="1005505">
              <a:spcBef>
                <a:spcPct val="20000"/>
              </a:spcBef>
              <a:buFont typeface="Arial" pitchFamily="34" charset="0"/>
              <a:buChar char="•"/>
              <a:defRPr sz="2200">
                <a:latin typeface="+mn-lt"/>
              </a:defRPr>
            </a:lvl6pPr>
            <a:lvl7pPr marL="3267890" indent="-251375" defTabSz="1005505">
              <a:spcBef>
                <a:spcPct val="20000"/>
              </a:spcBef>
              <a:buFont typeface="Arial" pitchFamily="34" charset="0"/>
              <a:buChar char="•"/>
              <a:defRPr sz="2200">
                <a:latin typeface="+mn-lt"/>
              </a:defRPr>
            </a:lvl7pPr>
            <a:lvl8pPr marL="3770641" indent="-251375" defTabSz="1005505">
              <a:spcBef>
                <a:spcPct val="20000"/>
              </a:spcBef>
              <a:buFont typeface="Arial" pitchFamily="34" charset="0"/>
              <a:buChar char="•"/>
              <a:defRPr sz="2200">
                <a:latin typeface="+mn-lt"/>
              </a:defRPr>
            </a:lvl8pPr>
            <a:lvl9pPr marL="4273393" indent="-251375" defTabSz="1005505">
              <a:spcBef>
                <a:spcPct val="20000"/>
              </a:spcBef>
              <a:buFont typeface="Arial" pitchFamily="34" charset="0"/>
              <a:buChar char="•"/>
              <a:defRPr sz="2200">
                <a:latin typeface="+mn-lt"/>
              </a:defRPr>
            </a:lvl9pPr>
          </a:lstStyle>
          <a:p>
            <a:pPr lvl="0"/>
            <a:r>
              <a:rPr lang="en-US" sz="409"/>
              <a:t>UBSPROD\</a:t>
            </a:r>
            <a:r>
              <a:rPr lang="en-US" sz="409" err="1"/>
              <a:t>solomos</a:t>
            </a:r>
            <a:r>
              <a:rPr lang="en-US" sz="409"/>
              <a:t> [printed: ____] [saved: December 7, 2018 5:10 PM] P:\Documents\On-Sites\EL </a:t>
            </a:r>
            <a:r>
              <a:rPr lang="en-US" sz="409" err="1"/>
              <a:t>Mgmt</a:t>
            </a:r>
            <a:r>
              <a:rPr lang="en-US" sz="409"/>
              <a:t> 2018\8 - ELI OKRs.pptx </a:t>
            </a:r>
          </a:p>
        </p:txBody>
      </p:sp>
      <p:grpSp>
        <p:nvGrpSpPr>
          <p:cNvPr id="40" name="PXP_GRIDLINES" hidden="1"/>
          <p:cNvGrpSpPr/>
          <p:nvPr userDrawn="1"/>
        </p:nvGrpSpPr>
        <p:grpSpPr>
          <a:xfrm>
            <a:off x="-37138" y="0"/>
            <a:ext cx="12234040" cy="6858000"/>
            <a:chOff x="-30640" y="0"/>
            <a:chExt cx="10093083" cy="7543800"/>
          </a:xfrm>
        </p:grpSpPr>
        <p:cxnSp>
          <p:nvCxnSpPr>
            <p:cNvPr id="41" name="Straight Connector 40" hidden="1"/>
            <p:cNvCxnSpPr/>
            <p:nvPr userDrawn="1"/>
          </p:nvCxnSpPr>
          <p:spPr>
            <a:xfrm>
              <a:off x="402594" y="0"/>
              <a:ext cx="0" cy="754380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42" name="Straight Connector 41" hidden="1"/>
            <p:cNvCxnSpPr/>
            <p:nvPr userDrawn="1"/>
          </p:nvCxnSpPr>
          <p:spPr>
            <a:xfrm>
              <a:off x="5029200" y="0"/>
              <a:ext cx="0" cy="7543800"/>
            </a:xfrm>
            <a:prstGeom prst="line">
              <a:avLst/>
            </a:prstGeom>
            <a:ln w="3175">
              <a:solidFill>
                <a:srgbClr val="464749"/>
              </a:solidFill>
            </a:ln>
          </p:spPr>
          <p:style>
            <a:lnRef idx="1">
              <a:schemeClr val="accent1"/>
            </a:lnRef>
            <a:fillRef idx="0">
              <a:schemeClr val="accent1"/>
            </a:fillRef>
            <a:effectRef idx="0">
              <a:schemeClr val="accent1"/>
            </a:effectRef>
            <a:fontRef idx="minor">
              <a:schemeClr val="tx1"/>
            </a:fontRef>
          </p:style>
        </p:cxnSp>
        <p:cxnSp>
          <p:nvCxnSpPr>
            <p:cNvPr id="43" name="Straight Connector 42" hidden="1"/>
            <p:cNvCxnSpPr/>
            <p:nvPr userDrawn="1"/>
          </p:nvCxnSpPr>
          <p:spPr>
            <a:xfrm>
              <a:off x="9610343" y="0"/>
              <a:ext cx="0" cy="754380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44" name="Straight Connector 43" hidden="1"/>
            <p:cNvCxnSpPr/>
            <p:nvPr userDrawn="1"/>
          </p:nvCxnSpPr>
          <p:spPr>
            <a:xfrm>
              <a:off x="0" y="551751"/>
              <a:ext cx="10058400" cy="0"/>
            </a:xfrm>
            <a:prstGeom prst="line">
              <a:avLst/>
            </a:prstGeom>
            <a:ln w="317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45" name="Straight Connector 44" hidden="1"/>
            <p:cNvCxnSpPr/>
            <p:nvPr userDrawn="1"/>
          </p:nvCxnSpPr>
          <p:spPr>
            <a:xfrm>
              <a:off x="-1600" y="1079526"/>
              <a:ext cx="100584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hidden="1"/>
            <p:cNvCxnSpPr/>
            <p:nvPr userDrawn="1"/>
          </p:nvCxnSpPr>
          <p:spPr>
            <a:xfrm>
              <a:off x="-3200" y="1636176"/>
              <a:ext cx="10058400" cy="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47" name="Straight Connector 46" hidden="1"/>
            <p:cNvCxnSpPr/>
            <p:nvPr userDrawn="1"/>
          </p:nvCxnSpPr>
          <p:spPr>
            <a:xfrm>
              <a:off x="-13716" y="6587211"/>
              <a:ext cx="10058400" cy="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48" name="Straight Connector 47" hidden="1"/>
            <p:cNvCxnSpPr/>
            <p:nvPr userDrawn="1"/>
          </p:nvCxnSpPr>
          <p:spPr>
            <a:xfrm>
              <a:off x="-30640" y="4003499"/>
              <a:ext cx="10058400" cy="0"/>
            </a:xfrm>
            <a:prstGeom prst="line">
              <a:avLst/>
            </a:prstGeom>
            <a:ln w="3175">
              <a:solidFill>
                <a:srgbClr val="464749"/>
              </a:solidFill>
            </a:ln>
          </p:spPr>
          <p:style>
            <a:lnRef idx="1">
              <a:schemeClr val="accent1"/>
            </a:lnRef>
            <a:fillRef idx="0">
              <a:schemeClr val="accent1"/>
            </a:fillRef>
            <a:effectRef idx="0">
              <a:schemeClr val="accent1"/>
            </a:effectRef>
            <a:fontRef idx="minor">
              <a:schemeClr val="tx1"/>
            </a:fontRef>
          </p:style>
        </p:cxnSp>
        <p:cxnSp>
          <p:nvCxnSpPr>
            <p:cNvPr id="49" name="Straight Connector 48" hidden="1"/>
            <p:cNvCxnSpPr/>
            <p:nvPr userDrawn="1"/>
          </p:nvCxnSpPr>
          <p:spPr>
            <a:xfrm>
              <a:off x="0" y="4359099"/>
              <a:ext cx="10058400" cy="0"/>
            </a:xfrm>
            <a:prstGeom prst="line">
              <a:avLst/>
            </a:prstGeom>
            <a:ln w="3175">
              <a:solidFill>
                <a:srgbClr val="464749"/>
              </a:solidFill>
            </a:ln>
          </p:spPr>
          <p:style>
            <a:lnRef idx="1">
              <a:schemeClr val="accent1"/>
            </a:lnRef>
            <a:fillRef idx="0">
              <a:schemeClr val="accent1"/>
            </a:fillRef>
            <a:effectRef idx="0">
              <a:schemeClr val="accent1"/>
            </a:effectRef>
            <a:fontRef idx="minor">
              <a:schemeClr val="tx1"/>
            </a:fontRef>
          </p:style>
        </p:cxnSp>
        <p:cxnSp>
          <p:nvCxnSpPr>
            <p:cNvPr id="50" name="Straight Connector 49" hidden="1"/>
            <p:cNvCxnSpPr/>
            <p:nvPr userDrawn="1"/>
          </p:nvCxnSpPr>
          <p:spPr>
            <a:xfrm>
              <a:off x="-5646" y="850908"/>
              <a:ext cx="10058400" cy="0"/>
            </a:xfrm>
            <a:prstGeom prst="line">
              <a:avLst/>
            </a:prstGeom>
            <a:ln w="317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51" name="Straight Connector 50" hidden="1"/>
            <p:cNvCxnSpPr/>
            <p:nvPr userDrawn="1"/>
          </p:nvCxnSpPr>
          <p:spPr>
            <a:xfrm>
              <a:off x="4043" y="1491573"/>
              <a:ext cx="100584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2" name="DraftStamp" hidden="1"/>
          <p:cNvSpPr txBox="1"/>
          <p:nvPr userDrawn="1">
            <p:custDataLst>
              <p:tags r:id="rId15"/>
            </p:custDataLst>
          </p:nvPr>
        </p:nvSpPr>
        <p:spPr>
          <a:xfrm>
            <a:off x="507317" y="230909"/>
            <a:ext cx="981829" cy="300182"/>
          </a:xfrm>
          <a:prstGeom prst="rect">
            <a:avLst/>
          </a:prstGeom>
          <a:noFill/>
        </p:spPr>
        <p:txBody>
          <a:bodyPr vert="horz" wrap="none" lIns="0" tIns="0" rIns="0" bIns="0" rtlCol="0" anchor="b">
            <a:noAutofit/>
          </a:bodyPr>
          <a:lstStyle/>
          <a:p>
            <a:pPr algn="l">
              <a:lnSpc>
                <a:spcPct val="100000"/>
              </a:lnSpc>
              <a:spcBef>
                <a:spcPct val="0"/>
              </a:spcBef>
              <a:spcAft>
                <a:spcPct val="0"/>
              </a:spcAft>
            </a:pPr>
            <a:r>
              <a:rPr kumimoji="0" lang="en-US" sz="1637" b="1" i="0" u="none" baseline="0">
                <a:solidFill>
                  <a:srgbClr val="E60000"/>
                </a:solidFill>
                <a:latin typeface="Frutiger 55 Roman"/>
              </a:rPr>
              <a:t>Draft</a:t>
            </a:r>
          </a:p>
        </p:txBody>
      </p:sp>
      <p:pic>
        <p:nvPicPr>
          <p:cNvPr id="4" name="Picture 3"/>
          <p:cNvPicPr>
            <a:picLocks noChangeAspect="1"/>
          </p:cNvPicPr>
          <p:nvPr userDrawn="1">
            <p:custDataLst>
              <p:tags r:id="rId16"/>
            </p:custDataLst>
          </p:nvPr>
        </p:nvPicPr>
        <p:blipFill>
          <a:blip r:embed="rId18" cstate="print">
            <a:extLst>
              <a:ext uri="{28A0092B-C50C-407E-A947-70E740481C1C}">
                <a14:useLocalDpi xmlns:a14="http://schemas.microsoft.com/office/drawing/2010/main" val="0"/>
              </a:ext>
            </a:extLst>
          </a:blip>
          <a:stretch>
            <a:fillRect/>
          </a:stretch>
        </p:blipFill>
        <p:spPr>
          <a:xfrm>
            <a:off x="507317" y="6354330"/>
            <a:ext cx="791989" cy="289316"/>
          </a:xfrm>
          <a:prstGeom prst="rect">
            <a:avLst/>
          </a:prstGeom>
        </p:spPr>
      </p:pic>
    </p:spTree>
    <p:extLst>
      <p:ext uri="{BB962C8B-B14F-4D97-AF65-F5344CB8AC3E}">
        <p14:creationId xmlns:p14="http://schemas.microsoft.com/office/powerpoint/2010/main" val="4288281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Large 2x(1 and 2)">
    <p:spTree>
      <p:nvGrpSpPr>
        <p:cNvPr id="1" name=""/>
        <p:cNvGrpSpPr/>
        <p:nvPr/>
      </p:nvGrpSpPr>
      <p:grpSpPr>
        <a:xfrm>
          <a:off x="0" y="0"/>
          <a:ext cx="0" cy="0"/>
          <a:chOff x="0" y="0"/>
          <a:chExt cx="0" cy="0"/>
        </a:xfrm>
      </p:grpSpPr>
      <p:sp>
        <p:nvSpPr>
          <p:cNvPr id="19" name="LAYOUT SOURCE"/>
          <p:cNvSpPr>
            <a:spLocks noGrp="1"/>
          </p:cNvSpPr>
          <p:nvPr>
            <p:ph type="body" idx="24" hasCustomPrompt="1"/>
            <p:custDataLst>
              <p:tags r:id="rId1"/>
            </p:custDataLst>
          </p:nvPr>
        </p:nvSpPr>
        <p:spPr>
          <a:xfrm>
            <a:off x="6251171" y="5685910"/>
            <a:ext cx="5375564" cy="174566"/>
          </a:xfrm>
          <a:noFill/>
        </p:spPr>
        <p:txBody>
          <a:bodyPr lIns="0" tIns="54846" rIns="0" bIns="0" anchor="b">
            <a:noAutofit/>
          </a:bodyPr>
          <a:lstStyle>
            <a:lvl1pPr marL="0" indent="0">
              <a:buNone/>
              <a:defRPr sz="818" b="0" baseline="0">
                <a:solidFill>
                  <a:schemeClr val="tx1"/>
                </a:solidFill>
                <a:latin typeface="Frutiger 55 Roman"/>
              </a:defRPr>
            </a:lvl1pPr>
            <a:lvl2pPr marL="342973" indent="0">
              <a:buNone/>
              <a:defRPr sz="1501" b="1"/>
            </a:lvl2pPr>
            <a:lvl3pPr marL="685944" indent="0">
              <a:buNone/>
              <a:defRPr sz="1365" b="1"/>
            </a:lvl3pPr>
            <a:lvl4pPr marL="1028916" indent="0">
              <a:buNone/>
              <a:defRPr sz="1228" b="1"/>
            </a:lvl4pPr>
            <a:lvl5pPr marL="1371887" indent="0">
              <a:buNone/>
              <a:defRPr sz="1228" b="1"/>
            </a:lvl5pPr>
            <a:lvl6pPr marL="1714859" indent="0">
              <a:buNone/>
              <a:defRPr sz="1228" b="1"/>
            </a:lvl6pPr>
            <a:lvl7pPr marL="2057831" indent="0">
              <a:buNone/>
              <a:defRPr sz="1228" b="1"/>
            </a:lvl7pPr>
            <a:lvl8pPr marL="2400802" indent="0">
              <a:buNone/>
              <a:defRPr sz="1228" b="1"/>
            </a:lvl8pPr>
            <a:lvl9pPr marL="2743774" indent="0">
              <a:buNone/>
              <a:defRPr sz="1228" b="1"/>
            </a:lvl9pPr>
          </a:lstStyle>
          <a:p>
            <a:pPr lvl="0"/>
            <a:r>
              <a:rPr lang="en-US"/>
              <a:t>Source:</a:t>
            </a:r>
          </a:p>
        </p:txBody>
      </p:sp>
      <p:sp>
        <p:nvSpPr>
          <p:cNvPr id="17" name="LAYOUT BODY"/>
          <p:cNvSpPr>
            <a:spLocks noGrp="1"/>
          </p:cNvSpPr>
          <p:nvPr>
            <p:ph idx="22"/>
            <p:custDataLst>
              <p:tags r:id="rId2"/>
            </p:custDataLst>
          </p:nvPr>
        </p:nvSpPr>
        <p:spPr>
          <a:xfrm>
            <a:off x="6251171" y="4015049"/>
            <a:ext cx="5375564" cy="1670858"/>
          </a:xfrm>
          <a:noFill/>
        </p:spPr>
        <p:txBody>
          <a:bodyPr lIns="0" tIns="0" rIns="0" bIns="0">
            <a:noAutofit/>
          </a:bodyPr>
          <a:lstStyle>
            <a:lvl1pPr marL="163474" indent="-163474">
              <a:buClr>
                <a:schemeClr val="tx2"/>
              </a:buClr>
              <a:buSzPct val="100000"/>
              <a:buFont typeface="Symbol" pitchFamily="18" charset="2"/>
              <a:buChar char="·"/>
              <a:defRPr sz="1228">
                <a:latin typeface="Frutiger 55 Roman"/>
              </a:defRPr>
            </a:lvl1pPr>
            <a:lvl2pPr marL="310814" indent="-157032">
              <a:tabLst/>
              <a:defRPr sz="1092">
                <a:latin typeface="Frutiger 55 Roman"/>
              </a:defRPr>
            </a:lvl2pPr>
            <a:lvl3pPr marL="470011" indent="-154866">
              <a:buFont typeface="Arial" pitchFamily="34" charset="0"/>
              <a:buChar char="–"/>
              <a:defRPr sz="1092">
                <a:latin typeface="Frutiger 55 Roman"/>
              </a:defRPr>
            </a:lvl3pPr>
            <a:lvl4pPr marL="623794" indent="-153782">
              <a:buSzPct val="84000"/>
              <a:defRPr sz="1092">
                <a:latin typeface="Frutiger 55 Roman"/>
              </a:defRPr>
            </a:lvl4pPr>
            <a:lvl5pPr marL="785977" indent="-171054">
              <a:buSzPct val="84000"/>
              <a:buFont typeface="Arial" pitchFamily="34" charset="0"/>
              <a:buChar char="–"/>
              <a:defRPr sz="1092">
                <a:latin typeface="Frutiger 55 Roman"/>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0" name="LAYOUT HEADER"/>
          <p:cNvSpPr>
            <a:spLocks noGrp="1"/>
          </p:cNvSpPr>
          <p:nvPr>
            <p:ph type="body" idx="26" hasCustomPrompt="1"/>
            <p:custDataLst>
              <p:tags r:id="rId3"/>
            </p:custDataLst>
          </p:nvPr>
        </p:nvSpPr>
        <p:spPr>
          <a:xfrm>
            <a:off x="6251171" y="3690851"/>
            <a:ext cx="5375564" cy="323273"/>
          </a:xfrm>
          <a:noFill/>
        </p:spPr>
        <p:txBody>
          <a:bodyPr lIns="0" tIns="0" rIns="0" bIns="36564" anchor="t" anchorCtr="0">
            <a:noAutofit/>
          </a:bodyPr>
          <a:lstStyle>
            <a:lvl1pPr marL="0" indent="0">
              <a:buNone/>
              <a:defRPr sz="1228" b="1" baseline="0">
                <a:solidFill>
                  <a:schemeClr val="tx1"/>
                </a:solidFill>
                <a:latin typeface="Frutiger 55 Roman"/>
              </a:defRPr>
            </a:lvl1pPr>
            <a:lvl2pPr marL="342973" indent="0">
              <a:buNone/>
              <a:defRPr sz="1501" b="1"/>
            </a:lvl2pPr>
            <a:lvl3pPr marL="685944" indent="0">
              <a:buNone/>
              <a:defRPr sz="1365" b="1"/>
            </a:lvl3pPr>
            <a:lvl4pPr marL="1028916" indent="0">
              <a:buNone/>
              <a:defRPr sz="1228" b="1"/>
            </a:lvl4pPr>
            <a:lvl5pPr marL="1371887" indent="0">
              <a:buNone/>
              <a:defRPr sz="1228" b="1"/>
            </a:lvl5pPr>
            <a:lvl6pPr marL="1714859" indent="0">
              <a:buNone/>
              <a:defRPr sz="1228" b="1"/>
            </a:lvl6pPr>
            <a:lvl7pPr marL="2057831" indent="0">
              <a:buNone/>
              <a:defRPr sz="1228" b="1"/>
            </a:lvl7pPr>
            <a:lvl8pPr marL="2400802" indent="0">
              <a:buNone/>
              <a:defRPr sz="1228" b="1"/>
            </a:lvl8pPr>
            <a:lvl9pPr marL="2743774" indent="0">
              <a:buNone/>
              <a:defRPr sz="1228" b="1"/>
            </a:lvl9pPr>
          </a:lstStyle>
          <a:p>
            <a:pPr lvl="0"/>
            <a:r>
              <a:rPr lang="en-US"/>
              <a:t>&lt;&lt;Layout heading&gt;&gt;</a:t>
            </a:r>
          </a:p>
        </p:txBody>
      </p:sp>
      <p:sp>
        <p:nvSpPr>
          <p:cNvPr id="12" name="LAYOUT SOURCE"/>
          <p:cNvSpPr>
            <a:spLocks noGrp="1"/>
          </p:cNvSpPr>
          <p:nvPr>
            <p:ph type="body" idx="18" hasCustomPrompt="1"/>
            <p:custDataLst>
              <p:tags r:id="rId4"/>
            </p:custDataLst>
          </p:nvPr>
        </p:nvSpPr>
        <p:spPr>
          <a:xfrm>
            <a:off x="6251171" y="3358348"/>
            <a:ext cx="5375564" cy="174566"/>
          </a:xfrm>
          <a:noFill/>
        </p:spPr>
        <p:txBody>
          <a:bodyPr lIns="0" tIns="54846" rIns="0" bIns="0" anchor="b">
            <a:noAutofit/>
          </a:bodyPr>
          <a:lstStyle>
            <a:lvl1pPr marL="0" indent="0">
              <a:buNone/>
              <a:defRPr sz="818" b="0" baseline="0">
                <a:solidFill>
                  <a:schemeClr val="tx1"/>
                </a:solidFill>
                <a:latin typeface="Frutiger 55 Roman"/>
              </a:defRPr>
            </a:lvl1pPr>
            <a:lvl2pPr marL="342973" indent="0">
              <a:buNone/>
              <a:defRPr sz="1501" b="1"/>
            </a:lvl2pPr>
            <a:lvl3pPr marL="685944" indent="0">
              <a:buNone/>
              <a:defRPr sz="1365" b="1"/>
            </a:lvl3pPr>
            <a:lvl4pPr marL="1028916" indent="0">
              <a:buNone/>
              <a:defRPr sz="1228" b="1"/>
            </a:lvl4pPr>
            <a:lvl5pPr marL="1371887" indent="0">
              <a:buNone/>
              <a:defRPr sz="1228" b="1"/>
            </a:lvl5pPr>
            <a:lvl6pPr marL="1714859" indent="0">
              <a:buNone/>
              <a:defRPr sz="1228" b="1"/>
            </a:lvl6pPr>
            <a:lvl7pPr marL="2057831" indent="0">
              <a:buNone/>
              <a:defRPr sz="1228" b="1"/>
            </a:lvl7pPr>
            <a:lvl8pPr marL="2400802" indent="0">
              <a:buNone/>
              <a:defRPr sz="1228" b="1"/>
            </a:lvl8pPr>
            <a:lvl9pPr marL="2743774" indent="0">
              <a:buNone/>
              <a:defRPr sz="1228" b="1"/>
            </a:lvl9pPr>
          </a:lstStyle>
          <a:p>
            <a:pPr lvl="0"/>
            <a:r>
              <a:rPr lang="en-US"/>
              <a:t>Source:</a:t>
            </a:r>
          </a:p>
        </p:txBody>
      </p:sp>
      <p:sp>
        <p:nvSpPr>
          <p:cNvPr id="8" name="LAYOUT BODY"/>
          <p:cNvSpPr>
            <a:spLocks noGrp="1"/>
          </p:cNvSpPr>
          <p:nvPr>
            <p:ph idx="16"/>
            <p:custDataLst>
              <p:tags r:id="rId5"/>
            </p:custDataLst>
          </p:nvPr>
        </p:nvSpPr>
        <p:spPr>
          <a:xfrm>
            <a:off x="6251171" y="1687486"/>
            <a:ext cx="5375564" cy="1670858"/>
          </a:xfrm>
          <a:noFill/>
        </p:spPr>
        <p:txBody>
          <a:bodyPr lIns="0" tIns="0" rIns="0" bIns="0">
            <a:noAutofit/>
          </a:bodyPr>
          <a:lstStyle>
            <a:lvl1pPr marL="163474" indent="-163474">
              <a:buClr>
                <a:schemeClr val="tx2"/>
              </a:buClr>
              <a:buSzPct val="100000"/>
              <a:buFont typeface="Symbol" pitchFamily="18" charset="2"/>
              <a:buChar char="·"/>
              <a:defRPr sz="1228">
                <a:latin typeface="Frutiger 55 Roman"/>
              </a:defRPr>
            </a:lvl1pPr>
            <a:lvl2pPr marL="310814" indent="-157032">
              <a:tabLst/>
              <a:defRPr sz="1092">
                <a:latin typeface="Frutiger 55 Roman"/>
              </a:defRPr>
            </a:lvl2pPr>
            <a:lvl3pPr marL="470011" indent="-154866">
              <a:buFont typeface="Arial" pitchFamily="34" charset="0"/>
              <a:buChar char="–"/>
              <a:defRPr sz="1092">
                <a:latin typeface="Frutiger 55 Roman"/>
              </a:defRPr>
            </a:lvl3pPr>
            <a:lvl4pPr marL="623794" indent="-153782">
              <a:buSzPct val="84000"/>
              <a:defRPr sz="1092">
                <a:latin typeface="Frutiger 55 Roman"/>
              </a:defRPr>
            </a:lvl4pPr>
            <a:lvl5pPr marL="785977" indent="-171054">
              <a:buSzPct val="84000"/>
              <a:buFont typeface="Arial" pitchFamily="34" charset="0"/>
              <a:buChar char="–"/>
              <a:defRPr sz="1092">
                <a:latin typeface="Frutiger 55 Roman"/>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LAYOUT HEADER"/>
          <p:cNvSpPr>
            <a:spLocks noGrp="1"/>
          </p:cNvSpPr>
          <p:nvPr>
            <p:ph type="body" idx="25" hasCustomPrompt="1"/>
            <p:custDataLst>
              <p:tags r:id="rId6"/>
            </p:custDataLst>
          </p:nvPr>
        </p:nvSpPr>
        <p:spPr>
          <a:xfrm>
            <a:off x="6251171" y="1362364"/>
            <a:ext cx="5375564" cy="323273"/>
          </a:xfrm>
          <a:noFill/>
        </p:spPr>
        <p:txBody>
          <a:bodyPr lIns="0" tIns="0" rIns="0" bIns="36564" anchor="t" anchorCtr="0">
            <a:noAutofit/>
          </a:bodyPr>
          <a:lstStyle>
            <a:lvl1pPr marL="0" indent="0">
              <a:buNone/>
              <a:defRPr sz="1228" b="1" baseline="0">
                <a:solidFill>
                  <a:schemeClr val="tx1"/>
                </a:solidFill>
                <a:latin typeface="Frutiger 55 Roman"/>
              </a:defRPr>
            </a:lvl1pPr>
            <a:lvl2pPr marL="342973" indent="0">
              <a:buNone/>
              <a:defRPr sz="1501" b="1"/>
            </a:lvl2pPr>
            <a:lvl3pPr marL="685944" indent="0">
              <a:buNone/>
              <a:defRPr sz="1365" b="1"/>
            </a:lvl3pPr>
            <a:lvl4pPr marL="1028916" indent="0">
              <a:buNone/>
              <a:defRPr sz="1228" b="1"/>
            </a:lvl4pPr>
            <a:lvl5pPr marL="1371887" indent="0">
              <a:buNone/>
              <a:defRPr sz="1228" b="1"/>
            </a:lvl5pPr>
            <a:lvl6pPr marL="1714859" indent="0">
              <a:buNone/>
              <a:defRPr sz="1228" b="1"/>
            </a:lvl6pPr>
            <a:lvl7pPr marL="2057831" indent="0">
              <a:buNone/>
              <a:defRPr sz="1228" b="1"/>
            </a:lvl7pPr>
            <a:lvl8pPr marL="2400802" indent="0">
              <a:buNone/>
              <a:defRPr sz="1228" b="1"/>
            </a:lvl8pPr>
            <a:lvl9pPr marL="2743774" indent="0">
              <a:buNone/>
              <a:defRPr sz="1228" b="1"/>
            </a:lvl9pPr>
          </a:lstStyle>
          <a:p>
            <a:pPr lvl="0"/>
            <a:r>
              <a:rPr lang="en-US"/>
              <a:t>&lt;&lt;Layout heading&gt;&gt;</a:t>
            </a:r>
          </a:p>
        </p:txBody>
      </p:sp>
      <p:sp>
        <p:nvSpPr>
          <p:cNvPr id="16" name="LAYOUT SOURCE"/>
          <p:cNvSpPr>
            <a:spLocks noGrp="1"/>
          </p:cNvSpPr>
          <p:nvPr>
            <p:ph type="body" idx="21" hasCustomPrompt="1"/>
            <p:custDataLst>
              <p:tags r:id="rId7"/>
            </p:custDataLst>
          </p:nvPr>
        </p:nvSpPr>
        <p:spPr>
          <a:xfrm>
            <a:off x="509847" y="5685910"/>
            <a:ext cx="5375564" cy="174566"/>
          </a:xfrm>
          <a:noFill/>
        </p:spPr>
        <p:txBody>
          <a:bodyPr lIns="0" tIns="54846" rIns="0" bIns="0" anchor="b">
            <a:noAutofit/>
          </a:bodyPr>
          <a:lstStyle>
            <a:lvl1pPr marL="0" indent="0">
              <a:buNone/>
              <a:defRPr sz="818" b="0" baseline="0">
                <a:solidFill>
                  <a:schemeClr val="tx1"/>
                </a:solidFill>
                <a:latin typeface="Frutiger 55 Roman"/>
              </a:defRPr>
            </a:lvl1pPr>
            <a:lvl2pPr marL="342973" indent="0">
              <a:buNone/>
              <a:defRPr sz="1501" b="1"/>
            </a:lvl2pPr>
            <a:lvl3pPr marL="685944" indent="0">
              <a:buNone/>
              <a:defRPr sz="1365" b="1"/>
            </a:lvl3pPr>
            <a:lvl4pPr marL="1028916" indent="0">
              <a:buNone/>
              <a:defRPr sz="1228" b="1"/>
            </a:lvl4pPr>
            <a:lvl5pPr marL="1371887" indent="0">
              <a:buNone/>
              <a:defRPr sz="1228" b="1"/>
            </a:lvl5pPr>
            <a:lvl6pPr marL="1714859" indent="0">
              <a:buNone/>
              <a:defRPr sz="1228" b="1"/>
            </a:lvl6pPr>
            <a:lvl7pPr marL="2057831" indent="0">
              <a:buNone/>
              <a:defRPr sz="1228" b="1"/>
            </a:lvl7pPr>
            <a:lvl8pPr marL="2400802" indent="0">
              <a:buNone/>
              <a:defRPr sz="1228" b="1"/>
            </a:lvl8pPr>
            <a:lvl9pPr marL="2743774" indent="0">
              <a:buNone/>
              <a:defRPr sz="1228" b="1"/>
            </a:lvl9pPr>
          </a:lstStyle>
          <a:p>
            <a:pPr lvl="0"/>
            <a:r>
              <a:rPr lang="en-US"/>
              <a:t>Source:</a:t>
            </a:r>
          </a:p>
        </p:txBody>
      </p:sp>
      <p:sp>
        <p:nvSpPr>
          <p:cNvPr id="3" name="LAYOUT BODY"/>
          <p:cNvSpPr>
            <a:spLocks noGrp="1"/>
          </p:cNvSpPr>
          <p:nvPr>
            <p:ph idx="1"/>
            <p:custDataLst>
              <p:tags r:id="rId8"/>
            </p:custDataLst>
          </p:nvPr>
        </p:nvSpPr>
        <p:spPr>
          <a:xfrm>
            <a:off x="509847" y="1687486"/>
            <a:ext cx="5375564" cy="4006736"/>
          </a:xfrm>
          <a:noFill/>
        </p:spPr>
        <p:txBody>
          <a:bodyPr lIns="0" tIns="0" rIns="0" bIns="0">
            <a:noAutofit/>
          </a:bodyPr>
          <a:lstStyle>
            <a:lvl1pPr marL="163474" indent="-163474">
              <a:buClr>
                <a:schemeClr val="tx2"/>
              </a:buClr>
              <a:buSzPct val="100000"/>
              <a:buFont typeface="Symbol" pitchFamily="18" charset="2"/>
              <a:buChar char="·"/>
              <a:defRPr sz="1228">
                <a:latin typeface="Frutiger 55 Roman"/>
              </a:defRPr>
            </a:lvl1pPr>
            <a:lvl2pPr marL="310814" indent="-157032">
              <a:tabLst/>
              <a:defRPr sz="1092">
                <a:latin typeface="Frutiger 55 Roman"/>
              </a:defRPr>
            </a:lvl2pPr>
            <a:lvl3pPr marL="470011" indent="-154866">
              <a:buFont typeface="Arial" pitchFamily="34" charset="0"/>
              <a:buChar char="–"/>
              <a:defRPr sz="1092">
                <a:latin typeface="Frutiger 55 Roman"/>
              </a:defRPr>
            </a:lvl3pPr>
            <a:lvl4pPr marL="623794" indent="-153782">
              <a:buSzPct val="84000"/>
              <a:defRPr sz="1092">
                <a:latin typeface="Frutiger 55 Roman"/>
              </a:defRPr>
            </a:lvl4pPr>
            <a:lvl5pPr marL="785977" indent="-171054">
              <a:buSzPct val="84000"/>
              <a:buFont typeface="Arial" pitchFamily="34" charset="0"/>
              <a:buChar char="–"/>
              <a:defRPr sz="1092">
                <a:latin typeface="Frutiger 55 Roman"/>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7" name="LAYOUT HEADER"/>
          <p:cNvSpPr>
            <a:spLocks noGrp="1"/>
          </p:cNvSpPr>
          <p:nvPr>
            <p:ph type="body" idx="14" hasCustomPrompt="1"/>
            <p:custDataLst>
              <p:tags r:id="rId9"/>
            </p:custDataLst>
          </p:nvPr>
        </p:nvSpPr>
        <p:spPr>
          <a:xfrm>
            <a:off x="509847" y="1362364"/>
            <a:ext cx="5375564" cy="323273"/>
          </a:xfrm>
          <a:noFill/>
        </p:spPr>
        <p:txBody>
          <a:bodyPr lIns="0" tIns="0" rIns="0" bIns="36564" anchor="t" anchorCtr="0">
            <a:noAutofit/>
          </a:bodyPr>
          <a:lstStyle>
            <a:lvl1pPr marL="0" indent="0">
              <a:buNone/>
              <a:defRPr sz="1228" b="1" baseline="0">
                <a:solidFill>
                  <a:schemeClr val="tx1"/>
                </a:solidFill>
                <a:latin typeface="Frutiger 55 Roman"/>
              </a:defRPr>
            </a:lvl1pPr>
            <a:lvl2pPr marL="342973" indent="0">
              <a:buNone/>
              <a:defRPr sz="1501" b="1"/>
            </a:lvl2pPr>
            <a:lvl3pPr marL="685944" indent="0">
              <a:buNone/>
              <a:defRPr sz="1365" b="1"/>
            </a:lvl3pPr>
            <a:lvl4pPr marL="1028916" indent="0">
              <a:buNone/>
              <a:defRPr sz="1228" b="1"/>
            </a:lvl4pPr>
            <a:lvl5pPr marL="1371887" indent="0">
              <a:buNone/>
              <a:defRPr sz="1228" b="1"/>
            </a:lvl5pPr>
            <a:lvl6pPr marL="1714859" indent="0">
              <a:buNone/>
              <a:defRPr sz="1228" b="1"/>
            </a:lvl6pPr>
            <a:lvl7pPr marL="2057831" indent="0">
              <a:buNone/>
              <a:defRPr sz="1228" b="1"/>
            </a:lvl7pPr>
            <a:lvl8pPr marL="2400802" indent="0">
              <a:buNone/>
              <a:defRPr sz="1228" b="1"/>
            </a:lvl8pPr>
            <a:lvl9pPr marL="2743774" indent="0">
              <a:buNone/>
              <a:defRPr sz="1228" b="1"/>
            </a:lvl9pPr>
          </a:lstStyle>
          <a:p>
            <a:pPr lvl="0"/>
            <a:r>
              <a:rPr lang="en-US"/>
              <a:t>&lt;&lt;Layout heading&gt;&gt;</a:t>
            </a:r>
          </a:p>
        </p:txBody>
      </p:sp>
      <p:cxnSp>
        <p:nvCxnSpPr>
          <p:cNvPr id="63" name="THIN BLUE LINE"/>
          <p:cNvCxnSpPr/>
          <p:nvPr/>
        </p:nvCxnSpPr>
        <p:spPr>
          <a:xfrm>
            <a:off x="509847" y="939339"/>
            <a:ext cx="11139055"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PAGE HEADING"/>
          <p:cNvSpPr>
            <a:spLocks noGrp="1"/>
          </p:cNvSpPr>
          <p:nvPr>
            <p:ph type="title" hasCustomPrompt="1"/>
            <p:custDataLst>
              <p:tags r:id="rId10"/>
            </p:custDataLst>
          </p:nvPr>
        </p:nvSpPr>
        <p:spPr>
          <a:xfrm>
            <a:off x="509847" y="0"/>
            <a:ext cx="11139055" cy="856211"/>
          </a:xfrm>
        </p:spPr>
        <p:txBody>
          <a:bodyPr/>
          <a:lstStyle>
            <a:lvl1pPr>
              <a:defRPr>
                <a:latin typeface="Frutiger 45 Light"/>
              </a:defRPr>
            </a:lvl1pPr>
          </a:lstStyle>
          <a:p>
            <a:pPr lvl="0"/>
            <a:r>
              <a:rPr lang="en-US"/>
              <a:t>&lt;&lt;Page heading&gt;&gt;</a:t>
            </a:r>
          </a:p>
        </p:txBody>
      </p:sp>
      <p:sp>
        <p:nvSpPr>
          <p:cNvPr id="35" name="Slide Number Textbox"/>
          <p:cNvSpPr txBox="1"/>
          <p:nvPr userDrawn="1"/>
        </p:nvSpPr>
        <p:spPr>
          <a:xfrm>
            <a:off x="11161222" y="6234546"/>
            <a:ext cx="498764" cy="349135"/>
          </a:xfrm>
          <a:prstGeom prst="rect">
            <a:avLst/>
          </a:prstGeom>
          <a:noFill/>
        </p:spPr>
        <p:txBody>
          <a:bodyPr vert="horz" wrap="square" lIns="0" tIns="0" rIns="0" bIns="0" rtlCol="0" anchor="b">
            <a:noAutofit/>
          </a:bodyPr>
          <a:lstStyle/>
          <a:p>
            <a:pPr algn="r"/>
            <a:fld id="{7CCF9807-4BDC-4D68-8676-381180632DE6}" type="slidenum">
              <a:rPr lang="en-US" sz="477" smtClean="0"/>
              <a:pPr algn="r"/>
              <a:t>‹#›</a:t>
            </a:fld>
            <a:endParaRPr lang="en-US" sz="477"/>
          </a:p>
        </p:txBody>
      </p:sp>
      <p:sp>
        <p:nvSpPr>
          <p:cNvPr id="37" name="DOCUMENT ID" hidden="1"/>
          <p:cNvSpPr txBox="1"/>
          <p:nvPr userDrawn="1">
            <p:custDataLst>
              <p:tags r:id="rId11"/>
            </p:custDataLst>
          </p:nvPr>
        </p:nvSpPr>
        <p:spPr>
          <a:xfrm>
            <a:off x="2785304" y="382386"/>
            <a:ext cx="8863598" cy="62966"/>
          </a:xfrm>
          <a:prstGeom prst="rect">
            <a:avLst/>
          </a:prstGeom>
        </p:spPr>
        <p:txBody>
          <a:bodyPr vert="horz" wrap="square" lIns="0" tIns="0" rIns="0" bIns="0" rtlCol="0">
            <a:spAutoFit/>
          </a:bodyPr>
          <a:lstStyle>
            <a:lvl1pPr marL="0" lvl="0" indent="0" algn="r" defTabSz="1005505" eaLnBrk="1" latinLnBrk="0" hangingPunct="1">
              <a:spcBef>
                <a:spcPct val="20000"/>
              </a:spcBef>
              <a:buSzPct val="120000"/>
              <a:buFont typeface="Symbol" pitchFamily="18" charset="2"/>
              <a:buNone/>
              <a:defRPr sz="600" b="0" baseline="0">
                <a:solidFill>
                  <a:srgbClr val="616161"/>
                </a:solidFill>
                <a:latin typeface="+mn-lt"/>
                <a:cs typeface="Arial" pitchFamily="34" charset="0"/>
              </a:defRPr>
            </a:lvl1pPr>
            <a:lvl2pPr marL="502755" indent="0" defTabSz="1005505" eaLnBrk="1" latinLnBrk="0" hangingPunct="1">
              <a:spcBef>
                <a:spcPct val="20000"/>
              </a:spcBef>
              <a:buFont typeface="Arial" pitchFamily="34" charset="0"/>
              <a:buNone/>
              <a:defRPr sz="1300">
                <a:latin typeface="+mn-lt"/>
              </a:defRPr>
            </a:lvl2pPr>
            <a:lvl3pPr marL="1005506" indent="0" defTabSz="1005505" eaLnBrk="1" latinLnBrk="0" hangingPunct="1">
              <a:spcBef>
                <a:spcPct val="20000"/>
              </a:spcBef>
              <a:buFont typeface="Arial" pitchFamily="34" charset="0"/>
              <a:buNone/>
              <a:defRPr sz="1300">
                <a:latin typeface="+mn-lt"/>
              </a:defRPr>
            </a:lvl3pPr>
            <a:lvl4pPr marL="1508258" indent="0" defTabSz="1005505" eaLnBrk="1" latinLnBrk="0" hangingPunct="1">
              <a:spcBef>
                <a:spcPct val="20000"/>
              </a:spcBef>
              <a:buFont typeface="Arial" pitchFamily="34" charset="0"/>
              <a:buNone/>
              <a:defRPr sz="1300">
                <a:latin typeface="+mn-lt"/>
              </a:defRPr>
            </a:lvl4pPr>
            <a:lvl5pPr marL="2011009" indent="0" defTabSz="1005505" eaLnBrk="1" latinLnBrk="0" hangingPunct="1">
              <a:spcBef>
                <a:spcPct val="20000"/>
              </a:spcBef>
              <a:buFont typeface="Arial" pitchFamily="34" charset="0"/>
              <a:buNone/>
              <a:defRPr sz="1300">
                <a:latin typeface="+mn-lt"/>
              </a:defRPr>
            </a:lvl5pPr>
            <a:lvl6pPr marL="2765137" indent="-251375" defTabSz="1005505">
              <a:spcBef>
                <a:spcPct val="20000"/>
              </a:spcBef>
              <a:buFont typeface="Arial" pitchFamily="34" charset="0"/>
              <a:buChar char="•"/>
              <a:defRPr sz="2200">
                <a:latin typeface="+mn-lt"/>
              </a:defRPr>
            </a:lvl6pPr>
            <a:lvl7pPr marL="3267890" indent="-251375" defTabSz="1005505">
              <a:spcBef>
                <a:spcPct val="20000"/>
              </a:spcBef>
              <a:buFont typeface="Arial" pitchFamily="34" charset="0"/>
              <a:buChar char="•"/>
              <a:defRPr sz="2200">
                <a:latin typeface="+mn-lt"/>
              </a:defRPr>
            </a:lvl7pPr>
            <a:lvl8pPr marL="3770641" indent="-251375" defTabSz="1005505">
              <a:spcBef>
                <a:spcPct val="20000"/>
              </a:spcBef>
              <a:buFont typeface="Arial" pitchFamily="34" charset="0"/>
              <a:buChar char="•"/>
              <a:defRPr sz="2200">
                <a:latin typeface="+mn-lt"/>
              </a:defRPr>
            </a:lvl8pPr>
            <a:lvl9pPr marL="4273393" indent="-251375" defTabSz="1005505">
              <a:spcBef>
                <a:spcPct val="20000"/>
              </a:spcBef>
              <a:buFont typeface="Arial" pitchFamily="34" charset="0"/>
              <a:buChar char="•"/>
              <a:defRPr sz="2200">
                <a:latin typeface="+mn-lt"/>
              </a:defRPr>
            </a:lvl9pPr>
          </a:lstStyle>
          <a:p>
            <a:pPr lvl="0"/>
            <a:r>
              <a:rPr lang="en-US" sz="409"/>
              <a:t>UBSPROD\</a:t>
            </a:r>
            <a:r>
              <a:rPr lang="en-US" sz="409" err="1"/>
              <a:t>solomos</a:t>
            </a:r>
            <a:r>
              <a:rPr lang="en-US" sz="409"/>
              <a:t> [printed: ____] [saved: December 7, 2018 5:10 PM] P:\Documents\On-Sites\EL </a:t>
            </a:r>
            <a:r>
              <a:rPr lang="en-US" sz="409" err="1"/>
              <a:t>Mgmt</a:t>
            </a:r>
            <a:r>
              <a:rPr lang="en-US" sz="409"/>
              <a:t> 2018\8 - ELI OKRs.pptx </a:t>
            </a:r>
          </a:p>
        </p:txBody>
      </p:sp>
      <p:grpSp>
        <p:nvGrpSpPr>
          <p:cNvPr id="38" name="PXP_GRIDLINES" hidden="1"/>
          <p:cNvGrpSpPr/>
          <p:nvPr userDrawn="1"/>
        </p:nvGrpSpPr>
        <p:grpSpPr>
          <a:xfrm>
            <a:off x="-37138" y="0"/>
            <a:ext cx="12234040" cy="6858000"/>
            <a:chOff x="-30640" y="0"/>
            <a:chExt cx="10093083" cy="7543800"/>
          </a:xfrm>
        </p:grpSpPr>
        <p:cxnSp>
          <p:nvCxnSpPr>
            <p:cNvPr id="39" name="Straight Connector 38" hidden="1"/>
            <p:cNvCxnSpPr/>
            <p:nvPr userDrawn="1"/>
          </p:nvCxnSpPr>
          <p:spPr>
            <a:xfrm>
              <a:off x="402594" y="0"/>
              <a:ext cx="0" cy="754380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40" name="Straight Connector 39" hidden="1"/>
            <p:cNvCxnSpPr/>
            <p:nvPr userDrawn="1"/>
          </p:nvCxnSpPr>
          <p:spPr>
            <a:xfrm>
              <a:off x="5029200" y="0"/>
              <a:ext cx="0" cy="7543800"/>
            </a:xfrm>
            <a:prstGeom prst="line">
              <a:avLst/>
            </a:prstGeom>
            <a:ln w="3175">
              <a:solidFill>
                <a:srgbClr val="464749"/>
              </a:solidFill>
            </a:ln>
          </p:spPr>
          <p:style>
            <a:lnRef idx="1">
              <a:schemeClr val="accent1"/>
            </a:lnRef>
            <a:fillRef idx="0">
              <a:schemeClr val="accent1"/>
            </a:fillRef>
            <a:effectRef idx="0">
              <a:schemeClr val="accent1"/>
            </a:effectRef>
            <a:fontRef idx="minor">
              <a:schemeClr val="tx1"/>
            </a:fontRef>
          </p:style>
        </p:cxnSp>
        <p:cxnSp>
          <p:nvCxnSpPr>
            <p:cNvPr id="41" name="Straight Connector 40" hidden="1"/>
            <p:cNvCxnSpPr/>
            <p:nvPr userDrawn="1"/>
          </p:nvCxnSpPr>
          <p:spPr>
            <a:xfrm>
              <a:off x="9610343" y="0"/>
              <a:ext cx="0" cy="754380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42" name="Straight Connector 41" hidden="1"/>
            <p:cNvCxnSpPr/>
            <p:nvPr userDrawn="1"/>
          </p:nvCxnSpPr>
          <p:spPr>
            <a:xfrm>
              <a:off x="0" y="551751"/>
              <a:ext cx="10058400" cy="0"/>
            </a:xfrm>
            <a:prstGeom prst="line">
              <a:avLst/>
            </a:prstGeom>
            <a:ln w="317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43" name="Straight Connector 42" hidden="1"/>
            <p:cNvCxnSpPr/>
            <p:nvPr userDrawn="1"/>
          </p:nvCxnSpPr>
          <p:spPr>
            <a:xfrm>
              <a:off x="-1600" y="1079526"/>
              <a:ext cx="100584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hidden="1"/>
            <p:cNvCxnSpPr/>
            <p:nvPr userDrawn="1"/>
          </p:nvCxnSpPr>
          <p:spPr>
            <a:xfrm>
              <a:off x="-3200" y="1636176"/>
              <a:ext cx="10058400" cy="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45" name="Straight Connector 44" hidden="1"/>
            <p:cNvCxnSpPr/>
            <p:nvPr userDrawn="1"/>
          </p:nvCxnSpPr>
          <p:spPr>
            <a:xfrm>
              <a:off x="-13716" y="6587211"/>
              <a:ext cx="10058400" cy="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46" name="Straight Connector 45" hidden="1"/>
            <p:cNvCxnSpPr/>
            <p:nvPr userDrawn="1"/>
          </p:nvCxnSpPr>
          <p:spPr>
            <a:xfrm>
              <a:off x="-30640" y="4003499"/>
              <a:ext cx="10058400" cy="0"/>
            </a:xfrm>
            <a:prstGeom prst="line">
              <a:avLst/>
            </a:prstGeom>
            <a:ln w="3175">
              <a:solidFill>
                <a:srgbClr val="464749"/>
              </a:solidFill>
            </a:ln>
          </p:spPr>
          <p:style>
            <a:lnRef idx="1">
              <a:schemeClr val="accent1"/>
            </a:lnRef>
            <a:fillRef idx="0">
              <a:schemeClr val="accent1"/>
            </a:fillRef>
            <a:effectRef idx="0">
              <a:schemeClr val="accent1"/>
            </a:effectRef>
            <a:fontRef idx="minor">
              <a:schemeClr val="tx1"/>
            </a:fontRef>
          </p:style>
        </p:cxnSp>
        <p:cxnSp>
          <p:nvCxnSpPr>
            <p:cNvPr id="47" name="Straight Connector 46" hidden="1"/>
            <p:cNvCxnSpPr/>
            <p:nvPr userDrawn="1"/>
          </p:nvCxnSpPr>
          <p:spPr>
            <a:xfrm>
              <a:off x="0" y="4359099"/>
              <a:ext cx="10058400" cy="0"/>
            </a:xfrm>
            <a:prstGeom prst="line">
              <a:avLst/>
            </a:prstGeom>
            <a:ln w="3175">
              <a:solidFill>
                <a:srgbClr val="464749"/>
              </a:solidFill>
            </a:ln>
          </p:spPr>
          <p:style>
            <a:lnRef idx="1">
              <a:schemeClr val="accent1"/>
            </a:lnRef>
            <a:fillRef idx="0">
              <a:schemeClr val="accent1"/>
            </a:fillRef>
            <a:effectRef idx="0">
              <a:schemeClr val="accent1"/>
            </a:effectRef>
            <a:fontRef idx="minor">
              <a:schemeClr val="tx1"/>
            </a:fontRef>
          </p:style>
        </p:cxnSp>
        <p:cxnSp>
          <p:nvCxnSpPr>
            <p:cNvPr id="48" name="Straight Connector 47" hidden="1"/>
            <p:cNvCxnSpPr/>
            <p:nvPr userDrawn="1"/>
          </p:nvCxnSpPr>
          <p:spPr>
            <a:xfrm>
              <a:off x="-5646" y="850908"/>
              <a:ext cx="10058400" cy="0"/>
            </a:xfrm>
            <a:prstGeom prst="line">
              <a:avLst/>
            </a:prstGeom>
            <a:ln w="317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49" name="Straight Connector 48" hidden="1"/>
            <p:cNvCxnSpPr/>
            <p:nvPr userDrawn="1"/>
          </p:nvCxnSpPr>
          <p:spPr>
            <a:xfrm>
              <a:off x="4043" y="1491573"/>
              <a:ext cx="100584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2" name="DraftStamp" hidden="1"/>
          <p:cNvSpPr txBox="1"/>
          <p:nvPr userDrawn="1">
            <p:custDataLst>
              <p:tags r:id="rId12"/>
            </p:custDataLst>
          </p:nvPr>
        </p:nvSpPr>
        <p:spPr>
          <a:xfrm>
            <a:off x="507317" y="230909"/>
            <a:ext cx="981829" cy="300182"/>
          </a:xfrm>
          <a:prstGeom prst="rect">
            <a:avLst/>
          </a:prstGeom>
          <a:noFill/>
        </p:spPr>
        <p:txBody>
          <a:bodyPr vert="horz" wrap="none" lIns="0" tIns="0" rIns="0" bIns="0" rtlCol="0" anchor="b">
            <a:noAutofit/>
          </a:bodyPr>
          <a:lstStyle/>
          <a:p>
            <a:pPr algn="l">
              <a:lnSpc>
                <a:spcPct val="100000"/>
              </a:lnSpc>
              <a:spcBef>
                <a:spcPct val="0"/>
              </a:spcBef>
              <a:spcAft>
                <a:spcPct val="0"/>
              </a:spcAft>
            </a:pPr>
            <a:r>
              <a:rPr kumimoji="0" lang="en-US" sz="1637" b="1" i="0" u="none" baseline="0">
                <a:solidFill>
                  <a:srgbClr val="E60000"/>
                </a:solidFill>
                <a:latin typeface="Frutiger 55 Roman"/>
              </a:rPr>
              <a:t>Draft</a:t>
            </a:r>
          </a:p>
        </p:txBody>
      </p:sp>
      <p:pic>
        <p:nvPicPr>
          <p:cNvPr id="4" name="Picture 3"/>
          <p:cNvPicPr>
            <a:picLocks noChangeAspect="1"/>
          </p:cNvPicPr>
          <p:nvPr userDrawn="1">
            <p:custDataLst>
              <p:tags r:id="rId13"/>
            </p:custDataLst>
          </p:nvPr>
        </p:nvPicPr>
        <p:blipFill>
          <a:blip r:embed="rId15" cstate="print">
            <a:extLst>
              <a:ext uri="{28A0092B-C50C-407E-A947-70E740481C1C}">
                <a14:useLocalDpi xmlns:a14="http://schemas.microsoft.com/office/drawing/2010/main" val="0"/>
              </a:ext>
            </a:extLst>
          </a:blip>
          <a:stretch>
            <a:fillRect/>
          </a:stretch>
        </p:blipFill>
        <p:spPr>
          <a:xfrm>
            <a:off x="507317" y="6354330"/>
            <a:ext cx="791989" cy="289316"/>
          </a:xfrm>
          <a:prstGeom prst="rect">
            <a:avLst/>
          </a:prstGeom>
        </p:spPr>
      </p:pic>
    </p:spTree>
    <p:extLst>
      <p:ext uri="{BB962C8B-B14F-4D97-AF65-F5344CB8AC3E}">
        <p14:creationId xmlns:p14="http://schemas.microsoft.com/office/powerpoint/2010/main" val="11882258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Large 2x(2 and 1)">
    <p:spTree>
      <p:nvGrpSpPr>
        <p:cNvPr id="1" name=""/>
        <p:cNvGrpSpPr/>
        <p:nvPr/>
      </p:nvGrpSpPr>
      <p:grpSpPr>
        <a:xfrm>
          <a:off x="0" y="0"/>
          <a:ext cx="0" cy="0"/>
          <a:chOff x="0" y="0"/>
          <a:chExt cx="0" cy="0"/>
        </a:xfrm>
      </p:grpSpPr>
      <p:sp>
        <p:nvSpPr>
          <p:cNvPr id="16" name="LAYOUT SOURCE"/>
          <p:cNvSpPr>
            <a:spLocks noGrp="1"/>
          </p:cNvSpPr>
          <p:nvPr>
            <p:ph type="body" idx="21" hasCustomPrompt="1"/>
            <p:custDataLst>
              <p:tags r:id="rId1"/>
            </p:custDataLst>
          </p:nvPr>
        </p:nvSpPr>
        <p:spPr>
          <a:xfrm>
            <a:off x="509847" y="5685910"/>
            <a:ext cx="5375564" cy="174566"/>
          </a:xfrm>
          <a:noFill/>
        </p:spPr>
        <p:txBody>
          <a:bodyPr lIns="0" tIns="54846" rIns="0" bIns="0" anchor="b">
            <a:noAutofit/>
          </a:bodyPr>
          <a:lstStyle>
            <a:lvl1pPr marL="0" indent="0">
              <a:buNone/>
              <a:defRPr sz="818" b="0" baseline="0">
                <a:solidFill>
                  <a:schemeClr val="tx1"/>
                </a:solidFill>
                <a:latin typeface="Frutiger 55 Roman"/>
              </a:defRPr>
            </a:lvl1pPr>
            <a:lvl2pPr marL="342973" indent="0">
              <a:buNone/>
              <a:defRPr sz="1501" b="1"/>
            </a:lvl2pPr>
            <a:lvl3pPr marL="685944" indent="0">
              <a:buNone/>
              <a:defRPr sz="1365" b="1"/>
            </a:lvl3pPr>
            <a:lvl4pPr marL="1028916" indent="0">
              <a:buNone/>
              <a:defRPr sz="1228" b="1"/>
            </a:lvl4pPr>
            <a:lvl5pPr marL="1371887" indent="0">
              <a:buNone/>
              <a:defRPr sz="1228" b="1"/>
            </a:lvl5pPr>
            <a:lvl6pPr marL="1714859" indent="0">
              <a:buNone/>
              <a:defRPr sz="1228" b="1"/>
            </a:lvl6pPr>
            <a:lvl7pPr marL="2057831" indent="0">
              <a:buNone/>
              <a:defRPr sz="1228" b="1"/>
            </a:lvl7pPr>
            <a:lvl8pPr marL="2400802" indent="0">
              <a:buNone/>
              <a:defRPr sz="1228" b="1"/>
            </a:lvl8pPr>
            <a:lvl9pPr marL="2743774" indent="0">
              <a:buNone/>
              <a:defRPr sz="1228" b="1"/>
            </a:lvl9pPr>
          </a:lstStyle>
          <a:p>
            <a:pPr lvl="0"/>
            <a:r>
              <a:rPr lang="en-US"/>
              <a:t>Source:</a:t>
            </a:r>
          </a:p>
        </p:txBody>
      </p:sp>
      <p:sp>
        <p:nvSpPr>
          <p:cNvPr id="13" name="LAYOUT BODY"/>
          <p:cNvSpPr>
            <a:spLocks noGrp="1"/>
          </p:cNvSpPr>
          <p:nvPr>
            <p:ph idx="19"/>
            <p:custDataLst>
              <p:tags r:id="rId2"/>
            </p:custDataLst>
          </p:nvPr>
        </p:nvSpPr>
        <p:spPr>
          <a:xfrm>
            <a:off x="509847" y="4015049"/>
            <a:ext cx="5375564" cy="1670858"/>
          </a:xfrm>
          <a:noFill/>
        </p:spPr>
        <p:txBody>
          <a:bodyPr lIns="0" tIns="0" rIns="0" bIns="0">
            <a:noAutofit/>
          </a:bodyPr>
          <a:lstStyle>
            <a:lvl1pPr marL="163474" indent="-163474">
              <a:buClr>
                <a:schemeClr val="tx2"/>
              </a:buClr>
              <a:buSzPct val="100000"/>
              <a:buFont typeface="Symbol" pitchFamily="18" charset="2"/>
              <a:buChar char="·"/>
              <a:defRPr sz="1228">
                <a:latin typeface="Frutiger 55 Roman"/>
              </a:defRPr>
            </a:lvl1pPr>
            <a:lvl2pPr marL="310814" indent="-157032">
              <a:tabLst/>
              <a:defRPr sz="1092">
                <a:latin typeface="Frutiger 55 Roman"/>
              </a:defRPr>
            </a:lvl2pPr>
            <a:lvl3pPr marL="470011" indent="-154866">
              <a:buFont typeface="Arial" pitchFamily="34" charset="0"/>
              <a:buChar char="–"/>
              <a:defRPr sz="1092">
                <a:latin typeface="Frutiger 55 Roman"/>
              </a:defRPr>
            </a:lvl3pPr>
            <a:lvl4pPr marL="623794" indent="-153782">
              <a:buSzPct val="84000"/>
              <a:defRPr sz="1092">
                <a:latin typeface="Frutiger 55 Roman"/>
              </a:defRPr>
            </a:lvl4pPr>
            <a:lvl5pPr marL="785977" indent="-171054">
              <a:buSzPct val="84000"/>
              <a:buFont typeface="Arial" pitchFamily="34" charset="0"/>
              <a:buChar char="–"/>
              <a:defRPr sz="1092">
                <a:latin typeface="Frutiger 55 Roman"/>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7" name="LAYOUT HEADER"/>
          <p:cNvSpPr>
            <a:spLocks noGrp="1"/>
          </p:cNvSpPr>
          <p:nvPr>
            <p:ph type="body" idx="26" hasCustomPrompt="1"/>
            <p:custDataLst>
              <p:tags r:id="rId3"/>
            </p:custDataLst>
          </p:nvPr>
        </p:nvSpPr>
        <p:spPr>
          <a:xfrm>
            <a:off x="509847" y="3690851"/>
            <a:ext cx="5375564" cy="323273"/>
          </a:xfrm>
          <a:noFill/>
        </p:spPr>
        <p:txBody>
          <a:bodyPr lIns="0" tIns="0" rIns="0" bIns="36564" anchor="t" anchorCtr="0">
            <a:noAutofit/>
          </a:bodyPr>
          <a:lstStyle>
            <a:lvl1pPr marL="0" indent="0">
              <a:buNone/>
              <a:defRPr sz="1228" b="1" baseline="0">
                <a:solidFill>
                  <a:schemeClr val="tx1"/>
                </a:solidFill>
                <a:latin typeface="Frutiger 55 Roman"/>
              </a:defRPr>
            </a:lvl1pPr>
            <a:lvl2pPr marL="342973" indent="0">
              <a:buNone/>
              <a:defRPr sz="1501" b="1"/>
            </a:lvl2pPr>
            <a:lvl3pPr marL="685944" indent="0">
              <a:buNone/>
              <a:defRPr sz="1365" b="1"/>
            </a:lvl3pPr>
            <a:lvl4pPr marL="1028916" indent="0">
              <a:buNone/>
              <a:defRPr sz="1228" b="1"/>
            </a:lvl4pPr>
            <a:lvl5pPr marL="1371887" indent="0">
              <a:buNone/>
              <a:defRPr sz="1228" b="1"/>
            </a:lvl5pPr>
            <a:lvl6pPr marL="1714859" indent="0">
              <a:buNone/>
              <a:defRPr sz="1228" b="1"/>
            </a:lvl6pPr>
            <a:lvl7pPr marL="2057831" indent="0">
              <a:buNone/>
              <a:defRPr sz="1228" b="1"/>
            </a:lvl7pPr>
            <a:lvl8pPr marL="2400802" indent="0">
              <a:buNone/>
              <a:defRPr sz="1228" b="1"/>
            </a:lvl8pPr>
            <a:lvl9pPr marL="2743774" indent="0">
              <a:buNone/>
              <a:defRPr sz="1228" b="1"/>
            </a:lvl9pPr>
          </a:lstStyle>
          <a:p>
            <a:pPr lvl="0"/>
            <a:r>
              <a:rPr lang="en-US"/>
              <a:t>&lt;&lt;Layout heading&gt;&gt;</a:t>
            </a:r>
          </a:p>
        </p:txBody>
      </p:sp>
      <p:sp>
        <p:nvSpPr>
          <p:cNvPr id="19" name="LAYOUT SOURCE"/>
          <p:cNvSpPr>
            <a:spLocks noGrp="1"/>
          </p:cNvSpPr>
          <p:nvPr>
            <p:ph type="body" idx="24" hasCustomPrompt="1"/>
            <p:custDataLst>
              <p:tags r:id="rId4"/>
            </p:custDataLst>
          </p:nvPr>
        </p:nvSpPr>
        <p:spPr>
          <a:xfrm>
            <a:off x="6251171" y="5685910"/>
            <a:ext cx="5375564" cy="174566"/>
          </a:xfrm>
          <a:noFill/>
        </p:spPr>
        <p:txBody>
          <a:bodyPr lIns="0" tIns="54846" rIns="0" bIns="0" anchor="b">
            <a:noAutofit/>
          </a:bodyPr>
          <a:lstStyle>
            <a:lvl1pPr marL="0" indent="0">
              <a:buNone/>
              <a:defRPr sz="818" b="0" baseline="0">
                <a:solidFill>
                  <a:schemeClr val="tx1"/>
                </a:solidFill>
                <a:latin typeface="Frutiger 55 Roman"/>
              </a:defRPr>
            </a:lvl1pPr>
            <a:lvl2pPr marL="342973" indent="0">
              <a:buNone/>
              <a:defRPr sz="1501" b="1"/>
            </a:lvl2pPr>
            <a:lvl3pPr marL="685944" indent="0">
              <a:buNone/>
              <a:defRPr sz="1365" b="1"/>
            </a:lvl3pPr>
            <a:lvl4pPr marL="1028916" indent="0">
              <a:buNone/>
              <a:defRPr sz="1228" b="1"/>
            </a:lvl4pPr>
            <a:lvl5pPr marL="1371887" indent="0">
              <a:buNone/>
              <a:defRPr sz="1228" b="1"/>
            </a:lvl5pPr>
            <a:lvl6pPr marL="1714859" indent="0">
              <a:buNone/>
              <a:defRPr sz="1228" b="1"/>
            </a:lvl6pPr>
            <a:lvl7pPr marL="2057831" indent="0">
              <a:buNone/>
              <a:defRPr sz="1228" b="1"/>
            </a:lvl7pPr>
            <a:lvl8pPr marL="2400802" indent="0">
              <a:buNone/>
              <a:defRPr sz="1228" b="1"/>
            </a:lvl8pPr>
            <a:lvl9pPr marL="2743774" indent="0">
              <a:buNone/>
              <a:defRPr sz="1228" b="1"/>
            </a:lvl9pPr>
          </a:lstStyle>
          <a:p>
            <a:pPr lvl="0"/>
            <a:r>
              <a:rPr lang="en-US"/>
              <a:t>Source:</a:t>
            </a:r>
          </a:p>
        </p:txBody>
      </p:sp>
      <p:sp>
        <p:nvSpPr>
          <p:cNvPr id="8" name="LAYOUT BODY"/>
          <p:cNvSpPr>
            <a:spLocks noGrp="1"/>
          </p:cNvSpPr>
          <p:nvPr>
            <p:ph idx="16"/>
            <p:custDataLst>
              <p:tags r:id="rId5"/>
            </p:custDataLst>
          </p:nvPr>
        </p:nvSpPr>
        <p:spPr>
          <a:xfrm>
            <a:off x="6251171" y="1687486"/>
            <a:ext cx="5375564" cy="4006736"/>
          </a:xfrm>
          <a:noFill/>
        </p:spPr>
        <p:txBody>
          <a:bodyPr lIns="0" tIns="0" rIns="0" bIns="0">
            <a:noAutofit/>
          </a:bodyPr>
          <a:lstStyle>
            <a:lvl1pPr marL="163474" indent="-163474">
              <a:buClr>
                <a:schemeClr val="tx2"/>
              </a:buClr>
              <a:buSzPct val="100000"/>
              <a:buFont typeface="Symbol" pitchFamily="18" charset="2"/>
              <a:buChar char="·"/>
              <a:defRPr sz="1228">
                <a:latin typeface="Frutiger 55 Roman"/>
              </a:defRPr>
            </a:lvl1pPr>
            <a:lvl2pPr marL="310814" indent="-157032">
              <a:tabLst/>
              <a:defRPr sz="1092">
                <a:latin typeface="Frutiger 55 Roman"/>
              </a:defRPr>
            </a:lvl2pPr>
            <a:lvl3pPr marL="470011" indent="-154866">
              <a:buFont typeface="Arial" pitchFamily="34" charset="0"/>
              <a:buChar char="–"/>
              <a:defRPr sz="1092">
                <a:latin typeface="Frutiger 55 Roman"/>
              </a:defRPr>
            </a:lvl3pPr>
            <a:lvl4pPr marL="623794" indent="-153782">
              <a:buSzPct val="84000"/>
              <a:defRPr sz="1092">
                <a:latin typeface="Frutiger 55 Roman"/>
              </a:defRPr>
            </a:lvl4pPr>
            <a:lvl5pPr marL="785977" indent="-171054">
              <a:buSzPct val="84000"/>
              <a:buFont typeface="Arial" pitchFamily="34" charset="0"/>
              <a:buChar char="–"/>
              <a:defRPr sz="1092">
                <a:latin typeface="Frutiger 55 Roman"/>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LAYOUT HEADER"/>
          <p:cNvSpPr>
            <a:spLocks noGrp="1"/>
          </p:cNvSpPr>
          <p:nvPr>
            <p:ph type="body" idx="25" hasCustomPrompt="1"/>
            <p:custDataLst>
              <p:tags r:id="rId6"/>
            </p:custDataLst>
          </p:nvPr>
        </p:nvSpPr>
        <p:spPr>
          <a:xfrm>
            <a:off x="6251171" y="1362364"/>
            <a:ext cx="5375564" cy="323273"/>
          </a:xfrm>
          <a:noFill/>
        </p:spPr>
        <p:txBody>
          <a:bodyPr lIns="0" tIns="0" rIns="0" bIns="36564" anchor="t" anchorCtr="0">
            <a:noAutofit/>
          </a:bodyPr>
          <a:lstStyle>
            <a:lvl1pPr marL="0" indent="0">
              <a:buNone/>
              <a:defRPr sz="1228" b="1" baseline="0">
                <a:solidFill>
                  <a:schemeClr val="tx1"/>
                </a:solidFill>
                <a:latin typeface="Frutiger 55 Roman"/>
              </a:defRPr>
            </a:lvl1pPr>
            <a:lvl2pPr marL="342973" indent="0">
              <a:buNone/>
              <a:defRPr sz="1501" b="1"/>
            </a:lvl2pPr>
            <a:lvl3pPr marL="685944" indent="0">
              <a:buNone/>
              <a:defRPr sz="1365" b="1"/>
            </a:lvl3pPr>
            <a:lvl4pPr marL="1028916" indent="0">
              <a:buNone/>
              <a:defRPr sz="1228" b="1"/>
            </a:lvl4pPr>
            <a:lvl5pPr marL="1371887" indent="0">
              <a:buNone/>
              <a:defRPr sz="1228" b="1"/>
            </a:lvl5pPr>
            <a:lvl6pPr marL="1714859" indent="0">
              <a:buNone/>
              <a:defRPr sz="1228" b="1"/>
            </a:lvl6pPr>
            <a:lvl7pPr marL="2057831" indent="0">
              <a:buNone/>
              <a:defRPr sz="1228" b="1"/>
            </a:lvl7pPr>
            <a:lvl8pPr marL="2400802" indent="0">
              <a:buNone/>
              <a:defRPr sz="1228" b="1"/>
            </a:lvl8pPr>
            <a:lvl9pPr marL="2743774" indent="0">
              <a:buNone/>
              <a:defRPr sz="1228" b="1"/>
            </a:lvl9pPr>
          </a:lstStyle>
          <a:p>
            <a:pPr lvl="0"/>
            <a:r>
              <a:rPr lang="en-US"/>
              <a:t>&lt;&lt;Layout heading&gt;&gt;</a:t>
            </a:r>
          </a:p>
        </p:txBody>
      </p:sp>
      <p:sp>
        <p:nvSpPr>
          <p:cNvPr id="14" name="LAYOUT SOURCE"/>
          <p:cNvSpPr>
            <a:spLocks noGrp="1"/>
          </p:cNvSpPr>
          <p:nvPr>
            <p:ph type="body" idx="15" hasCustomPrompt="1"/>
            <p:custDataLst>
              <p:tags r:id="rId7"/>
            </p:custDataLst>
          </p:nvPr>
        </p:nvSpPr>
        <p:spPr>
          <a:xfrm>
            <a:off x="509847" y="3358348"/>
            <a:ext cx="5375564" cy="174566"/>
          </a:xfrm>
          <a:noFill/>
        </p:spPr>
        <p:txBody>
          <a:bodyPr lIns="0" tIns="54846" rIns="0" bIns="0" anchor="b">
            <a:noAutofit/>
          </a:bodyPr>
          <a:lstStyle>
            <a:lvl1pPr marL="0" indent="0">
              <a:buNone/>
              <a:defRPr sz="818" b="0" baseline="0">
                <a:solidFill>
                  <a:schemeClr val="tx1"/>
                </a:solidFill>
                <a:latin typeface="Frutiger 55 Roman"/>
              </a:defRPr>
            </a:lvl1pPr>
            <a:lvl2pPr marL="342973" indent="0">
              <a:buNone/>
              <a:defRPr sz="1501" b="1"/>
            </a:lvl2pPr>
            <a:lvl3pPr marL="685944" indent="0">
              <a:buNone/>
              <a:defRPr sz="1365" b="1"/>
            </a:lvl3pPr>
            <a:lvl4pPr marL="1028916" indent="0">
              <a:buNone/>
              <a:defRPr sz="1228" b="1"/>
            </a:lvl4pPr>
            <a:lvl5pPr marL="1371887" indent="0">
              <a:buNone/>
              <a:defRPr sz="1228" b="1"/>
            </a:lvl5pPr>
            <a:lvl6pPr marL="1714859" indent="0">
              <a:buNone/>
              <a:defRPr sz="1228" b="1"/>
            </a:lvl6pPr>
            <a:lvl7pPr marL="2057831" indent="0">
              <a:buNone/>
              <a:defRPr sz="1228" b="1"/>
            </a:lvl7pPr>
            <a:lvl8pPr marL="2400802" indent="0">
              <a:buNone/>
              <a:defRPr sz="1228" b="1"/>
            </a:lvl8pPr>
            <a:lvl9pPr marL="2743774" indent="0">
              <a:buNone/>
              <a:defRPr sz="1228" b="1"/>
            </a:lvl9pPr>
          </a:lstStyle>
          <a:p>
            <a:pPr lvl="0"/>
            <a:r>
              <a:rPr lang="en-US"/>
              <a:t>Source:</a:t>
            </a:r>
          </a:p>
        </p:txBody>
      </p:sp>
      <p:sp>
        <p:nvSpPr>
          <p:cNvPr id="3" name="LAYOUT BODY"/>
          <p:cNvSpPr>
            <a:spLocks noGrp="1"/>
          </p:cNvSpPr>
          <p:nvPr>
            <p:ph idx="1"/>
            <p:custDataLst>
              <p:tags r:id="rId8"/>
            </p:custDataLst>
          </p:nvPr>
        </p:nvSpPr>
        <p:spPr>
          <a:xfrm>
            <a:off x="509847" y="1687486"/>
            <a:ext cx="5375564" cy="1670858"/>
          </a:xfrm>
          <a:noFill/>
        </p:spPr>
        <p:txBody>
          <a:bodyPr lIns="0" tIns="0" rIns="0" bIns="0">
            <a:noAutofit/>
          </a:bodyPr>
          <a:lstStyle>
            <a:lvl1pPr marL="163474" indent="-163474">
              <a:buClr>
                <a:schemeClr val="tx2"/>
              </a:buClr>
              <a:buSzPct val="100000"/>
              <a:buFont typeface="Symbol" pitchFamily="18" charset="2"/>
              <a:buChar char="·"/>
              <a:defRPr sz="1228">
                <a:latin typeface="Frutiger 55 Roman"/>
              </a:defRPr>
            </a:lvl1pPr>
            <a:lvl2pPr marL="310814" indent="-157032">
              <a:tabLst/>
              <a:defRPr sz="1092">
                <a:latin typeface="Frutiger 55 Roman"/>
              </a:defRPr>
            </a:lvl2pPr>
            <a:lvl3pPr marL="470011" indent="-154866">
              <a:buFont typeface="Arial" pitchFamily="34" charset="0"/>
              <a:buChar char="–"/>
              <a:defRPr sz="1092">
                <a:latin typeface="Frutiger 55 Roman"/>
              </a:defRPr>
            </a:lvl3pPr>
            <a:lvl4pPr marL="623794" indent="-153782">
              <a:buSzPct val="84000"/>
              <a:defRPr sz="1092">
                <a:latin typeface="Frutiger 55 Roman"/>
              </a:defRPr>
            </a:lvl4pPr>
            <a:lvl5pPr marL="785977" indent="-171054">
              <a:buSzPct val="84000"/>
              <a:buFont typeface="Arial" pitchFamily="34" charset="0"/>
              <a:buChar char="–"/>
              <a:defRPr sz="1092">
                <a:latin typeface="Frutiger 55 Roman"/>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5" name="LAYOUT HEADER"/>
          <p:cNvSpPr>
            <a:spLocks noGrp="1"/>
          </p:cNvSpPr>
          <p:nvPr>
            <p:ph type="body" idx="14" hasCustomPrompt="1"/>
            <p:custDataLst>
              <p:tags r:id="rId9"/>
            </p:custDataLst>
          </p:nvPr>
        </p:nvSpPr>
        <p:spPr>
          <a:xfrm>
            <a:off x="509847" y="1362364"/>
            <a:ext cx="5375564" cy="323273"/>
          </a:xfrm>
          <a:noFill/>
        </p:spPr>
        <p:txBody>
          <a:bodyPr lIns="0" tIns="0" rIns="0" bIns="36564" anchor="t" anchorCtr="0">
            <a:noAutofit/>
          </a:bodyPr>
          <a:lstStyle>
            <a:lvl1pPr marL="0" indent="0">
              <a:buNone/>
              <a:defRPr sz="1228" b="1" baseline="0">
                <a:solidFill>
                  <a:schemeClr val="tx1"/>
                </a:solidFill>
                <a:latin typeface="Frutiger 55 Roman"/>
              </a:defRPr>
            </a:lvl1pPr>
            <a:lvl2pPr marL="342973" indent="0">
              <a:buNone/>
              <a:defRPr sz="1501" b="1"/>
            </a:lvl2pPr>
            <a:lvl3pPr marL="685944" indent="0">
              <a:buNone/>
              <a:defRPr sz="1365" b="1"/>
            </a:lvl3pPr>
            <a:lvl4pPr marL="1028916" indent="0">
              <a:buNone/>
              <a:defRPr sz="1228" b="1"/>
            </a:lvl4pPr>
            <a:lvl5pPr marL="1371887" indent="0">
              <a:buNone/>
              <a:defRPr sz="1228" b="1"/>
            </a:lvl5pPr>
            <a:lvl6pPr marL="1714859" indent="0">
              <a:buNone/>
              <a:defRPr sz="1228" b="1"/>
            </a:lvl6pPr>
            <a:lvl7pPr marL="2057831" indent="0">
              <a:buNone/>
              <a:defRPr sz="1228" b="1"/>
            </a:lvl7pPr>
            <a:lvl8pPr marL="2400802" indent="0">
              <a:buNone/>
              <a:defRPr sz="1228" b="1"/>
            </a:lvl8pPr>
            <a:lvl9pPr marL="2743774" indent="0">
              <a:buNone/>
              <a:defRPr sz="1228" b="1"/>
            </a:lvl9pPr>
          </a:lstStyle>
          <a:p>
            <a:pPr lvl="0"/>
            <a:r>
              <a:rPr lang="en-US"/>
              <a:t>&lt;&lt;Layout heading&gt;&gt;</a:t>
            </a:r>
          </a:p>
        </p:txBody>
      </p:sp>
      <p:cxnSp>
        <p:nvCxnSpPr>
          <p:cNvPr id="63" name="THIN BLUE LINE"/>
          <p:cNvCxnSpPr/>
          <p:nvPr/>
        </p:nvCxnSpPr>
        <p:spPr>
          <a:xfrm>
            <a:off x="509847" y="939339"/>
            <a:ext cx="11139055"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PAGE HEADING"/>
          <p:cNvSpPr>
            <a:spLocks noGrp="1"/>
          </p:cNvSpPr>
          <p:nvPr>
            <p:ph type="title" hasCustomPrompt="1"/>
            <p:custDataLst>
              <p:tags r:id="rId10"/>
            </p:custDataLst>
          </p:nvPr>
        </p:nvSpPr>
        <p:spPr>
          <a:xfrm>
            <a:off x="509847" y="0"/>
            <a:ext cx="11139055" cy="856211"/>
          </a:xfrm>
        </p:spPr>
        <p:txBody>
          <a:bodyPr/>
          <a:lstStyle>
            <a:lvl1pPr>
              <a:defRPr>
                <a:latin typeface="Frutiger 45 Light"/>
              </a:defRPr>
            </a:lvl1pPr>
          </a:lstStyle>
          <a:p>
            <a:pPr lvl="0"/>
            <a:r>
              <a:rPr lang="en-US"/>
              <a:t>&lt;&lt;Page heading&gt;&gt;</a:t>
            </a:r>
          </a:p>
        </p:txBody>
      </p:sp>
      <p:sp>
        <p:nvSpPr>
          <p:cNvPr id="34" name="Slide Number Textbox"/>
          <p:cNvSpPr txBox="1"/>
          <p:nvPr userDrawn="1"/>
        </p:nvSpPr>
        <p:spPr>
          <a:xfrm>
            <a:off x="11161222" y="6234546"/>
            <a:ext cx="498764" cy="349135"/>
          </a:xfrm>
          <a:prstGeom prst="rect">
            <a:avLst/>
          </a:prstGeom>
          <a:noFill/>
        </p:spPr>
        <p:txBody>
          <a:bodyPr vert="horz" wrap="square" lIns="0" tIns="0" rIns="0" bIns="0" rtlCol="0" anchor="b">
            <a:noAutofit/>
          </a:bodyPr>
          <a:lstStyle/>
          <a:p>
            <a:pPr algn="r"/>
            <a:fld id="{EB71FFF7-9F05-4969-ABC0-23146D694E35}" type="slidenum">
              <a:rPr lang="en-US" sz="477" smtClean="0"/>
              <a:pPr algn="r"/>
              <a:t>‹#›</a:t>
            </a:fld>
            <a:endParaRPr lang="en-US" sz="477"/>
          </a:p>
        </p:txBody>
      </p:sp>
      <p:sp>
        <p:nvSpPr>
          <p:cNvPr id="36" name="DOCUMENT ID" hidden="1"/>
          <p:cNvSpPr txBox="1"/>
          <p:nvPr userDrawn="1">
            <p:custDataLst>
              <p:tags r:id="rId11"/>
            </p:custDataLst>
          </p:nvPr>
        </p:nvSpPr>
        <p:spPr>
          <a:xfrm>
            <a:off x="2785304" y="382386"/>
            <a:ext cx="8863598" cy="62966"/>
          </a:xfrm>
          <a:prstGeom prst="rect">
            <a:avLst/>
          </a:prstGeom>
        </p:spPr>
        <p:txBody>
          <a:bodyPr vert="horz" wrap="square" lIns="0" tIns="0" rIns="0" bIns="0" rtlCol="0">
            <a:spAutoFit/>
          </a:bodyPr>
          <a:lstStyle>
            <a:lvl1pPr marL="0" lvl="0" indent="0" algn="r" defTabSz="1005505" eaLnBrk="1" latinLnBrk="0" hangingPunct="1">
              <a:spcBef>
                <a:spcPct val="20000"/>
              </a:spcBef>
              <a:buSzPct val="120000"/>
              <a:buFont typeface="Symbol" pitchFamily="18" charset="2"/>
              <a:buNone/>
              <a:defRPr sz="600" b="0" baseline="0">
                <a:solidFill>
                  <a:srgbClr val="616161"/>
                </a:solidFill>
                <a:latin typeface="+mn-lt"/>
                <a:cs typeface="Arial" pitchFamily="34" charset="0"/>
              </a:defRPr>
            </a:lvl1pPr>
            <a:lvl2pPr marL="502755" indent="0" defTabSz="1005505" eaLnBrk="1" latinLnBrk="0" hangingPunct="1">
              <a:spcBef>
                <a:spcPct val="20000"/>
              </a:spcBef>
              <a:buFont typeface="Arial" pitchFamily="34" charset="0"/>
              <a:buNone/>
              <a:defRPr sz="1300">
                <a:latin typeface="+mn-lt"/>
              </a:defRPr>
            </a:lvl2pPr>
            <a:lvl3pPr marL="1005506" indent="0" defTabSz="1005505" eaLnBrk="1" latinLnBrk="0" hangingPunct="1">
              <a:spcBef>
                <a:spcPct val="20000"/>
              </a:spcBef>
              <a:buFont typeface="Arial" pitchFamily="34" charset="0"/>
              <a:buNone/>
              <a:defRPr sz="1300">
                <a:latin typeface="+mn-lt"/>
              </a:defRPr>
            </a:lvl3pPr>
            <a:lvl4pPr marL="1508258" indent="0" defTabSz="1005505" eaLnBrk="1" latinLnBrk="0" hangingPunct="1">
              <a:spcBef>
                <a:spcPct val="20000"/>
              </a:spcBef>
              <a:buFont typeface="Arial" pitchFamily="34" charset="0"/>
              <a:buNone/>
              <a:defRPr sz="1300">
                <a:latin typeface="+mn-lt"/>
              </a:defRPr>
            </a:lvl4pPr>
            <a:lvl5pPr marL="2011009" indent="0" defTabSz="1005505" eaLnBrk="1" latinLnBrk="0" hangingPunct="1">
              <a:spcBef>
                <a:spcPct val="20000"/>
              </a:spcBef>
              <a:buFont typeface="Arial" pitchFamily="34" charset="0"/>
              <a:buNone/>
              <a:defRPr sz="1300">
                <a:latin typeface="+mn-lt"/>
              </a:defRPr>
            </a:lvl5pPr>
            <a:lvl6pPr marL="2765137" indent="-251375" defTabSz="1005505">
              <a:spcBef>
                <a:spcPct val="20000"/>
              </a:spcBef>
              <a:buFont typeface="Arial" pitchFamily="34" charset="0"/>
              <a:buChar char="•"/>
              <a:defRPr sz="2200">
                <a:latin typeface="+mn-lt"/>
              </a:defRPr>
            </a:lvl6pPr>
            <a:lvl7pPr marL="3267890" indent="-251375" defTabSz="1005505">
              <a:spcBef>
                <a:spcPct val="20000"/>
              </a:spcBef>
              <a:buFont typeface="Arial" pitchFamily="34" charset="0"/>
              <a:buChar char="•"/>
              <a:defRPr sz="2200">
                <a:latin typeface="+mn-lt"/>
              </a:defRPr>
            </a:lvl7pPr>
            <a:lvl8pPr marL="3770641" indent="-251375" defTabSz="1005505">
              <a:spcBef>
                <a:spcPct val="20000"/>
              </a:spcBef>
              <a:buFont typeface="Arial" pitchFamily="34" charset="0"/>
              <a:buChar char="•"/>
              <a:defRPr sz="2200">
                <a:latin typeface="+mn-lt"/>
              </a:defRPr>
            </a:lvl8pPr>
            <a:lvl9pPr marL="4273393" indent="-251375" defTabSz="1005505">
              <a:spcBef>
                <a:spcPct val="20000"/>
              </a:spcBef>
              <a:buFont typeface="Arial" pitchFamily="34" charset="0"/>
              <a:buChar char="•"/>
              <a:defRPr sz="2200">
                <a:latin typeface="+mn-lt"/>
              </a:defRPr>
            </a:lvl9pPr>
          </a:lstStyle>
          <a:p>
            <a:pPr lvl="0"/>
            <a:r>
              <a:rPr lang="en-US" sz="409"/>
              <a:t>UBSPROD\</a:t>
            </a:r>
            <a:r>
              <a:rPr lang="en-US" sz="409" err="1"/>
              <a:t>solomos</a:t>
            </a:r>
            <a:r>
              <a:rPr lang="en-US" sz="409"/>
              <a:t> [printed: ____] [saved: December 7, 2018 5:10 PM] P:\Documents\On-Sites\EL </a:t>
            </a:r>
            <a:r>
              <a:rPr lang="en-US" sz="409" err="1"/>
              <a:t>Mgmt</a:t>
            </a:r>
            <a:r>
              <a:rPr lang="en-US" sz="409"/>
              <a:t> 2018\8 - ELI OKRs.pptx </a:t>
            </a:r>
          </a:p>
        </p:txBody>
      </p:sp>
      <p:grpSp>
        <p:nvGrpSpPr>
          <p:cNvPr id="37" name="PXP_GRIDLINES" hidden="1"/>
          <p:cNvGrpSpPr/>
          <p:nvPr userDrawn="1"/>
        </p:nvGrpSpPr>
        <p:grpSpPr>
          <a:xfrm>
            <a:off x="-37138" y="0"/>
            <a:ext cx="12234040" cy="6858000"/>
            <a:chOff x="-30640" y="0"/>
            <a:chExt cx="10093083" cy="7543800"/>
          </a:xfrm>
        </p:grpSpPr>
        <p:cxnSp>
          <p:nvCxnSpPr>
            <p:cNvPr id="38" name="Straight Connector 37" hidden="1"/>
            <p:cNvCxnSpPr/>
            <p:nvPr userDrawn="1"/>
          </p:nvCxnSpPr>
          <p:spPr>
            <a:xfrm>
              <a:off x="402594" y="0"/>
              <a:ext cx="0" cy="754380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39" name="Straight Connector 38" hidden="1"/>
            <p:cNvCxnSpPr/>
            <p:nvPr userDrawn="1"/>
          </p:nvCxnSpPr>
          <p:spPr>
            <a:xfrm>
              <a:off x="5029200" y="0"/>
              <a:ext cx="0" cy="7543800"/>
            </a:xfrm>
            <a:prstGeom prst="line">
              <a:avLst/>
            </a:prstGeom>
            <a:ln w="3175">
              <a:solidFill>
                <a:srgbClr val="464749"/>
              </a:solidFill>
            </a:ln>
          </p:spPr>
          <p:style>
            <a:lnRef idx="1">
              <a:schemeClr val="accent1"/>
            </a:lnRef>
            <a:fillRef idx="0">
              <a:schemeClr val="accent1"/>
            </a:fillRef>
            <a:effectRef idx="0">
              <a:schemeClr val="accent1"/>
            </a:effectRef>
            <a:fontRef idx="minor">
              <a:schemeClr val="tx1"/>
            </a:fontRef>
          </p:style>
        </p:cxnSp>
        <p:cxnSp>
          <p:nvCxnSpPr>
            <p:cNvPr id="40" name="Straight Connector 39" hidden="1"/>
            <p:cNvCxnSpPr/>
            <p:nvPr userDrawn="1"/>
          </p:nvCxnSpPr>
          <p:spPr>
            <a:xfrm>
              <a:off x="9610343" y="0"/>
              <a:ext cx="0" cy="754380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41" name="Straight Connector 40" hidden="1"/>
            <p:cNvCxnSpPr/>
            <p:nvPr userDrawn="1"/>
          </p:nvCxnSpPr>
          <p:spPr>
            <a:xfrm>
              <a:off x="0" y="551751"/>
              <a:ext cx="10058400" cy="0"/>
            </a:xfrm>
            <a:prstGeom prst="line">
              <a:avLst/>
            </a:prstGeom>
            <a:ln w="317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42" name="Straight Connector 41" hidden="1"/>
            <p:cNvCxnSpPr/>
            <p:nvPr userDrawn="1"/>
          </p:nvCxnSpPr>
          <p:spPr>
            <a:xfrm>
              <a:off x="-1600" y="1079526"/>
              <a:ext cx="100584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hidden="1"/>
            <p:cNvCxnSpPr/>
            <p:nvPr userDrawn="1"/>
          </p:nvCxnSpPr>
          <p:spPr>
            <a:xfrm>
              <a:off x="-3200" y="1636176"/>
              <a:ext cx="10058400" cy="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44" name="Straight Connector 43" hidden="1"/>
            <p:cNvCxnSpPr/>
            <p:nvPr userDrawn="1"/>
          </p:nvCxnSpPr>
          <p:spPr>
            <a:xfrm>
              <a:off x="-13716" y="6587211"/>
              <a:ext cx="10058400" cy="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45" name="Straight Connector 44" hidden="1"/>
            <p:cNvCxnSpPr/>
            <p:nvPr userDrawn="1"/>
          </p:nvCxnSpPr>
          <p:spPr>
            <a:xfrm>
              <a:off x="-30640" y="4003499"/>
              <a:ext cx="10058400" cy="0"/>
            </a:xfrm>
            <a:prstGeom prst="line">
              <a:avLst/>
            </a:prstGeom>
            <a:ln w="3175">
              <a:solidFill>
                <a:srgbClr val="464749"/>
              </a:solidFill>
            </a:ln>
          </p:spPr>
          <p:style>
            <a:lnRef idx="1">
              <a:schemeClr val="accent1"/>
            </a:lnRef>
            <a:fillRef idx="0">
              <a:schemeClr val="accent1"/>
            </a:fillRef>
            <a:effectRef idx="0">
              <a:schemeClr val="accent1"/>
            </a:effectRef>
            <a:fontRef idx="minor">
              <a:schemeClr val="tx1"/>
            </a:fontRef>
          </p:style>
        </p:cxnSp>
        <p:cxnSp>
          <p:nvCxnSpPr>
            <p:cNvPr id="46" name="Straight Connector 45" hidden="1"/>
            <p:cNvCxnSpPr/>
            <p:nvPr userDrawn="1"/>
          </p:nvCxnSpPr>
          <p:spPr>
            <a:xfrm>
              <a:off x="0" y="4359099"/>
              <a:ext cx="10058400" cy="0"/>
            </a:xfrm>
            <a:prstGeom prst="line">
              <a:avLst/>
            </a:prstGeom>
            <a:ln w="3175">
              <a:solidFill>
                <a:srgbClr val="464749"/>
              </a:solidFill>
            </a:ln>
          </p:spPr>
          <p:style>
            <a:lnRef idx="1">
              <a:schemeClr val="accent1"/>
            </a:lnRef>
            <a:fillRef idx="0">
              <a:schemeClr val="accent1"/>
            </a:fillRef>
            <a:effectRef idx="0">
              <a:schemeClr val="accent1"/>
            </a:effectRef>
            <a:fontRef idx="minor">
              <a:schemeClr val="tx1"/>
            </a:fontRef>
          </p:style>
        </p:cxnSp>
        <p:cxnSp>
          <p:nvCxnSpPr>
            <p:cNvPr id="47" name="Straight Connector 46" hidden="1"/>
            <p:cNvCxnSpPr/>
            <p:nvPr userDrawn="1"/>
          </p:nvCxnSpPr>
          <p:spPr>
            <a:xfrm>
              <a:off x="-5646" y="850908"/>
              <a:ext cx="10058400" cy="0"/>
            </a:xfrm>
            <a:prstGeom prst="line">
              <a:avLst/>
            </a:prstGeom>
            <a:ln w="317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48" name="Straight Connector 47" hidden="1"/>
            <p:cNvCxnSpPr/>
            <p:nvPr userDrawn="1"/>
          </p:nvCxnSpPr>
          <p:spPr>
            <a:xfrm>
              <a:off x="4043" y="1491573"/>
              <a:ext cx="100584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2" name="DraftStamp" hidden="1"/>
          <p:cNvSpPr txBox="1"/>
          <p:nvPr userDrawn="1">
            <p:custDataLst>
              <p:tags r:id="rId12"/>
            </p:custDataLst>
          </p:nvPr>
        </p:nvSpPr>
        <p:spPr>
          <a:xfrm>
            <a:off x="507317" y="230909"/>
            <a:ext cx="981829" cy="300182"/>
          </a:xfrm>
          <a:prstGeom prst="rect">
            <a:avLst/>
          </a:prstGeom>
          <a:noFill/>
        </p:spPr>
        <p:txBody>
          <a:bodyPr vert="horz" wrap="none" lIns="0" tIns="0" rIns="0" bIns="0" rtlCol="0" anchor="b">
            <a:noAutofit/>
          </a:bodyPr>
          <a:lstStyle/>
          <a:p>
            <a:pPr algn="l">
              <a:lnSpc>
                <a:spcPct val="100000"/>
              </a:lnSpc>
              <a:spcBef>
                <a:spcPct val="0"/>
              </a:spcBef>
              <a:spcAft>
                <a:spcPct val="0"/>
              </a:spcAft>
            </a:pPr>
            <a:r>
              <a:rPr kumimoji="0" lang="en-US" sz="1637" b="1" i="0" u="none" baseline="0">
                <a:solidFill>
                  <a:srgbClr val="E60000"/>
                </a:solidFill>
                <a:latin typeface="Frutiger 55 Roman"/>
              </a:rPr>
              <a:t>Draft</a:t>
            </a:r>
          </a:p>
        </p:txBody>
      </p:sp>
      <p:pic>
        <p:nvPicPr>
          <p:cNvPr id="4" name="Picture 3"/>
          <p:cNvPicPr>
            <a:picLocks noChangeAspect="1"/>
          </p:cNvPicPr>
          <p:nvPr userDrawn="1">
            <p:custDataLst>
              <p:tags r:id="rId13"/>
            </p:custDataLst>
          </p:nvPr>
        </p:nvPicPr>
        <p:blipFill>
          <a:blip r:embed="rId15" cstate="print">
            <a:extLst>
              <a:ext uri="{28A0092B-C50C-407E-A947-70E740481C1C}">
                <a14:useLocalDpi xmlns:a14="http://schemas.microsoft.com/office/drawing/2010/main" val="0"/>
              </a:ext>
            </a:extLst>
          </a:blip>
          <a:stretch>
            <a:fillRect/>
          </a:stretch>
        </p:blipFill>
        <p:spPr>
          <a:xfrm>
            <a:off x="507317" y="6354330"/>
            <a:ext cx="791989" cy="289316"/>
          </a:xfrm>
          <a:prstGeom prst="rect">
            <a:avLst/>
          </a:prstGeom>
        </p:spPr>
      </p:pic>
    </p:spTree>
    <p:extLst>
      <p:ext uri="{BB962C8B-B14F-4D97-AF65-F5344CB8AC3E}">
        <p14:creationId xmlns:p14="http://schemas.microsoft.com/office/powerpoint/2010/main" val="6423594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Large 3x2">
    <p:spTree>
      <p:nvGrpSpPr>
        <p:cNvPr id="1" name=""/>
        <p:cNvGrpSpPr/>
        <p:nvPr/>
      </p:nvGrpSpPr>
      <p:grpSpPr>
        <a:xfrm>
          <a:off x="0" y="0"/>
          <a:ext cx="0" cy="0"/>
          <a:chOff x="0" y="0"/>
          <a:chExt cx="0" cy="0"/>
        </a:xfrm>
      </p:grpSpPr>
      <p:sp>
        <p:nvSpPr>
          <p:cNvPr id="25" name="LAYOUT SOURCE"/>
          <p:cNvSpPr>
            <a:spLocks noGrp="1"/>
          </p:cNvSpPr>
          <p:nvPr>
            <p:ph type="body" idx="30" hasCustomPrompt="1"/>
            <p:custDataLst>
              <p:tags r:id="rId1"/>
            </p:custDataLst>
          </p:nvPr>
        </p:nvSpPr>
        <p:spPr>
          <a:xfrm>
            <a:off x="8157556" y="5685910"/>
            <a:ext cx="3480262" cy="174566"/>
          </a:xfrm>
          <a:noFill/>
        </p:spPr>
        <p:txBody>
          <a:bodyPr lIns="0" tIns="54846" rIns="0" bIns="0" anchor="b">
            <a:noAutofit/>
          </a:bodyPr>
          <a:lstStyle>
            <a:lvl1pPr marL="0" indent="0">
              <a:buNone/>
              <a:defRPr sz="818" b="0" baseline="0">
                <a:solidFill>
                  <a:schemeClr val="tx1"/>
                </a:solidFill>
                <a:latin typeface="Frutiger 55 Roman"/>
              </a:defRPr>
            </a:lvl1pPr>
            <a:lvl2pPr marL="342973" indent="0">
              <a:buNone/>
              <a:defRPr sz="1501" b="1"/>
            </a:lvl2pPr>
            <a:lvl3pPr marL="685944" indent="0">
              <a:buNone/>
              <a:defRPr sz="1365" b="1"/>
            </a:lvl3pPr>
            <a:lvl4pPr marL="1028916" indent="0">
              <a:buNone/>
              <a:defRPr sz="1228" b="1"/>
            </a:lvl4pPr>
            <a:lvl5pPr marL="1371887" indent="0">
              <a:buNone/>
              <a:defRPr sz="1228" b="1"/>
            </a:lvl5pPr>
            <a:lvl6pPr marL="1714859" indent="0">
              <a:buNone/>
              <a:defRPr sz="1228" b="1"/>
            </a:lvl6pPr>
            <a:lvl7pPr marL="2057831" indent="0">
              <a:buNone/>
              <a:defRPr sz="1228" b="1"/>
            </a:lvl7pPr>
            <a:lvl8pPr marL="2400802" indent="0">
              <a:buNone/>
              <a:defRPr sz="1228" b="1"/>
            </a:lvl8pPr>
            <a:lvl9pPr marL="2743774" indent="0">
              <a:buNone/>
              <a:defRPr sz="1228" b="1"/>
            </a:lvl9pPr>
          </a:lstStyle>
          <a:p>
            <a:pPr lvl="0"/>
            <a:r>
              <a:rPr lang="en-US"/>
              <a:t>Source:</a:t>
            </a:r>
          </a:p>
        </p:txBody>
      </p:sp>
      <p:sp>
        <p:nvSpPr>
          <p:cNvPr id="23" name="LAYOUT BODY"/>
          <p:cNvSpPr>
            <a:spLocks noGrp="1"/>
          </p:cNvSpPr>
          <p:nvPr>
            <p:ph idx="28"/>
            <p:custDataLst>
              <p:tags r:id="rId2"/>
            </p:custDataLst>
          </p:nvPr>
        </p:nvSpPr>
        <p:spPr>
          <a:xfrm>
            <a:off x="8157556" y="4015049"/>
            <a:ext cx="3480262" cy="1670858"/>
          </a:xfrm>
          <a:noFill/>
        </p:spPr>
        <p:txBody>
          <a:bodyPr lIns="0" tIns="0" rIns="0" bIns="0">
            <a:noAutofit/>
          </a:bodyPr>
          <a:lstStyle>
            <a:lvl1pPr marL="163474" indent="-163474">
              <a:buClr>
                <a:schemeClr val="tx2"/>
              </a:buClr>
              <a:buSzPct val="100000"/>
              <a:buFont typeface="Symbol" pitchFamily="18" charset="2"/>
              <a:buChar char="·"/>
              <a:defRPr sz="1228">
                <a:latin typeface="Frutiger 55 Roman"/>
              </a:defRPr>
            </a:lvl1pPr>
            <a:lvl2pPr marL="310814" indent="-157032">
              <a:tabLst/>
              <a:defRPr sz="1092">
                <a:latin typeface="Frutiger 55 Roman"/>
              </a:defRPr>
            </a:lvl2pPr>
            <a:lvl3pPr marL="470011" indent="-154866">
              <a:buFont typeface="Arial" pitchFamily="34" charset="0"/>
              <a:buChar char="–"/>
              <a:defRPr sz="1092">
                <a:latin typeface="Frutiger 55 Roman"/>
              </a:defRPr>
            </a:lvl3pPr>
            <a:lvl4pPr marL="623794" indent="-153782">
              <a:buSzPct val="84000"/>
              <a:defRPr sz="1092">
                <a:latin typeface="Frutiger 55 Roman"/>
              </a:defRPr>
            </a:lvl4pPr>
            <a:lvl5pPr marL="785977" indent="-171054">
              <a:buSzPct val="84000"/>
              <a:buFont typeface="Arial" pitchFamily="34" charset="0"/>
              <a:buChar char="–"/>
              <a:defRPr sz="1092">
                <a:latin typeface="Frutiger 55 Roman"/>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8" name="LAYOUT HEADER"/>
          <p:cNvSpPr>
            <a:spLocks noGrp="1"/>
          </p:cNvSpPr>
          <p:nvPr>
            <p:ph type="body" idx="35" hasCustomPrompt="1"/>
            <p:custDataLst>
              <p:tags r:id="rId3"/>
            </p:custDataLst>
          </p:nvPr>
        </p:nvSpPr>
        <p:spPr>
          <a:xfrm>
            <a:off x="8157556" y="3690851"/>
            <a:ext cx="3480262" cy="323273"/>
          </a:xfrm>
          <a:noFill/>
        </p:spPr>
        <p:txBody>
          <a:bodyPr lIns="0" tIns="0" rIns="0" bIns="36564" anchor="t" anchorCtr="0">
            <a:noAutofit/>
          </a:bodyPr>
          <a:lstStyle>
            <a:lvl1pPr marL="0" indent="0">
              <a:buNone/>
              <a:defRPr sz="1228" b="1" baseline="0">
                <a:solidFill>
                  <a:schemeClr val="tx1"/>
                </a:solidFill>
                <a:latin typeface="Frutiger 55 Roman"/>
              </a:defRPr>
            </a:lvl1pPr>
            <a:lvl2pPr marL="342973" indent="0">
              <a:buNone/>
              <a:defRPr sz="1501" b="1"/>
            </a:lvl2pPr>
            <a:lvl3pPr marL="685944" indent="0">
              <a:buNone/>
              <a:defRPr sz="1365" b="1"/>
            </a:lvl3pPr>
            <a:lvl4pPr marL="1028916" indent="0">
              <a:buNone/>
              <a:defRPr sz="1228" b="1"/>
            </a:lvl4pPr>
            <a:lvl5pPr marL="1371887" indent="0">
              <a:buNone/>
              <a:defRPr sz="1228" b="1"/>
            </a:lvl5pPr>
            <a:lvl6pPr marL="1714859" indent="0">
              <a:buNone/>
              <a:defRPr sz="1228" b="1"/>
            </a:lvl6pPr>
            <a:lvl7pPr marL="2057831" indent="0">
              <a:buNone/>
              <a:defRPr sz="1228" b="1"/>
            </a:lvl7pPr>
            <a:lvl8pPr marL="2400802" indent="0">
              <a:buNone/>
              <a:defRPr sz="1228" b="1"/>
            </a:lvl8pPr>
            <a:lvl9pPr marL="2743774" indent="0">
              <a:buNone/>
              <a:defRPr sz="1228" b="1"/>
            </a:lvl9pPr>
          </a:lstStyle>
          <a:p>
            <a:pPr lvl="0"/>
            <a:r>
              <a:rPr lang="en-US"/>
              <a:t>&lt;&lt;Layout heading&gt;&gt;</a:t>
            </a:r>
          </a:p>
        </p:txBody>
      </p:sp>
      <p:sp>
        <p:nvSpPr>
          <p:cNvPr id="22" name="LAYOUT SOURCE"/>
          <p:cNvSpPr>
            <a:spLocks noGrp="1"/>
          </p:cNvSpPr>
          <p:nvPr>
            <p:ph type="body" idx="27" hasCustomPrompt="1"/>
            <p:custDataLst>
              <p:tags r:id="rId4"/>
            </p:custDataLst>
          </p:nvPr>
        </p:nvSpPr>
        <p:spPr>
          <a:xfrm>
            <a:off x="4333702" y="5685910"/>
            <a:ext cx="3480262" cy="174566"/>
          </a:xfrm>
          <a:noFill/>
        </p:spPr>
        <p:txBody>
          <a:bodyPr lIns="0" tIns="54846" rIns="0" bIns="0" anchor="b">
            <a:noAutofit/>
          </a:bodyPr>
          <a:lstStyle>
            <a:lvl1pPr marL="0" indent="0">
              <a:buNone/>
              <a:defRPr sz="818" b="0" baseline="0">
                <a:solidFill>
                  <a:schemeClr val="tx1"/>
                </a:solidFill>
                <a:latin typeface="Frutiger 55 Roman"/>
              </a:defRPr>
            </a:lvl1pPr>
            <a:lvl2pPr marL="342973" indent="0">
              <a:buNone/>
              <a:defRPr sz="1501" b="1"/>
            </a:lvl2pPr>
            <a:lvl3pPr marL="685944" indent="0">
              <a:buNone/>
              <a:defRPr sz="1365" b="1"/>
            </a:lvl3pPr>
            <a:lvl4pPr marL="1028916" indent="0">
              <a:buNone/>
              <a:defRPr sz="1228" b="1"/>
            </a:lvl4pPr>
            <a:lvl5pPr marL="1371887" indent="0">
              <a:buNone/>
              <a:defRPr sz="1228" b="1"/>
            </a:lvl5pPr>
            <a:lvl6pPr marL="1714859" indent="0">
              <a:buNone/>
              <a:defRPr sz="1228" b="1"/>
            </a:lvl6pPr>
            <a:lvl7pPr marL="2057831" indent="0">
              <a:buNone/>
              <a:defRPr sz="1228" b="1"/>
            </a:lvl7pPr>
            <a:lvl8pPr marL="2400802" indent="0">
              <a:buNone/>
              <a:defRPr sz="1228" b="1"/>
            </a:lvl8pPr>
            <a:lvl9pPr marL="2743774" indent="0">
              <a:buNone/>
              <a:defRPr sz="1228" b="1"/>
            </a:lvl9pPr>
          </a:lstStyle>
          <a:p>
            <a:pPr lvl="0"/>
            <a:r>
              <a:rPr lang="en-US"/>
              <a:t>Source:</a:t>
            </a:r>
          </a:p>
        </p:txBody>
      </p:sp>
      <p:sp>
        <p:nvSpPr>
          <p:cNvPr id="20" name="LAYOUT BODY"/>
          <p:cNvSpPr>
            <a:spLocks noGrp="1"/>
          </p:cNvSpPr>
          <p:nvPr>
            <p:ph idx="25"/>
            <p:custDataLst>
              <p:tags r:id="rId5"/>
            </p:custDataLst>
          </p:nvPr>
        </p:nvSpPr>
        <p:spPr>
          <a:xfrm>
            <a:off x="4333702" y="4015049"/>
            <a:ext cx="3480262" cy="1670858"/>
          </a:xfrm>
          <a:noFill/>
        </p:spPr>
        <p:txBody>
          <a:bodyPr lIns="0" tIns="0" rIns="0" bIns="0">
            <a:noAutofit/>
          </a:bodyPr>
          <a:lstStyle>
            <a:lvl1pPr marL="163474" indent="-163474">
              <a:buClr>
                <a:schemeClr val="tx2"/>
              </a:buClr>
              <a:buSzPct val="100000"/>
              <a:buFont typeface="Symbol" pitchFamily="18" charset="2"/>
              <a:buChar char="·"/>
              <a:defRPr sz="1228">
                <a:latin typeface="Frutiger 55 Roman"/>
              </a:defRPr>
            </a:lvl1pPr>
            <a:lvl2pPr marL="310814" indent="-157032">
              <a:tabLst/>
              <a:defRPr sz="1092">
                <a:latin typeface="Frutiger 55 Roman"/>
              </a:defRPr>
            </a:lvl2pPr>
            <a:lvl3pPr marL="470011" indent="-154866">
              <a:buFont typeface="Arial" pitchFamily="34" charset="0"/>
              <a:buChar char="–"/>
              <a:defRPr sz="1092">
                <a:latin typeface="Frutiger 55 Roman"/>
              </a:defRPr>
            </a:lvl3pPr>
            <a:lvl4pPr marL="623794" indent="-153782">
              <a:buSzPct val="84000"/>
              <a:defRPr sz="1092">
                <a:latin typeface="Frutiger 55 Roman"/>
              </a:defRPr>
            </a:lvl4pPr>
            <a:lvl5pPr marL="785977" indent="-171054">
              <a:buSzPct val="84000"/>
              <a:buFont typeface="Arial" pitchFamily="34" charset="0"/>
              <a:buChar char="–"/>
              <a:defRPr sz="1092">
                <a:latin typeface="Frutiger 55 Roman"/>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7" name="LAYOUT HEADER"/>
          <p:cNvSpPr>
            <a:spLocks noGrp="1"/>
          </p:cNvSpPr>
          <p:nvPr>
            <p:ph type="body" idx="34" hasCustomPrompt="1"/>
            <p:custDataLst>
              <p:tags r:id="rId6"/>
            </p:custDataLst>
          </p:nvPr>
        </p:nvSpPr>
        <p:spPr>
          <a:xfrm>
            <a:off x="4333702" y="3690851"/>
            <a:ext cx="3480262" cy="323273"/>
          </a:xfrm>
          <a:noFill/>
        </p:spPr>
        <p:txBody>
          <a:bodyPr lIns="0" tIns="0" rIns="0" bIns="36564" anchor="t" anchorCtr="0">
            <a:noAutofit/>
          </a:bodyPr>
          <a:lstStyle>
            <a:lvl1pPr marL="0" indent="0">
              <a:buNone/>
              <a:defRPr sz="1228" b="1" baseline="0">
                <a:solidFill>
                  <a:schemeClr val="tx1"/>
                </a:solidFill>
                <a:latin typeface="Frutiger 55 Roman"/>
              </a:defRPr>
            </a:lvl1pPr>
            <a:lvl2pPr marL="342973" indent="0">
              <a:buNone/>
              <a:defRPr sz="1501" b="1"/>
            </a:lvl2pPr>
            <a:lvl3pPr marL="685944" indent="0">
              <a:buNone/>
              <a:defRPr sz="1365" b="1"/>
            </a:lvl3pPr>
            <a:lvl4pPr marL="1028916" indent="0">
              <a:buNone/>
              <a:defRPr sz="1228" b="1"/>
            </a:lvl4pPr>
            <a:lvl5pPr marL="1371887" indent="0">
              <a:buNone/>
              <a:defRPr sz="1228" b="1"/>
            </a:lvl5pPr>
            <a:lvl6pPr marL="1714859" indent="0">
              <a:buNone/>
              <a:defRPr sz="1228" b="1"/>
            </a:lvl6pPr>
            <a:lvl7pPr marL="2057831" indent="0">
              <a:buNone/>
              <a:defRPr sz="1228" b="1"/>
            </a:lvl7pPr>
            <a:lvl8pPr marL="2400802" indent="0">
              <a:buNone/>
              <a:defRPr sz="1228" b="1"/>
            </a:lvl8pPr>
            <a:lvl9pPr marL="2743774" indent="0">
              <a:buNone/>
              <a:defRPr sz="1228" b="1"/>
            </a:lvl9pPr>
          </a:lstStyle>
          <a:p>
            <a:pPr lvl="0"/>
            <a:r>
              <a:rPr lang="en-US"/>
              <a:t>&lt;&lt;Layout heading&gt;&gt;</a:t>
            </a:r>
          </a:p>
        </p:txBody>
      </p:sp>
      <p:sp>
        <p:nvSpPr>
          <p:cNvPr id="19" name="LAYOUT SOURCE"/>
          <p:cNvSpPr>
            <a:spLocks noGrp="1"/>
          </p:cNvSpPr>
          <p:nvPr>
            <p:ph type="body" idx="24" hasCustomPrompt="1"/>
            <p:custDataLst>
              <p:tags r:id="rId7"/>
            </p:custDataLst>
          </p:nvPr>
        </p:nvSpPr>
        <p:spPr>
          <a:xfrm>
            <a:off x="509848" y="5685910"/>
            <a:ext cx="3480262" cy="174566"/>
          </a:xfrm>
          <a:noFill/>
        </p:spPr>
        <p:txBody>
          <a:bodyPr lIns="0" tIns="54846" rIns="0" bIns="0" anchor="b">
            <a:noAutofit/>
          </a:bodyPr>
          <a:lstStyle>
            <a:lvl1pPr marL="0" indent="0">
              <a:buNone/>
              <a:defRPr sz="818" b="0" baseline="0">
                <a:solidFill>
                  <a:schemeClr val="tx1"/>
                </a:solidFill>
                <a:latin typeface="Frutiger 55 Roman"/>
              </a:defRPr>
            </a:lvl1pPr>
            <a:lvl2pPr marL="342973" indent="0">
              <a:buNone/>
              <a:defRPr sz="1501" b="1"/>
            </a:lvl2pPr>
            <a:lvl3pPr marL="685944" indent="0">
              <a:buNone/>
              <a:defRPr sz="1365" b="1"/>
            </a:lvl3pPr>
            <a:lvl4pPr marL="1028916" indent="0">
              <a:buNone/>
              <a:defRPr sz="1228" b="1"/>
            </a:lvl4pPr>
            <a:lvl5pPr marL="1371887" indent="0">
              <a:buNone/>
              <a:defRPr sz="1228" b="1"/>
            </a:lvl5pPr>
            <a:lvl6pPr marL="1714859" indent="0">
              <a:buNone/>
              <a:defRPr sz="1228" b="1"/>
            </a:lvl6pPr>
            <a:lvl7pPr marL="2057831" indent="0">
              <a:buNone/>
              <a:defRPr sz="1228" b="1"/>
            </a:lvl7pPr>
            <a:lvl8pPr marL="2400802" indent="0">
              <a:buNone/>
              <a:defRPr sz="1228" b="1"/>
            </a:lvl8pPr>
            <a:lvl9pPr marL="2743774" indent="0">
              <a:buNone/>
              <a:defRPr sz="1228" b="1"/>
            </a:lvl9pPr>
          </a:lstStyle>
          <a:p>
            <a:pPr lvl="0"/>
            <a:r>
              <a:rPr lang="en-US"/>
              <a:t>Source:</a:t>
            </a:r>
          </a:p>
        </p:txBody>
      </p:sp>
      <p:sp>
        <p:nvSpPr>
          <p:cNvPr id="17" name="LAYOUT BODY"/>
          <p:cNvSpPr>
            <a:spLocks noGrp="1"/>
          </p:cNvSpPr>
          <p:nvPr>
            <p:ph idx="22"/>
            <p:custDataLst>
              <p:tags r:id="rId8"/>
            </p:custDataLst>
          </p:nvPr>
        </p:nvSpPr>
        <p:spPr>
          <a:xfrm>
            <a:off x="509848" y="4015049"/>
            <a:ext cx="3480262" cy="1670858"/>
          </a:xfrm>
          <a:noFill/>
        </p:spPr>
        <p:txBody>
          <a:bodyPr lIns="0" tIns="0" rIns="0" bIns="0">
            <a:noAutofit/>
          </a:bodyPr>
          <a:lstStyle>
            <a:lvl1pPr marL="163474" indent="-163474">
              <a:buClr>
                <a:schemeClr val="tx2"/>
              </a:buClr>
              <a:buSzPct val="100000"/>
              <a:buFont typeface="Symbol" pitchFamily="18" charset="2"/>
              <a:buChar char="·"/>
              <a:defRPr sz="1228">
                <a:latin typeface="Frutiger 55 Roman"/>
              </a:defRPr>
            </a:lvl1pPr>
            <a:lvl2pPr marL="310814" indent="-157032">
              <a:tabLst/>
              <a:defRPr sz="1092">
                <a:latin typeface="Frutiger 55 Roman"/>
              </a:defRPr>
            </a:lvl2pPr>
            <a:lvl3pPr marL="470011" indent="-154866">
              <a:buFont typeface="Arial" pitchFamily="34" charset="0"/>
              <a:buChar char="–"/>
              <a:defRPr sz="1092">
                <a:latin typeface="Frutiger 55 Roman"/>
              </a:defRPr>
            </a:lvl3pPr>
            <a:lvl4pPr marL="623794" indent="-153782">
              <a:buSzPct val="84000"/>
              <a:defRPr sz="1092">
                <a:latin typeface="Frutiger 55 Roman"/>
              </a:defRPr>
            </a:lvl4pPr>
            <a:lvl5pPr marL="785977" indent="-171054">
              <a:buSzPct val="84000"/>
              <a:buFont typeface="Arial" pitchFamily="34" charset="0"/>
              <a:buChar char="–"/>
              <a:defRPr sz="1092">
                <a:latin typeface="Frutiger 55 Roman"/>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6" name="LAYOUT HEADER"/>
          <p:cNvSpPr>
            <a:spLocks noGrp="1"/>
          </p:cNvSpPr>
          <p:nvPr>
            <p:ph type="body" idx="33" hasCustomPrompt="1"/>
            <p:custDataLst>
              <p:tags r:id="rId9"/>
            </p:custDataLst>
          </p:nvPr>
        </p:nvSpPr>
        <p:spPr>
          <a:xfrm>
            <a:off x="509848" y="3690851"/>
            <a:ext cx="3480262" cy="323273"/>
          </a:xfrm>
          <a:noFill/>
        </p:spPr>
        <p:txBody>
          <a:bodyPr lIns="0" tIns="0" rIns="0" bIns="36564" anchor="t" anchorCtr="0">
            <a:noAutofit/>
          </a:bodyPr>
          <a:lstStyle>
            <a:lvl1pPr marL="0" indent="0">
              <a:buNone/>
              <a:defRPr sz="1228" b="1" baseline="0">
                <a:solidFill>
                  <a:schemeClr val="tx1"/>
                </a:solidFill>
                <a:latin typeface="Frutiger 55 Roman"/>
              </a:defRPr>
            </a:lvl1pPr>
            <a:lvl2pPr marL="342973" indent="0">
              <a:buNone/>
              <a:defRPr sz="1501" b="1"/>
            </a:lvl2pPr>
            <a:lvl3pPr marL="685944" indent="0">
              <a:buNone/>
              <a:defRPr sz="1365" b="1"/>
            </a:lvl3pPr>
            <a:lvl4pPr marL="1028916" indent="0">
              <a:buNone/>
              <a:defRPr sz="1228" b="1"/>
            </a:lvl4pPr>
            <a:lvl5pPr marL="1371887" indent="0">
              <a:buNone/>
              <a:defRPr sz="1228" b="1"/>
            </a:lvl5pPr>
            <a:lvl6pPr marL="1714859" indent="0">
              <a:buNone/>
              <a:defRPr sz="1228" b="1"/>
            </a:lvl6pPr>
            <a:lvl7pPr marL="2057831" indent="0">
              <a:buNone/>
              <a:defRPr sz="1228" b="1"/>
            </a:lvl7pPr>
            <a:lvl8pPr marL="2400802" indent="0">
              <a:buNone/>
              <a:defRPr sz="1228" b="1"/>
            </a:lvl8pPr>
            <a:lvl9pPr marL="2743774" indent="0">
              <a:buNone/>
              <a:defRPr sz="1228" b="1"/>
            </a:lvl9pPr>
          </a:lstStyle>
          <a:p>
            <a:pPr lvl="0"/>
            <a:r>
              <a:rPr lang="en-US"/>
              <a:t>&lt;&lt;Layout heading&gt;&gt;</a:t>
            </a:r>
          </a:p>
        </p:txBody>
      </p:sp>
      <p:sp>
        <p:nvSpPr>
          <p:cNvPr id="16" name="LAYOUT SOURCE"/>
          <p:cNvSpPr>
            <a:spLocks noGrp="1"/>
          </p:cNvSpPr>
          <p:nvPr>
            <p:ph type="body" idx="21" hasCustomPrompt="1"/>
            <p:custDataLst>
              <p:tags r:id="rId10"/>
            </p:custDataLst>
          </p:nvPr>
        </p:nvSpPr>
        <p:spPr>
          <a:xfrm>
            <a:off x="8157556" y="3358348"/>
            <a:ext cx="3480262" cy="174566"/>
          </a:xfrm>
          <a:noFill/>
        </p:spPr>
        <p:txBody>
          <a:bodyPr lIns="0" tIns="54846" rIns="0" bIns="0" anchor="b">
            <a:noAutofit/>
          </a:bodyPr>
          <a:lstStyle>
            <a:lvl1pPr marL="0" indent="0">
              <a:buNone/>
              <a:defRPr sz="818" b="0" baseline="0">
                <a:solidFill>
                  <a:schemeClr val="tx1"/>
                </a:solidFill>
                <a:latin typeface="Frutiger 55 Roman"/>
              </a:defRPr>
            </a:lvl1pPr>
            <a:lvl2pPr marL="342973" indent="0">
              <a:buNone/>
              <a:defRPr sz="1501" b="1"/>
            </a:lvl2pPr>
            <a:lvl3pPr marL="685944" indent="0">
              <a:buNone/>
              <a:defRPr sz="1365" b="1"/>
            </a:lvl3pPr>
            <a:lvl4pPr marL="1028916" indent="0">
              <a:buNone/>
              <a:defRPr sz="1228" b="1"/>
            </a:lvl4pPr>
            <a:lvl5pPr marL="1371887" indent="0">
              <a:buNone/>
              <a:defRPr sz="1228" b="1"/>
            </a:lvl5pPr>
            <a:lvl6pPr marL="1714859" indent="0">
              <a:buNone/>
              <a:defRPr sz="1228" b="1"/>
            </a:lvl6pPr>
            <a:lvl7pPr marL="2057831" indent="0">
              <a:buNone/>
              <a:defRPr sz="1228" b="1"/>
            </a:lvl7pPr>
            <a:lvl8pPr marL="2400802" indent="0">
              <a:buNone/>
              <a:defRPr sz="1228" b="1"/>
            </a:lvl8pPr>
            <a:lvl9pPr marL="2743774" indent="0">
              <a:buNone/>
              <a:defRPr sz="1228" b="1"/>
            </a:lvl9pPr>
          </a:lstStyle>
          <a:p>
            <a:pPr lvl="0"/>
            <a:r>
              <a:rPr lang="en-US"/>
              <a:t>Source:</a:t>
            </a:r>
          </a:p>
        </p:txBody>
      </p:sp>
      <p:sp>
        <p:nvSpPr>
          <p:cNvPr id="13" name="LAYOUT BODY"/>
          <p:cNvSpPr>
            <a:spLocks noGrp="1"/>
          </p:cNvSpPr>
          <p:nvPr>
            <p:ph idx="19"/>
            <p:custDataLst>
              <p:tags r:id="rId11"/>
            </p:custDataLst>
          </p:nvPr>
        </p:nvSpPr>
        <p:spPr>
          <a:xfrm>
            <a:off x="8157556" y="1687486"/>
            <a:ext cx="3480262" cy="1670858"/>
          </a:xfrm>
          <a:noFill/>
        </p:spPr>
        <p:txBody>
          <a:bodyPr lIns="0" tIns="0" rIns="0" bIns="0">
            <a:noAutofit/>
          </a:bodyPr>
          <a:lstStyle>
            <a:lvl1pPr marL="163474" indent="-163474">
              <a:buClr>
                <a:schemeClr val="tx2"/>
              </a:buClr>
              <a:buSzPct val="100000"/>
              <a:buFont typeface="Symbol" pitchFamily="18" charset="2"/>
              <a:buChar char="·"/>
              <a:defRPr sz="1228">
                <a:latin typeface="Frutiger 55 Roman"/>
              </a:defRPr>
            </a:lvl1pPr>
            <a:lvl2pPr marL="310814" indent="-157032">
              <a:tabLst/>
              <a:defRPr sz="1092">
                <a:latin typeface="Frutiger 55 Roman"/>
              </a:defRPr>
            </a:lvl2pPr>
            <a:lvl3pPr marL="470011" indent="-154866">
              <a:buFont typeface="Arial" pitchFamily="34" charset="0"/>
              <a:buChar char="–"/>
              <a:defRPr sz="1092">
                <a:latin typeface="Frutiger 55 Roman"/>
              </a:defRPr>
            </a:lvl3pPr>
            <a:lvl4pPr marL="623794" indent="-153782">
              <a:buSzPct val="84000"/>
              <a:defRPr sz="1092">
                <a:latin typeface="Frutiger 55 Roman"/>
              </a:defRPr>
            </a:lvl4pPr>
            <a:lvl5pPr marL="785977" indent="-171054">
              <a:buSzPct val="84000"/>
              <a:buFont typeface="Arial" pitchFamily="34" charset="0"/>
              <a:buChar char="–"/>
              <a:defRPr sz="1092">
                <a:latin typeface="Frutiger 55 Roman"/>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5" name="LAYOUT HEADER"/>
          <p:cNvSpPr>
            <a:spLocks noGrp="1"/>
          </p:cNvSpPr>
          <p:nvPr>
            <p:ph type="body" idx="32" hasCustomPrompt="1"/>
            <p:custDataLst>
              <p:tags r:id="rId12"/>
            </p:custDataLst>
          </p:nvPr>
        </p:nvSpPr>
        <p:spPr>
          <a:xfrm>
            <a:off x="8157556" y="1362364"/>
            <a:ext cx="3480262" cy="323273"/>
          </a:xfrm>
          <a:noFill/>
        </p:spPr>
        <p:txBody>
          <a:bodyPr lIns="0" tIns="0" rIns="0" bIns="36564" anchor="t" anchorCtr="0">
            <a:noAutofit/>
          </a:bodyPr>
          <a:lstStyle>
            <a:lvl1pPr marL="0" indent="0">
              <a:buNone/>
              <a:defRPr sz="1228" b="1" baseline="0">
                <a:solidFill>
                  <a:schemeClr val="tx1"/>
                </a:solidFill>
                <a:latin typeface="Frutiger 55 Roman"/>
              </a:defRPr>
            </a:lvl1pPr>
            <a:lvl2pPr marL="342973" indent="0">
              <a:buNone/>
              <a:defRPr sz="1501" b="1"/>
            </a:lvl2pPr>
            <a:lvl3pPr marL="685944" indent="0">
              <a:buNone/>
              <a:defRPr sz="1365" b="1"/>
            </a:lvl3pPr>
            <a:lvl4pPr marL="1028916" indent="0">
              <a:buNone/>
              <a:defRPr sz="1228" b="1"/>
            </a:lvl4pPr>
            <a:lvl5pPr marL="1371887" indent="0">
              <a:buNone/>
              <a:defRPr sz="1228" b="1"/>
            </a:lvl5pPr>
            <a:lvl6pPr marL="1714859" indent="0">
              <a:buNone/>
              <a:defRPr sz="1228" b="1"/>
            </a:lvl6pPr>
            <a:lvl7pPr marL="2057831" indent="0">
              <a:buNone/>
              <a:defRPr sz="1228" b="1"/>
            </a:lvl7pPr>
            <a:lvl8pPr marL="2400802" indent="0">
              <a:buNone/>
              <a:defRPr sz="1228" b="1"/>
            </a:lvl8pPr>
            <a:lvl9pPr marL="2743774" indent="0">
              <a:buNone/>
              <a:defRPr sz="1228" b="1"/>
            </a:lvl9pPr>
          </a:lstStyle>
          <a:p>
            <a:pPr lvl="0"/>
            <a:r>
              <a:rPr lang="en-US"/>
              <a:t>&lt;&lt;Layout heading&gt;&gt;</a:t>
            </a:r>
          </a:p>
        </p:txBody>
      </p:sp>
      <p:sp>
        <p:nvSpPr>
          <p:cNvPr id="12" name="LAYOUT SOURCE"/>
          <p:cNvSpPr>
            <a:spLocks noGrp="1"/>
          </p:cNvSpPr>
          <p:nvPr>
            <p:ph type="body" idx="18" hasCustomPrompt="1"/>
            <p:custDataLst>
              <p:tags r:id="rId13"/>
            </p:custDataLst>
          </p:nvPr>
        </p:nvSpPr>
        <p:spPr>
          <a:xfrm>
            <a:off x="4333702" y="3358348"/>
            <a:ext cx="3480262" cy="174566"/>
          </a:xfrm>
          <a:noFill/>
        </p:spPr>
        <p:txBody>
          <a:bodyPr lIns="0" tIns="54846" rIns="0" bIns="0" anchor="b">
            <a:noAutofit/>
          </a:bodyPr>
          <a:lstStyle>
            <a:lvl1pPr marL="0" indent="0">
              <a:buNone/>
              <a:defRPr sz="818" b="0" baseline="0">
                <a:solidFill>
                  <a:schemeClr val="tx1"/>
                </a:solidFill>
                <a:latin typeface="Frutiger 55 Roman"/>
              </a:defRPr>
            </a:lvl1pPr>
            <a:lvl2pPr marL="342973" indent="0">
              <a:buNone/>
              <a:defRPr sz="1501" b="1"/>
            </a:lvl2pPr>
            <a:lvl3pPr marL="685944" indent="0">
              <a:buNone/>
              <a:defRPr sz="1365" b="1"/>
            </a:lvl3pPr>
            <a:lvl4pPr marL="1028916" indent="0">
              <a:buNone/>
              <a:defRPr sz="1228" b="1"/>
            </a:lvl4pPr>
            <a:lvl5pPr marL="1371887" indent="0">
              <a:buNone/>
              <a:defRPr sz="1228" b="1"/>
            </a:lvl5pPr>
            <a:lvl6pPr marL="1714859" indent="0">
              <a:buNone/>
              <a:defRPr sz="1228" b="1"/>
            </a:lvl6pPr>
            <a:lvl7pPr marL="2057831" indent="0">
              <a:buNone/>
              <a:defRPr sz="1228" b="1"/>
            </a:lvl7pPr>
            <a:lvl8pPr marL="2400802" indent="0">
              <a:buNone/>
              <a:defRPr sz="1228" b="1"/>
            </a:lvl8pPr>
            <a:lvl9pPr marL="2743774" indent="0">
              <a:buNone/>
              <a:defRPr sz="1228" b="1"/>
            </a:lvl9pPr>
          </a:lstStyle>
          <a:p>
            <a:pPr lvl="0"/>
            <a:r>
              <a:rPr lang="en-US"/>
              <a:t>Source:</a:t>
            </a:r>
          </a:p>
        </p:txBody>
      </p:sp>
      <p:sp>
        <p:nvSpPr>
          <p:cNvPr id="8" name="LAYOUT BODY"/>
          <p:cNvSpPr>
            <a:spLocks noGrp="1"/>
          </p:cNvSpPr>
          <p:nvPr>
            <p:ph idx="16"/>
            <p:custDataLst>
              <p:tags r:id="rId14"/>
            </p:custDataLst>
          </p:nvPr>
        </p:nvSpPr>
        <p:spPr>
          <a:xfrm>
            <a:off x="4333702" y="1687486"/>
            <a:ext cx="3480262" cy="1670858"/>
          </a:xfrm>
          <a:noFill/>
        </p:spPr>
        <p:txBody>
          <a:bodyPr lIns="0" tIns="0" rIns="0" bIns="0">
            <a:noAutofit/>
          </a:bodyPr>
          <a:lstStyle>
            <a:lvl1pPr marL="163474" indent="-163474">
              <a:buClr>
                <a:schemeClr val="tx2"/>
              </a:buClr>
              <a:buSzPct val="100000"/>
              <a:buFont typeface="Symbol" pitchFamily="18" charset="2"/>
              <a:buChar char="·"/>
              <a:defRPr sz="1228">
                <a:latin typeface="Frutiger 55 Roman"/>
              </a:defRPr>
            </a:lvl1pPr>
            <a:lvl2pPr marL="310814" indent="-157032">
              <a:tabLst/>
              <a:defRPr sz="1092">
                <a:latin typeface="Frutiger 55 Roman"/>
              </a:defRPr>
            </a:lvl2pPr>
            <a:lvl3pPr marL="470011" indent="-154866">
              <a:buFont typeface="Arial" pitchFamily="34" charset="0"/>
              <a:buChar char="–"/>
              <a:defRPr sz="1092">
                <a:latin typeface="Frutiger 55 Roman"/>
              </a:defRPr>
            </a:lvl3pPr>
            <a:lvl4pPr marL="623794" indent="-153782">
              <a:buSzPct val="84000"/>
              <a:defRPr sz="1092">
                <a:latin typeface="Frutiger 55 Roman"/>
              </a:defRPr>
            </a:lvl4pPr>
            <a:lvl5pPr marL="785977" indent="-171054">
              <a:buSzPct val="84000"/>
              <a:buFont typeface="Arial" pitchFamily="34" charset="0"/>
              <a:buChar char="–"/>
              <a:defRPr sz="1092">
                <a:latin typeface="Frutiger 55 Roman"/>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4" name="LAYOUT HEADER"/>
          <p:cNvSpPr>
            <a:spLocks noGrp="1"/>
          </p:cNvSpPr>
          <p:nvPr>
            <p:ph type="body" idx="31" hasCustomPrompt="1"/>
            <p:custDataLst>
              <p:tags r:id="rId15"/>
            </p:custDataLst>
          </p:nvPr>
        </p:nvSpPr>
        <p:spPr>
          <a:xfrm>
            <a:off x="4333702" y="1362364"/>
            <a:ext cx="3480262" cy="323273"/>
          </a:xfrm>
          <a:noFill/>
        </p:spPr>
        <p:txBody>
          <a:bodyPr lIns="0" tIns="0" rIns="0" bIns="36564" anchor="t" anchorCtr="0">
            <a:noAutofit/>
          </a:bodyPr>
          <a:lstStyle>
            <a:lvl1pPr marL="0" indent="0">
              <a:buNone/>
              <a:defRPr sz="1228" b="1" baseline="0">
                <a:solidFill>
                  <a:schemeClr val="tx1"/>
                </a:solidFill>
                <a:latin typeface="Frutiger 55 Roman"/>
              </a:defRPr>
            </a:lvl1pPr>
            <a:lvl2pPr marL="342973" indent="0">
              <a:buNone/>
              <a:defRPr sz="1501" b="1"/>
            </a:lvl2pPr>
            <a:lvl3pPr marL="685944" indent="0">
              <a:buNone/>
              <a:defRPr sz="1365" b="1"/>
            </a:lvl3pPr>
            <a:lvl4pPr marL="1028916" indent="0">
              <a:buNone/>
              <a:defRPr sz="1228" b="1"/>
            </a:lvl4pPr>
            <a:lvl5pPr marL="1371887" indent="0">
              <a:buNone/>
              <a:defRPr sz="1228" b="1"/>
            </a:lvl5pPr>
            <a:lvl6pPr marL="1714859" indent="0">
              <a:buNone/>
              <a:defRPr sz="1228" b="1"/>
            </a:lvl6pPr>
            <a:lvl7pPr marL="2057831" indent="0">
              <a:buNone/>
              <a:defRPr sz="1228" b="1"/>
            </a:lvl7pPr>
            <a:lvl8pPr marL="2400802" indent="0">
              <a:buNone/>
              <a:defRPr sz="1228" b="1"/>
            </a:lvl8pPr>
            <a:lvl9pPr marL="2743774" indent="0">
              <a:buNone/>
              <a:defRPr sz="1228" b="1"/>
            </a:lvl9pPr>
          </a:lstStyle>
          <a:p>
            <a:pPr lvl="0"/>
            <a:r>
              <a:rPr lang="en-US"/>
              <a:t>&lt;&lt;Layout heading&gt;&gt;</a:t>
            </a:r>
          </a:p>
        </p:txBody>
      </p:sp>
      <p:sp>
        <p:nvSpPr>
          <p:cNvPr id="14" name="LAYOUT SOURCE"/>
          <p:cNvSpPr>
            <a:spLocks noGrp="1"/>
          </p:cNvSpPr>
          <p:nvPr>
            <p:ph type="body" idx="15" hasCustomPrompt="1"/>
            <p:custDataLst>
              <p:tags r:id="rId16"/>
            </p:custDataLst>
          </p:nvPr>
        </p:nvSpPr>
        <p:spPr>
          <a:xfrm>
            <a:off x="509848" y="3358348"/>
            <a:ext cx="3480262" cy="174566"/>
          </a:xfrm>
          <a:noFill/>
        </p:spPr>
        <p:txBody>
          <a:bodyPr lIns="0" tIns="54846" rIns="0" bIns="0" anchor="b">
            <a:noAutofit/>
          </a:bodyPr>
          <a:lstStyle>
            <a:lvl1pPr marL="0" indent="0">
              <a:buNone/>
              <a:defRPr sz="818" b="0" baseline="0">
                <a:solidFill>
                  <a:schemeClr val="tx1"/>
                </a:solidFill>
                <a:latin typeface="Frutiger 55 Roman"/>
              </a:defRPr>
            </a:lvl1pPr>
            <a:lvl2pPr marL="342973" indent="0">
              <a:buNone/>
              <a:defRPr sz="1501" b="1"/>
            </a:lvl2pPr>
            <a:lvl3pPr marL="685944" indent="0">
              <a:buNone/>
              <a:defRPr sz="1365" b="1"/>
            </a:lvl3pPr>
            <a:lvl4pPr marL="1028916" indent="0">
              <a:buNone/>
              <a:defRPr sz="1228" b="1"/>
            </a:lvl4pPr>
            <a:lvl5pPr marL="1371887" indent="0">
              <a:buNone/>
              <a:defRPr sz="1228" b="1"/>
            </a:lvl5pPr>
            <a:lvl6pPr marL="1714859" indent="0">
              <a:buNone/>
              <a:defRPr sz="1228" b="1"/>
            </a:lvl6pPr>
            <a:lvl7pPr marL="2057831" indent="0">
              <a:buNone/>
              <a:defRPr sz="1228" b="1"/>
            </a:lvl7pPr>
            <a:lvl8pPr marL="2400802" indent="0">
              <a:buNone/>
              <a:defRPr sz="1228" b="1"/>
            </a:lvl8pPr>
            <a:lvl9pPr marL="2743774" indent="0">
              <a:buNone/>
              <a:defRPr sz="1228" b="1"/>
            </a:lvl9pPr>
          </a:lstStyle>
          <a:p>
            <a:pPr lvl="0"/>
            <a:r>
              <a:rPr lang="en-US"/>
              <a:t>Source:</a:t>
            </a:r>
          </a:p>
        </p:txBody>
      </p:sp>
      <p:sp>
        <p:nvSpPr>
          <p:cNvPr id="3" name="LAYOUT BODY"/>
          <p:cNvSpPr>
            <a:spLocks noGrp="1"/>
          </p:cNvSpPr>
          <p:nvPr>
            <p:ph idx="1"/>
            <p:custDataLst>
              <p:tags r:id="rId17"/>
            </p:custDataLst>
          </p:nvPr>
        </p:nvSpPr>
        <p:spPr>
          <a:xfrm>
            <a:off x="509848" y="1687486"/>
            <a:ext cx="3480262" cy="1670858"/>
          </a:xfrm>
          <a:noFill/>
        </p:spPr>
        <p:txBody>
          <a:bodyPr lIns="0" tIns="0" rIns="0" bIns="0">
            <a:noAutofit/>
          </a:bodyPr>
          <a:lstStyle>
            <a:lvl1pPr marL="163474" indent="-163474">
              <a:buClr>
                <a:schemeClr val="tx2"/>
              </a:buClr>
              <a:buSzPct val="100000"/>
              <a:buFont typeface="Symbol" pitchFamily="18" charset="2"/>
              <a:buChar char="·"/>
              <a:defRPr sz="1228">
                <a:latin typeface="Frutiger 55 Roman"/>
              </a:defRPr>
            </a:lvl1pPr>
            <a:lvl2pPr marL="310814" indent="-157032">
              <a:tabLst/>
              <a:defRPr sz="1092">
                <a:latin typeface="Frutiger 55 Roman"/>
              </a:defRPr>
            </a:lvl2pPr>
            <a:lvl3pPr marL="470011" indent="-154866">
              <a:buFont typeface="Arial" pitchFamily="34" charset="0"/>
              <a:buChar char="–"/>
              <a:defRPr sz="1092">
                <a:latin typeface="Frutiger 55 Roman"/>
              </a:defRPr>
            </a:lvl3pPr>
            <a:lvl4pPr marL="623794" indent="-153782">
              <a:buSzPct val="84000"/>
              <a:defRPr sz="1092">
                <a:latin typeface="Frutiger 55 Roman"/>
              </a:defRPr>
            </a:lvl4pPr>
            <a:lvl5pPr marL="785977" indent="-171054">
              <a:buSzPct val="84000"/>
              <a:buFont typeface="Arial" pitchFamily="34" charset="0"/>
              <a:buChar char="–"/>
              <a:defRPr sz="1092">
                <a:latin typeface="Frutiger 55 Roman"/>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3" name="LAYOUT HEADER"/>
          <p:cNvSpPr>
            <a:spLocks noGrp="1"/>
          </p:cNvSpPr>
          <p:nvPr>
            <p:ph type="body" idx="14" hasCustomPrompt="1"/>
            <p:custDataLst>
              <p:tags r:id="rId18"/>
            </p:custDataLst>
          </p:nvPr>
        </p:nvSpPr>
        <p:spPr>
          <a:xfrm>
            <a:off x="509848" y="1362364"/>
            <a:ext cx="3480262" cy="323273"/>
          </a:xfrm>
          <a:noFill/>
        </p:spPr>
        <p:txBody>
          <a:bodyPr lIns="0" tIns="0" rIns="0" bIns="36564" anchor="t" anchorCtr="0">
            <a:noAutofit/>
          </a:bodyPr>
          <a:lstStyle>
            <a:lvl1pPr marL="0" indent="0">
              <a:buNone/>
              <a:defRPr sz="1228" b="1" baseline="0">
                <a:solidFill>
                  <a:schemeClr val="tx1"/>
                </a:solidFill>
                <a:latin typeface="Frutiger 55 Roman"/>
              </a:defRPr>
            </a:lvl1pPr>
            <a:lvl2pPr marL="342973" indent="0">
              <a:buNone/>
              <a:defRPr sz="1501" b="1"/>
            </a:lvl2pPr>
            <a:lvl3pPr marL="685944" indent="0">
              <a:buNone/>
              <a:defRPr sz="1365" b="1"/>
            </a:lvl3pPr>
            <a:lvl4pPr marL="1028916" indent="0">
              <a:buNone/>
              <a:defRPr sz="1228" b="1"/>
            </a:lvl4pPr>
            <a:lvl5pPr marL="1371887" indent="0">
              <a:buNone/>
              <a:defRPr sz="1228" b="1"/>
            </a:lvl5pPr>
            <a:lvl6pPr marL="1714859" indent="0">
              <a:buNone/>
              <a:defRPr sz="1228" b="1"/>
            </a:lvl6pPr>
            <a:lvl7pPr marL="2057831" indent="0">
              <a:buNone/>
              <a:defRPr sz="1228" b="1"/>
            </a:lvl7pPr>
            <a:lvl8pPr marL="2400802" indent="0">
              <a:buNone/>
              <a:defRPr sz="1228" b="1"/>
            </a:lvl8pPr>
            <a:lvl9pPr marL="2743774" indent="0">
              <a:buNone/>
              <a:defRPr sz="1228" b="1"/>
            </a:lvl9pPr>
          </a:lstStyle>
          <a:p>
            <a:pPr lvl="0"/>
            <a:r>
              <a:rPr lang="en-US"/>
              <a:t>&lt;&lt;Layout heading&gt;&gt;</a:t>
            </a:r>
          </a:p>
        </p:txBody>
      </p:sp>
      <p:cxnSp>
        <p:nvCxnSpPr>
          <p:cNvPr id="74" name="THIN BLUE LINE"/>
          <p:cNvCxnSpPr/>
          <p:nvPr/>
        </p:nvCxnSpPr>
        <p:spPr>
          <a:xfrm>
            <a:off x="509847" y="939339"/>
            <a:ext cx="11139055"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46" name="PAGE HEADING"/>
          <p:cNvSpPr>
            <a:spLocks noGrp="1"/>
          </p:cNvSpPr>
          <p:nvPr>
            <p:ph type="title" hasCustomPrompt="1"/>
            <p:custDataLst>
              <p:tags r:id="rId19"/>
            </p:custDataLst>
          </p:nvPr>
        </p:nvSpPr>
        <p:spPr>
          <a:xfrm>
            <a:off x="509847" y="0"/>
            <a:ext cx="11139055" cy="856211"/>
          </a:xfrm>
        </p:spPr>
        <p:txBody>
          <a:bodyPr/>
          <a:lstStyle>
            <a:lvl1pPr>
              <a:defRPr>
                <a:latin typeface="Frutiger 45 Light"/>
              </a:defRPr>
            </a:lvl1pPr>
          </a:lstStyle>
          <a:p>
            <a:pPr lvl="0"/>
            <a:r>
              <a:rPr lang="en-US"/>
              <a:t>&lt;&lt;Page heading&gt;&gt;</a:t>
            </a:r>
          </a:p>
        </p:txBody>
      </p:sp>
      <p:sp>
        <p:nvSpPr>
          <p:cNvPr id="45" name="Slide Number Textbox"/>
          <p:cNvSpPr txBox="1"/>
          <p:nvPr userDrawn="1"/>
        </p:nvSpPr>
        <p:spPr>
          <a:xfrm>
            <a:off x="11161222" y="6234546"/>
            <a:ext cx="498764" cy="349135"/>
          </a:xfrm>
          <a:prstGeom prst="rect">
            <a:avLst/>
          </a:prstGeom>
          <a:noFill/>
        </p:spPr>
        <p:txBody>
          <a:bodyPr vert="horz" wrap="square" lIns="0" tIns="0" rIns="0" bIns="0" rtlCol="0" anchor="b">
            <a:noAutofit/>
          </a:bodyPr>
          <a:lstStyle/>
          <a:p>
            <a:pPr algn="r"/>
            <a:fld id="{86A79529-9704-412A-9627-88623531B893}" type="slidenum">
              <a:rPr lang="en-US" sz="477" smtClean="0"/>
              <a:pPr algn="r"/>
              <a:t>‹#›</a:t>
            </a:fld>
            <a:endParaRPr lang="en-US" sz="477"/>
          </a:p>
        </p:txBody>
      </p:sp>
      <p:sp>
        <p:nvSpPr>
          <p:cNvPr id="47" name="DOCUMENT ID" hidden="1"/>
          <p:cNvSpPr txBox="1"/>
          <p:nvPr userDrawn="1">
            <p:custDataLst>
              <p:tags r:id="rId20"/>
            </p:custDataLst>
          </p:nvPr>
        </p:nvSpPr>
        <p:spPr>
          <a:xfrm>
            <a:off x="2785304" y="382386"/>
            <a:ext cx="8863598" cy="62966"/>
          </a:xfrm>
          <a:prstGeom prst="rect">
            <a:avLst/>
          </a:prstGeom>
        </p:spPr>
        <p:txBody>
          <a:bodyPr vert="horz" wrap="square" lIns="0" tIns="0" rIns="0" bIns="0" rtlCol="0">
            <a:spAutoFit/>
          </a:bodyPr>
          <a:lstStyle>
            <a:lvl1pPr marL="0" lvl="0" indent="0" algn="r" defTabSz="1005505" eaLnBrk="1" latinLnBrk="0" hangingPunct="1">
              <a:spcBef>
                <a:spcPct val="20000"/>
              </a:spcBef>
              <a:buSzPct val="120000"/>
              <a:buFont typeface="Symbol" pitchFamily="18" charset="2"/>
              <a:buNone/>
              <a:defRPr sz="600" b="0" baseline="0">
                <a:solidFill>
                  <a:srgbClr val="616161"/>
                </a:solidFill>
                <a:latin typeface="+mn-lt"/>
                <a:cs typeface="Arial" pitchFamily="34" charset="0"/>
              </a:defRPr>
            </a:lvl1pPr>
            <a:lvl2pPr marL="502755" indent="0" defTabSz="1005505" eaLnBrk="1" latinLnBrk="0" hangingPunct="1">
              <a:spcBef>
                <a:spcPct val="20000"/>
              </a:spcBef>
              <a:buFont typeface="Arial" pitchFamily="34" charset="0"/>
              <a:buNone/>
              <a:defRPr sz="1300">
                <a:latin typeface="+mn-lt"/>
              </a:defRPr>
            </a:lvl2pPr>
            <a:lvl3pPr marL="1005506" indent="0" defTabSz="1005505" eaLnBrk="1" latinLnBrk="0" hangingPunct="1">
              <a:spcBef>
                <a:spcPct val="20000"/>
              </a:spcBef>
              <a:buFont typeface="Arial" pitchFamily="34" charset="0"/>
              <a:buNone/>
              <a:defRPr sz="1300">
                <a:latin typeface="+mn-lt"/>
              </a:defRPr>
            </a:lvl3pPr>
            <a:lvl4pPr marL="1508258" indent="0" defTabSz="1005505" eaLnBrk="1" latinLnBrk="0" hangingPunct="1">
              <a:spcBef>
                <a:spcPct val="20000"/>
              </a:spcBef>
              <a:buFont typeface="Arial" pitchFamily="34" charset="0"/>
              <a:buNone/>
              <a:defRPr sz="1300">
                <a:latin typeface="+mn-lt"/>
              </a:defRPr>
            </a:lvl4pPr>
            <a:lvl5pPr marL="2011009" indent="0" defTabSz="1005505" eaLnBrk="1" latinLnBrk="0" hangingPunct="1">
              <a:spcBef>
                <a:spcPct val="20000"/>
              </a:spcBef>
              <a:buFont typeface="Arial" pitchFamily="34" charset="0"/>
              <a:buNone/>
              <a:defRPr sz="1300">
                <a:latin typeface="+mn-lt"/>
              </a:defRPr>
            </a:lvl5pPr>
            <a:lvl6pPr marL="2765137" indent="-251375" defTabSz="1005505">
              <a:spcBef>
                <a:spcPct val="20000"/>
              </a:spcBef>
              <a:buFont typeface="Arial" pitchFamily="34" charset="0"/>
              <a:buChar char="•"/>
              <a:defRPr sz="2200">
                <a:latin typeface="+mn-lt"/>
              </a:defRPr>
            </a:lvl6pPr>
            <a:lvl7pPr marL="3267890" indent="-251375" defTabSz="1005505">
              <a:spcBef>
                <a:spcPct val="20000"/>
              </a:spcBef>
              <a:buFont typeface="Arial" pitchFamily="34" charset="0"/>
              <a:buChar char="•"/>
              <a:defRPr sz="2200">
                <a:latin typeface="+mn-lt"/>
              </a:defRPr>
            </a:lvl7pPr>
            <a:lvl8pPr marL="3770641" indent="-251375" defTabSz="1005505">
              <a:spcBef>
                <a:spcPct val="20000"/>
              </a:spcBef>
              <a:buFont typeface="Arial" pitchFamily="34" charset="0"/>
              <a:buChar char="•"/>
              <a:defRPr sz="2200">
                <a:latin typeface="+mn-lt"/>
              </a:defRPr>
            </a:lvl8pPr>
            <a:lvl9pPr marL="4273393" indent="-251375" defTabSz="1005505">
              <a:spcBef>
                <a:spcPct val="20000"/>
              </a:spcBef>
              <a:buFont typeface="Arial" pitchFamily="34" charset="0"/>
              <a:buChar char="•"/>
              <a:defRPr sz="2200">
                <a:latin typeface="+mn-lt"/>
              </a:defRPr>
            </a:lvl9pPr>
          </a:lstStyle>
          <a:p>
            <a:pPr lvl="0"/>
            <a:r>
              <a:rPr lang="en-US" sz="409"/>
              <a:t>UBSPROD\</a:t>
            </a:r>
            <a:r>
              <a:rPr lang="en-US" sz="409" err="1"/>
              <a:t>solomos</a:t>
            </a:r>
            <a:r>
              <a:rPr lang="en-US" sz="409"/>
              <a:t> [printed: ____] [saved: December 7, 2018 5:10 PM] P:\Documents\On-Sites\EL </a:t>
            </a:r>
            <a:r>
              <a:rPr lang="en-US" sz="409" err="1"/>
              <a:t>Mgmt</a:t>
            </a:r>
            <a:r>
              <a:rPr lang="en-US" sz="409"/>
              <a:t> 2018\8 - ELI OKRs.pptx </a:t>
            </a:r>
          </a:p>
        </p:txBody>
      </p:sp>
      <p:grpSp>
        <p:nvGrpSpPr>
          <p:cNvPr id="48" name="PXP_GRIDLINES" hidden="1"/>
          <p:cNvGrpSpPr/>
          <p:nvPr userDrawn="1"/>
        </p:nvGrpSpPr>
        <p:grpSpPr>
          <a:xfrm>
            <a:off x="-37138" y="0"/>
            <a:ext cx="12234040" cy="6858000"/>
            <a:chOff x="-30640" y="0"/>
            <a:chExt cx="10093083" cy="7543800"/>
          </a:xfrm>
        </p:grpSpPr>
        <p:cxnSp>
          <p:nvCxnSpPr>
            <p:cNvPr id="49" name="Straight Connector 48" hidden="1"/>
            <p:cNvCxnSpPr/>
            <p:nvPr userDrawn="1"/>
          </p:nvCxnSpPr>
          <p:spPr>
            <a:xfrm>
              <a:off x="402594" y="0"/>
              <a:ext cx="0" cy="754380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50" name="Straight Connector 49" hidden="1"/>
            <p:cNvCxnSpPr/>
            <p:nvPr userDrawn="1"/>
          </p:nvCxnSpPr>
          <p:spPr>
            <a:xfrm>
              <a:off x="5029200" y="0"/>
              <a:ext cx="0" cy="7543800"/>
            </a:xfrm>
            <a:prstGeom prst="line">
              <a:avLst/>
            </a:prstGeom>
            <a:ln w="3175">
              <a:solidFill>
                <a:srgbClr val="464749"/>
              </a:solidFill>
            </a:ln>
          </p:spPr>
          <p:style>
            <a:lnRef idx="1">
              <a:schemeClr val="accent1"/>
            </a:lnRef>
            <a:fillRef idx="0">
              <a:schemeClr val="accent1"/>
            </a:fillRef>
            <a:effectRef idx="0">
              <a:schemeClr val="accent1"/>
            </a:effectRef>
            <a:fontRef idx="minor">
              <a:schemeClr val="tx1"/>
            </a:fontRef>
          </p:style>
        </p:cxnSp>
        <p:cxnSp>
          <p:nvCxnSpPr>
            <p:cNvPr id="51" name="Straight Connector 50" hidden="1"/>
            <p:cNvCxnSpPr/>
            <p:nvPr userDrawn="1"/>
          </p:nvCxnSpPr>
          <p:spPr>
            <a:xfrm>
              <a:off x="9610343" y="0"/>
              <a:ext cx="0" cy="754380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52" name="Straight Connector 51" hidden="1"/>
            <p:cNvCxnSpPr/>
            <p:nvPr userDrawn="1"/>
          </p:nvCxnSpPr>
          <p:spPr>
            <a:xfrm>
              <a:off x="0" y="551751"/>
              <a:ext cx="10058400" cy="0"/>
            </a:xfrm>
            <a:prstGeom prst="line">
              <a:avLst/>
            </a:prstGeom>
            <a:ln w="317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53" name="Straight Connector 52" hidden="1"/>
            <p:cNvCxnSpPr/>
            <p:nvPr userDrawn="1"/>
          </p:nvCxnSpPr>
          <p:spPr>
            <a:xfrm>
              <a:off x="-1600" y="1079526"/>
              <a:ext cx="100584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hidden="1"/>
            <p:cNvCxnSpPr/>
            <p:nvPr userDrawn="1"/>
          </p:nvCxnSpPr>
          <p:spPr>
            <a:xfrm>
              <a:off x="-3200" y="1636176"/>
              <a:ext cx="10058400" cy="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55" name="Straight Connector 54" hidden="1"/>
            <p:cNvCxnSpPr/>
            <p:nvPr userDrawn="1"/>
          </p:nvCxnSpPr>
          <p:spPr>
            <a:xfrm>
              <a:off x="-13716" y="6587211"/>
              <a:ext cx="10058400" cy="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56" name="Straight Connector 55" hidden="1"/>
            <p:cNvCxnSpPr/>
            <p:nvPr userDrawn="1"/>
          </p:nvCxnSpPr>
          <p:spPr>
            <a:xfrm>
              <a:off x="-30640" y="4003499"/>
              <a:ext cx="10058400" cy="0"/>
            </a:xfrm>
            <a:prstGeom prst="line">
              <a:avLst/>
            </a:prstGeom>
            <a:ln w="3175">
              <a:solidFill>
                <a:srgbClr val="464749"/>
              </a:solidFill>
            </a:ln>
          </p:spPr>
          <p:style>
            <a:lnRef idx="1">
              <a:schemeClr val="accent1"/>
            </a:lnRef>
            <a:fillRef idx="0">
              <a:schemeClr val="accent1"/>
            </a:fillRef>
            <a:effectRef idx="0">
              <a:schemeClr val="accent1"/>
            </a:effectRef>
            <a:fontRef idx="minor">
              <a:schemeClr val="tx1"/>
            </a:fontRef>
          </p:style>
        </p:cxnSp>
        <p:cxnSp>
          <p:nvCxnSpPr>
            <p:cNvPr id="57" name="Straight Connector 56" hidden="1"/>
            <p:cNvCxnSpPr/>
            <p:nvPr userDrawn="1"/>
          </p:nvCxnSpPr>
          <p:spPr>
            <a:xfrm>
              <a:off x="0" y="4359099"/>
              <a:ext cx="10058400" cy="0"/>
            </a:xfrm>
            <a:prstGeom prst="line">
              <a:avLst/>
            </a:prstGeom>
            <a:ln w="3175">
              <a:solidFill>
                <a:srgbClr val="464749"/>
              </a:solidFill>
            </a:ln>
          </p:spPr>
          <p:style>
            <a:lnRef idx="1">
              <a:schemeClr val="accent1"/>
            </a:lnRef>
            <a:fillRef idx="0">
              <a:schemeClr val="accent1"/>
            </a:fillRef>
            <a:effectRef idx="0">
              <a:schemeClr val="accent1"/>
            </a:effectRef>
            <a:fontRef idx="minor">
              <a:schemeClr val="tx1"/>
            </a:fontRef>
          </p:style>
        </p:cxnSp>
        <p:cxnSp>
          <p:nvCxnSpPr>
            <p:cNvPr id="58" name="Straight Connector 57" hidden="1"/>
            <p:cNvCxnSpPr/>
            <p:nvPr userDrawn="1"/>
          </p:nvCxnSpPr>
          <p:spPr>
            <a:xfrm>
              <a:off x="-5646" y="850908"/>
              <a:ext cx="10058400" cy="0"/>
            </a:xfrm>
            <a:prstGeom prst="line">
              <a:avLst/>
            </a:prstGeom>
            <a:ln w="317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59" name="Straight Connector 58" hidden="1"/>
            <p:cNvCxnSpPr/>
            <p:nvPr userDrawn="1"/>
          </p:nvCxnSpPr>
          <p:spPr>
            <a:xfrm>
              <a:off x="4043" y="1491573"/>
              <a:ext cx="100584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2" name="DraftStamp" hidden="1"/>
          <p:cNvSpPr txBox="1"/>
          <p:nvPr userDrawn="1">
            <p:custDataLst>
              <p:tags r:id="rId21"/>
            </p:custDataLst>
          </p:nvPr>
        </p:nvSpPr>
        <p:spPr>
          <a:xfrm>
            <a:off x="507317" y="230909"/>
            <a:ext cx="981829" cy="300182"/>
          </a:xfrm>
          <a:prstGeom prst="rect">
            <a:avLst/>
          </a:prstGeom>
          <a:noFill/>
        </p:spPr>
        <p:txBody>
          <a:bodyPr vert="horz" wrap="none" lIns="0" tIns="0" rIns="0" bIns="0" rtlCol="0" anchor="b">
            <a:noAutofit/>
          </a:bodyPr>
          <a:lstStyle/>
          <a:p>
            <a:pPr algn="l">
              <a:lnSpc>
                <a:spcPct val="100000"/>
              </a:lnSpc>
              <a:spcBef>
                <a:spcPct val="0"/>
              </a:spcBef>
              <a:spcAft>
                <a:spcPct val="0"/>
              </a:spcAft>
            </a:pPr>
            <a:r>
              <a:rPr kumimoji="0" lang="en-US" sz="1637" b="1" i="0" u="none" baseline="0">
                <a:solidFill>
                  <a:srgbClr val="E60000"/>
                </a:solidFill>
                <a:latin typeface="Frutiger 55 Roman"/>
              </a:rPr>
              <a:t>Draft</a:t>
            </a:r>
          </a:p>
        </p:txBody>
      </p:sp>
      <p:pic>
        <p:nvPicPr>
          <p:cNvPr id="4" name="Picture 3"/>
          <p:cNvPicPr>
            <a:picLocks noChangeAspect="1"/>
          </p:cNvPicPr>
          <p:nvPr userDrawn="1">
            <p:custDataLst>
              <p:tags r:id="rId22"/>
            </p:custDataLst>
          </p:nvPr>
        </p:nvPicPr>
        <p:blipFill>
          <a:blip r:embed="rId24" cstate="print">
            <a:extLst>
              <a:ext uri="{28A0092B-C50C-407E-A947-70E740481C1C}">
                <a14:useLocalDpi xmlns:a14="http://schemas.microsoft.com/office/drawing/2010/main" val="0"/>
              </a:ext>
            </a:extLst>
          </a:blip>
          <a:stretch>
            <a:fillRect/>
          </a:stretch>
        </p:blipFill>
        <p:spPr>
          <a:xfrm>
            <a:off x="507317" y="6354330"/>
            <a:ext cx="791989" cy="289316"/>
          </a:xfrm>
          <a:prstGeom prst="rect">
            <a:avLst/>
          </a:prstGeom>
        </p:spPr>
      </p:pic>
    </p:spTree>
    <p:extLst>
      <p:ext uri="{BB962C8B-B14F-4D97-AF65-F5344CB8AC3E}">
        <p14:creationId xmlns:p14="http://schemas.microsoft.com/office/powerpoint/2010/main" val="26014910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Disclaimer Page">
    <p:spTree>
      <p:nvGrpSpPr>
        <p:cNvPr id="1" name=""/>
        <p:cNvGrpSpPr/>
        <p:nvPr/>
      </p:nvGrpSpPr>
      <p:grpSpPr>
        <a:xfrm>
          <a:off x="0" y="0"/>
          <a:ext cx="0" cy="0"/>
          <a:chOff x="0" y="0"/>
          <a:chExt cx="0" cy="0"/>
        </a:xfrm>
      </p:grpSpPr>
      <p:cxnSp>
        <p:nvCxnSpPr>
          <p:cNvPr id="63" name="THIN BLUE LINE"/>
          <p:cNvCxnSpPr/>
          <p:nvPr/>
        </p:nvCxnSpPr>
        <p:spPr>
          <a:xfrm>
            <a:off x="509847" y="939339"/>
            <a:ext cx="11139055"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Slide Number Textbox"/>
          <p:cNvSpPr txBox="1"/>
          <p:nvPr userDrawn="1"/>
        </p:nvSpPr>
        <p:spPr>
          <a:xfrm>
            <a:off x="11161222" y="6234546"/>
            <a:ext cx="498764" cy="349135"/>
          </a:xfrm>
          <a:prstGeom prst="rect">
            <a:avLst/>
          </a:prstGeom>
          <a:noFill/>
        </p:spPr>
        <p:txBody>
          <a:bodyPr vert="horz" wrap="square" lIns="0" tIns="0" rIns="0" bIns="0" rtlCol="0" anchor="b">
            <a:noAutofit/>
          </a:bodyPr>
          <a:lstStyle/>
          <a:p>
            <a:pPr algn="r"/>
            <a:fld id="{FD2363B6-C2A5-4798-A9CC-51C31EECAC2F}" type="slidenum">
              <a:rPr lang="en-US" sz="477" smtClean="0"/>
              <a:pPr algn="r"/>
              <a:t>‹#›</a:t>
            </a:fld>
            <a:endParaRPr lang="en-US" sz="477"/>
          </a:p>
        </p:txBody>
      </p:sp>
      <p:sp>
        <p:nvSpPr>
          <p:cNvPr id="19" name="DOCUMENT ID" hidden="1"/>
          <p:cNvSpPr txBox="1"/>
          <p:nvPr userDrawn="1">
            <p:custDataLst>
              <p:tags r:id="rId1"/>
            </p:custDataLst>
          </p:nvPr>
        </p:nvSpPr>
        <p:spPr>
          <a:xfrm>
            <a:off x="2785304" y="382386"/>
            <a:ext cx="8863598" cy="62966"/>
          </a:xfrm>
          <a:prstGeom prst="rect">
            <a:avLst/>
          </a:prstGeom>
        </p:spPr>
        <p:txBody>
          <a:bodyPr vert="horz" wrap="square" lIns="0" tIns="0" rIns="0" bIns="0" rtlCol="0">
            <a:spAutoFit/>
          </a:bodyPr>
          <a:lstStyle>
            <a:lvl1pPr marL="0" lvl="0" indent="0" algn="r" defTabSz="1005505" eaLnBrk="1" latinLnBrk="0" hangingPunct="1">
              <a:spcBef>
                <a:spcPct val="20000"/>
              </a:spcBef>
              <a:buSzPct val="120000"/>
              <a:buFont typeface="Symbol" pitchFamily="18" charset="2"/>
              <a:buNone/>
              <a:defRPr sz="600" b="0" baseline="0">
                <a:solidFill>
                  <a:srgbClr val="616161"/>
                </a:solidFill>
                <a:latin typeface="+mn-lt"/>
                <a:cs typeface="Arial" pitchFamily="34" charset="0"/>
              </a:defRPr>
            </a:lvl1pPr>
            <a:lvl2pPr marL="502755" indent="0" defTabSz="1005505" eaLnBrk="1" latinLnBrk="0" hangingPunct="1">
              <a:spcBef>
                <a:spcPct val="20000"/>
              </a:spcBef>
              <a:buFont typeface="Arial" pitchFamily="34" charset="0"/>
              <a:buNone/>
              <a:defRPr sz="1300">
                <a:latin typeface="+mn-lt"/>
              </a:defRPr>
            </a:lvl2pPr>
            <a:lvl3pPr marL="1005506" indent="0" defTabSz="1005505" eaLnBrk="1" latinLnBrk="0" hangingPunct="1">
              <a:spcBef>
                <a:spcPct val="20000"/>
              </a:spcBef>
              <a:buFont typeface="Arial" pitchFamily="34" charset="0"/>
              <a:buNone/>
              <a:defRPr sz="1300">
                <a:latin typeface="+mn-lt"/>
              </a:defRPr>
            </a:lvl3pPr>
            <a:lvl4pPr marL="1508258" indent="0" defTabSz="1005505" eaLnBrk="1" latinLnBrk="0" hangingPunct="1">
              <a:spcBef>
                <a:spcPct val="20000"/>
              </a:spcBef>
              <a:buFont typeface="Arial" pitchFamily="34" charset="0"/>
              <a:buNone/>
              <a:defRPr sz="1300">
                <a:latin typeface="+mn-lt"/>
              </a:defRPr>
            </a:lvl4pPr>
            <a:lvl5pPr marL="2011009" indent="0" defTabSz="1005505" eaLnBrk="1" latinLnBrk="0" hangingPunct="1">
              <a:spcBef>
                <a:spcPct val="20000"/>
              </a:spcBef>
              <a:buFont typeface="Arial" pitchFamily="34" charset="0"/>
              <a:buNone/>
              <a:defRPr sz="1300">
                <a:latin typeface="+mn-lt"/>
              </a:defRPr>
            </a:lvl5pPr>
            <a:lvl6pPr marL="2765137" indent="-251375" defTabSz="1005505">
              <a:spcBef>
                <a:spcPct val="20000"/>
              </a:spcBef>
              <a:buFont typeface="Arial" pitchFamily="34" charset="0"/>
              <a:buChar char="•"/>
              <a:defRPr sz="2200">
                <a:latin typeface="+mn-lt"/>
              </a:defRPr>
            </a:lvl6pPr>
            <a:lvl7pPr marL="3267890" indent="-251375" defTabSz="1005505">
              <a:spcBef>
                <a:spcPct val="20000"/>
              </a:spcBef>
              <a:buFont typeface="Arial" pitchFamily="34" charset="0"/>
              <a:buChar char="•"/>
              <a:defRPr sz="2200">
                <a:latin typeface="+mn-lt"/>
              </a:defRPr>
            </a:lvl7pPr>
            <a:lvl8pPr marL="3770641" indent="-251375" defTabSz="1005505">
              <a:spcBef>
                <a:spcPct val="20000"/>
              </a:spcBef>
              <a:buFont typeface="Arial" pitchFamily="34" charset="0"/>
              <a:buChar char="•"/>
              <a:defRPr sz="2200">
                <a:latin typeface="+mn-lt"/>
              </a:defRPr>
            </a:lvl8pPr>
            <a:lvl9pPr marL="4273393" indent="-251375" defTabSz="1005505">
              <a:spcBef>
                <a:spcPct val="20000"/>
              </a:spcBef>
              <a:buFont typeface="Arial" pitchFamily="34" charset="0"/>
              <a:buChar char="•"/>
              <a:defRPr sz="2200">
                <a:latin typeface="+mn-lt"/>
              </a:defRPr>
            </a:lvl9pPr>
          </a:lstStyle>
          <a:p>
            <a:pPr lvl="0"/>
            <a:r>
              <a:rPr lang="en-US" sz="409"/>
              <a:t>UBSPROD\</a:t>
            </a:r>
            <a:r>
              <a:rPr lang="en-US" sz="409" err="1"/>
              <a:t>solomos</a:t>
            </a:r>
            <a:r>
              <a:rPr lang="en-US" sz="409"/>
              <a:t> [printed: ____] [saved: December 7, 2018 5:10 PM] P:\Documents\On-Sites\EL </a:t>
            </a:r>
            <a:r>
              <a:rPr lang="en-US" sz="409" err="1"/>
              <a:t>Mgmt</a:t>
            </a:r>
            <a:r>
              <a:rPr lang="en-US" sz="409"/>
              <a:t> 2018\8 - ELI OKRs.pptx </a:t>
            </a:r>
          </a:p>
        </p:txBody>
      </p:sp>
      <p:grpSp>
        <p:nvGrpSpPr>
          <p:cNvPr id="20" name="PXP_GRIDLINES" hidden="1"/>
          <p:cNvGrpSpPr/>
          <p:nvPr userDrawn="1"/>
        </p:nvGrpSpPr>
        <p:grpSpPr>
          <a:xfrm>
            <a:off x="-37138" y="0"/>
            <a:ext cx="12234040" cy="6858000"/>
            <a:chOff x="-30640" y="0"/>
            <a:chExt cx="10093083" cy="7543800"/>
          </a:xfrm>
        </p:grpSpPr>
        <p:cxnSp>
          <p:nvCxnSpPr>
            <p:cNvPr id="21" name="Straight Connector 20" hidden="1"/>
            <p:cNvCxnSpPr/>
            <p:nvPr userDrawn="1"/>
          </p:nvCxnSpPr>
          <p:spPr>
            <a:xfrm>
              <a:off x="402594" y="0"/>
              <a:ext cx="0" cy="754380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22" name="Straight Connector 21" hidden="1"/>
            <p:cNvCxnSpPr/>
            <p:nvPr userDrawn="1"/>
          </p:nvCxnSpPr>
          <p:spPr>
            <a:xfrm>
              <a:off x="5029200" y="0"/>
              <a:ext cx="0" cy="7543800"/>
            </a:xfrm>
            <a:prstGeom prst="line">
              <a:avLst/>
            </a:prstGeom>
            <a:ln w="3175">
              <a:solidFill>
                <a:srgbClr val="464749"/>
              </a:solidFill>
            </a:ln>
          </p:spPr>
          <p:style>
            <a:lnRef idx="1">
              <a:schemeClr val="accent1"/>
            </a:lnRef>
            <a:fillRef idx="0">
              <a:schemeClr val="accent1"/>
            </a:fillRef>
            <a:effectRef idx="0">
              <a:schemeClr val="accent1"/>
            </a:effectRef>
            <a:fontRef idx="minor">
              <a:schemeClr val="tx1"/>
            </a:fontRef>
          </p:style>
        </p:cxnSp>
        <p:cxnSp>
          <p:nvCxnSpPr>
            <p:cNvPr id="23" name="Straight Connector 22" hidden="1"/>
            <p:cNvCxnSpPr/>
            <p:nvPr userDrawn="1"/>
          </p:nvCxnSpPr>
          <p:spPr>
            <a:xfrm>
              <a:off x="9610343" y="0"/>
              <a:ext cx="0" cy="754380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24" name="Straight Connector 23" hidden="1"/>
            <p:cNvCxnSpPr/>
            <p:nvPr userDrawn="1"/>
          </p:nvCxnSpPr>
          <p:spPr>
            <a:xfrm>
              <a:off x="0" y="551751"/>
              <a:ext cx="10058400" cy="0"/>
            </a:xfrm>
            <a:prstGeom prst="line">
              <a:avLst/>
            </a:prstGeom>
            <a:ln w="317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25" name="Straight Connector 24" hidden="1"/>
            <p:cNvCxnSpPr/>
            <p:nvPr userDrawn="1"/>
          </p:nvCxnSpPr>
          <p:spPr>
            <a:xfrm>
              <a:off x="-1600" y="1079526"/>
              <a:ext cx="100584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hidden="1"/>
            <p:cNvCxnSpPr/>
            <p:nvPr userDrawn="1"/>
          </p:nvCxnSpPr>
          <p:spPr>
            <a:xfrm>
              <a:off x="-3200" y="1636176"/>
              <a:ext cx="10058400" cy="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27" name="Straight Connector 26" hidden="1"/>
            <p:cNvCxnSpPr/>
            <p:nvPr userDrawn="1"/>
          </p:nvCxnSpPr>
          <p:spPr>
            <a:xfrm>
              <a:off x="-13716" y="6587211"/>
              <a:ext cx="10058400" cy="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28" name="Straight Connector 27" hidden="1"/>
            <p:cNvCxnSpPr/>
            <p:nvPr userDrawn="1"/>
          </p:nvCxnSpPr>
          <p:spPr>
            <a:xfrm>
              <a:off x="-30640" y="4003499"/>
              <a:ext cx="10058400" cy="0"/>
            </a:xfrm>
            <a:prstGeom prst="line">
              <a:avLst/>
            </a:prstGeom>
            <a:ln w="3175">
              <a:solidFill>
                <a:srgbClr val="464749"/>
              </a:solidFill>
            </a:ln>
          </p:spPr>
          <p:style>
            <a:lnRef idx="1">
              <a:schemeClr val="accent1"/>
            </a:lnRef>
            <a:fillRef idx="0">
              <a:schemeClr val="accent1"/>
            </a:fillRef>
            <a:effectRef idx="0">
              <a:schemeClr val="accent1"/>
            </a:effectRef>
            <a:fontRef idx="minor">
              <a:schemeClr val="tx1"/>
            </a:fontRef>
          </p:style>
        </p:cxnSp>
        <p:cxnSp>
          <p:nvCxnSpPr>
            <p:cNvPr id="29" name="Straight Connector 28" hidden="1"/>
            <p:cNvCxnSpPr/>
            <p:nvPr userDrawn="1"/>
          </p:nvCxnSpPr>
          <p:spPr>
            <a:xfrm>
              <a:off x="0" y="4359099"/>
              <a:ext cx="10058400" cy="0"/>
            </a:xfrm>
            <a:prstGeom prst="line">
              <a:avLst/>
            </a:prstGeom>
            <a:ln w="3175">
              <a:solidFill>
                <a:srgbClr val="464749"/>
              </a:solidFill>
            </a:ln>
          </p:spPr>
          <p:style>
            <a:lnRef idx="1">
              <a:schemeClr val="accent1"/>
            </a:lnRef>
            <a:fillRef idx="0">
              <a:schemeClr val="accent1"/>
            </a:fillRef>
            <a:effectRef idx="0">
              <a:schemeClr val="accent1"/>
            </a:effectRef>
            <a:fontRef idx="minor">
              <a:schemeClr val="tx1"/>
            </a:fontRef>
          </p:style>
        </p:cxnSp>
        <p:cxnSp>
          <p:nvCxnSpPr>
            <p:cNvPr id="30" name="Straight Connector 29" hidden="1"/>
            <p:cNvCxnSpPr/>
            <p:nvPr userDrawn="1"/>
          </p:nvCxnSpPr>
          <p:spPr>
            <a:xfrm>
              <a:off x="-5646" y="850908"/>
              <a:ext cx="10058400" cy="0"/>
            </a:xfrm>
            <a:prstGeom prst="line">
              <a:avLst/>
            </a:prstGeom>
            <a:ln w="317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31" name="Straight Connector 30" hidden="1"/>
            <p:cNvCxnSpPr/>
            <p:nvPr userDrawn="1"/>
          </p:nvCxnSpPr>
          <p:spPr>
            <a:xfrm>
              <a:off x="4043" y="1491573"/>
              <a:ext cx="100584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2" name="DraftStamp" hidden="1"/>
          <p:cNvSpPr txBox="1"/>
          <p:nvPr userDrawn="1">
            <p:custDataLst>
              <p:tags r:id="rId2"/>
            </p:custDataLst>
          </p:nvPr>
        </p:nvSpPr>
        <p:spPr>
          <a:xfrm>
            <a:off x="507317" y="230909"/>
            <a:ext cx="981829" cy="300182"/>
          </a:xfrm>
          <a:prstGeom prst="rect">
            <a:avLst/>
          </a:prstGeom>
          <a:noFill/>
        </p:spPr>
        <p:txBody>
          <a:bodyPr vert="horz" wrap="none" lIns="0" tIns="0" rIns="0" bIns="0" rtlCol="0" anchor="b">
            <a:noAutofit/>
          </a:bodyPr>
          <a:lstStyle/>
          <a:p>
            <a:pPr algn="l">
              <a:lnSpc>
                <a:spcPct val="100000"/>
              </a:lnSpc>
              <a:spcBef>
                <a:spcPct val="0"/>
              </a:spcBef>
              <a:spcAft>
                <a:spcPct val="0"/>
              </a:spcAft>
            </a:pPr>
            <a:r>
              <a:rPr kumimoji="0" lang="en-US" sz="1637" b="1" i="0" u="none" baseline="0">
                <a:solidFill>
                  <a:srgbClr val="E60000"/>
                </a:solidFill>
                <a:latin typeface="Frutiger 55 Roman"/>
              </a:rPr>
              <a:t>Draft</a:t>
            </a:r>
          </a:p>
        </p:txBody>
      </p:sp>
      <p:pic>
        <p:nvPicPr>
          <p:cNvPr id="3" name="Picture 2"/>
          <p:cNvPicPr>
            <a:picLocks noChangeAspect="1"/>
          </p:cNvPicPr>
          <p:nvPr userDrawn="1">
            <p:custDataLst>
              <p:tags r:id="rId3"/>
            </p:custDataLst>
          </p:nvPr>
        </p:nvPicPr>
        <p:blipFill>
          <a:blip r:embed="rId5" cstate="print">
            <a:extLst>
              <a:ext uri="{28A0092B-C50C-407E-A947-70E740481C1C}">
                <a14:useLocalDpi xmlns:a14="http://schemas.microsoft.com/office/drawing/2010/main" val="0"/>
              </a:ext>
            </a:extLst>
          </a:blip>
          <a:stretch>
            <a:fillRect/>
          </a:stretch>
        </p:blipFill>
        <p:spPr>
          <a:xfrm>
            <a:off x="507317" y="6354330"/>
            <a:ext cx="791989" cy="289316"/>
          </a:xfrm>
          <a:prstGeom prst="rect">
            <a:avLst/>
          </a:prstGeom>
        </p:spPr>
      </p:pic>
    </p:spTree>
    <p:extLst>
      <p:ext uri="{BB962C8B-B14F-4D97-AF65-F5344CB8AC3E}">
        <p14:creationId xmlns:p14="http://schemas.microsoft.com/office/powerpoint/2010/main" val="1917503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ntact Page">
    <p:spTree>
      <p:nvGrpSpPr>
        <p:cNvPr id="1" name=""/>
        <p:cNvGrpSpPr/>
        <p:nvPr/>
      </p:nvGrpSpPr>
      <p:grpSpPr>
        <a:xfrm>
          <a:off x="0" y="0"/>
          <a:ext cx="0" cy="0"/>
          <a:chOff x="0" y="0"/>
          <a:chExt cx="0" cy="0"/>
        </a:xfrm>
      </p:grpSpPr>
      <p:cxnSp>
        <p:nvCxnSpPr>
          <p:cNvPr id="65" name="THIN BLUE LINE"/>
          <p:cNvCxnSpPr/>
          <p:nvPr/>
        </p:nvCxnSpPr>
        <p:spPr>
          <a:xfrm>
            <a:off x="509847" y="939339"/>
            <a:ext cx="11139055"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2" name="PAGE HEADING"/>
          <p:cNvSpPr>
            <a:spLocks noGrp="1"/>
          </p:cNvSpPr>
          <p:nvPr>
            <p:ph type="title" hasCustomPrompt="1"/>
            <p:custDataLst>
              <p:tags r:id="rId1"/>
            </p:custDataLst>
          </p:nvPr>
        </p:nvSpPr>
        <p:spPr/>
        <p:txBody>
          <a:bodyPr/>
          <a:lstStyle>
            <a:lvl1pPr>
              <a:defRPr>
                <a:latin typeface="Frutiger 45 Light"/>
              </a:defRPr>
            </a:lvl1pPr>
          </a:lstStyle>
          <a:p>
            <a:pPr lvl="0"/>
            <a:r>
              <a:rPr lang="en-US"/>
              <a:t>Contact information</a:t>
            </a:r>
          </a:p>
        </p:txBody>
      </p:sp>
      <p:sp>
        <p:nvSpPr>
          <p:cNvPr id="20" name="Slide Number Textbox"/>
          <p:cNvSpPr txBox="1"/>
          <p:nvPr userDrawn="1"/>
        </p:nvSpPr>
        <p:spPr>
          <a:xfrm>
            <a:off x="11161222" y="6234546"/>
            <a:ext cx="498764" cy="349135"/>
          </a:xfrm>
          <a:prstGeom prst="rect">
            <a:avLst/>
          </a:prstGeom>
          <a:noFill/>
        </p:spPr>
        <p:txBody>
          <a:bodyPr vert="horz" wrap="square" lIns="0" tIns="0" rIns="0" bIns="0" rtlCol="0" anchor="b">
            <a:noAutofit/>
          </a:bodyPr>
          <a:lstStyle/>
          <a:p>
            <a:pPr algn="r"/>
            <a:fld id="{F844A95E-171B-43E0-919B-08407017EAD1}" type="slidenum">
              <a:rPr lang="en-US" sz="477" smtClean="0"/>
              <a:pPr algn="r"/>
              <a:t>‹#›</a:t>
            </a:fld>
            <a:endParaRPr lang="en-US" sz="477"/>
          </a:p>
        </p:txBody>
      </p:sp>
      <p:sp>
        <p:nvSpPr>
          <p:cNvPr id="21" name="DOCUMENT ID" hidden="1"/>
          <p:cNvSpPr txBox="1"/>
          <p:nvPr userDrawn="1">
            <p:custDataLst>
              <p:tags r:id="rId2"/>
            </p:custDataLst>
          </p:nvPr>
        </p:nvSpPr>
        <p:spPr>
          <a:xfrm>
            <a:off x="2785304" y="382386"/>
            <a:ext cx="8863598" cy="62966"/>
          </a:xfrm>
          <a:prstGeom prst="rect">
            <a:avLst/>
          </a:prstGeom>
        </p:spPr>
        <p:txBody>
          <a:bodyPr vert="horz" wrap="square" lIns="0" tIns="0" rIns="0" bIns="0" rtlCol="0">
            <a:spAutoFit/>
          </a:bodyPr>
          <a:lstStyle>
            <a:lvl1pPr marL="0" lvl="0" indent="0" algn="r" defTabSz="1005505" eaLnBrk="1" latinLnBrk="0" hangingPunct="1">
              <a:spcBef>
                <a:spcPct val="20000"/>
              </a:spcBef>
              <a:buSzPct val="120000"/>
              <a:buFont typeface="Symbol" pitchFamily="18" charset="2"/>
              <a:buNone/>
              <a:defRPr sz="600" b="0" baseline="0">
                <a:solidFill>
                  <a:srgbClr val="616161"/>
                </a:solidFill>
                <a:latin typeface="+mn-lt"/>
                <a:cs typeface="Arial" pitchFamily="34" charset="0"/>
              </a:defRPr>
            </a:lvl1pPr>
            <a:lvl2pPr marL="502755" indent="0" defTabSz="1005505" eaLnBrk="1" latinLnBrk="0" hangingPunct="1">
              <a:spcBef>
                <a:spcPct val="20000"/>
              </a:spcBef>
              <a:buFont typeface="Arial" pitchFamily="34" charset="0"/>
              <a:buNone/>
              <a:defRPr sz="1300">
                <a:latin typeface="+mn-lt"/>
              </a:defRPr>
            </a:lvl2pPr>
            <a:lvl3pPr marL="1005506" indent="0" defTabSz="1005505" eaLnBrk="1" latinLnBrk="0" hangingPunct="1">
              <a:spcBef>
                <a:spcPct val="20000"/>
              </a:spcBef>
              <a:buFont typeface="Arial" pitchFamily="34" charset="0"/>
              <a:buNone/>
              <a:defRPr sz="1300">
                <a:latin typeface="+mn-lt"/>
              </a:defRPr>
            </a:lvl3pPr>
            <a:lvl4pPr marL="1508258" indent="0" defTabSz="1005505" eaLnBrk="1" latinLnBrk="0" hangingPunct="1">
              <a:spcBef>
                <a:spcPct val="20000"/>
              </a:spcBef>
              <a:buFont typeface="Arial" pitchFamily="34" charset="0"/>
              <a:buNone/>
              <a:defRPr sz="1300">
                <a:latin typeface="+mn-lt"/>
              </a:defRPr>
            </a:lvl4pPr>
            <a:lvl5pPr marL="2011009" indent="0" defTabSz="1005505" eaLnBrk="1" latinLnBrk="0" hangingPunct="1">
              <a:spcBef>
                <a:spcPct val="20000"/>
              </a:spcBef>
              <a:buFont typeface="Arial" pitchFamily="34" charset="0"/>
              <a:buNone/>
              <a:defRPr sz="1300">
                <a:latin typeface="+mn-lt"/>
              </a:defRPr>
            </a:lvl5pPr>
            <a:lvl6pPr marL="2765137" indent="-251375" defTabSz="1005505">
              <a:spcBef>
                <a:spcPct val="20000"/>
              </a:spcBef>
              <a:buFont typeface="Arial" pitchFamily="34" charset="0"/>
              <a:buChar char="•"/>
              <a:defRPr sz="2200">
                <a:latin typeface="+mn-lt"/>
              </a:defRPr>
            </a:lvl6pPr>
            <a:lvl7pPr marL="3267890" indent="-251375" defTabSz="1005505">
              <a:spcBef>
                <a:spcPct val="20000"/>
              </a:spcBef>
              <a:buFont typeface="Arial" pitchFamily="34" charset="0"/>
              <a:buChar char="•"/>
              <a:defRPr sz="2200">
                <a:latin typeface="+mn-lt"/>
              </a:defRPr>
            </a:lvl7pPr>
            <a:lvl8pPr marL="3770641" indent="-251375" defTabSz="1005505">
              <a:spcBef>
                <a:spcPct val="20000"/>
              </a:spcBef>
              <a:buFont typeface="Arial" pitchFamily="34" charset="0"/>
              <a:buChar char="•"/>
              <a:defRPr sz="2200">
                <a:latin typeface="+mn-lt"/>
              </a:defRPr>
            </a:lvl8pPr>
            <a:lvl9pPr marL="4273393" indent="-251375" defTabSz="1005505">
              <a:spcBef>
                <a:spcPct val="20000"/>
              </a:spcBef>
              <a:buFont typeface="Arial" pitchFamily="34" charset="0"/>
              <a:buChar char="•"/>
              <a:defRPr sz="2200">
                <a:latin typeface="+mn-lt"/>
              </a:defRPr>
            </a:lvl9pPr>
          </a:lstStyle>
          <a:p>
            <a:pPr lvl="0"/>
            <a:r>
              <a:rPr lang="en-US" sz="409"/>
              <a:t>UBSPROD\</a:t>
            </a:r>
            <a:r>
              <a:rPr lang="en-US" sz="409" err="1"/>
              <a:t>solomos</a:t>
            </a:r>
            <a:r>
              <a:rPr lang="en-US" sz="409"/>
              <a:t> [printed: ____] [saved: December 7, 2018 5:10 PM] P:\Documents\On-Sites\EL </a:t>
            </a:r>
            <a:r>
              <a:rPr lang="en-US" sz="409" err="1"/>
              <a:t>Mgmt</a:t>
            </a:r>
            <a:r>
              <a:rPr lang="en-US" sz="409"/>
              <a:t> 2018\8 - ELI OKRs.pptx </a:t>
            </a:r>
          </a:p>
        </p:txBody>
      </p:sp>
      <p:grpSp>
        <p:nvGrpSpPr>
          <p:cNvPr id="22" name="PXP_GRIDLINES" hidden="1"/>
          <p:cNvGrpSpPr/>
          <p:nvPr userDrawn="1"/>
        </p:nvGrpSpPr>
        <p:grpSpPr>
          <a:xfrm>
            <a:off x="-37138" y="0"/>
            <a:ext cx="12234040" cy="6858000"/>
            <a:chOff x="-30640" y="0"/>
            <a:chExt cx="10093083" cy="7543800"/>
          </a:xfrm>
        </p:grpSpPr>
        <p:cxnSp>
          <p:nvCxnSpPr>
            <p:cNvPr id="23" name="Straight Connector 22" hidden="1"/>
            <p:cNvCxnSpPr/>
            <p:nvPr userDrawn="1"/>
          </p:nvCxnSpPr>
          <p:spPr>
            <a:xfrm>
              <a:off x="402594" y="0"/>
              <a:ext cx="0" cy="754380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24" name="Straight Connector 23" hidden="1"/>
            <p:cNvCxnSpPr/>
            <p:nvPr userDrawn="1"/>
          </p:nvCxnSpPr>
          <p:spPr>
            <a:xfrm>
              <a:off x="5029200" y="0"/>
              <a:ext cx="0" cy="7543800"/>
            </a:xfrm>
            <a:prstGeom prst="line">
              <a:avLst/>
            </a:prstGeom>
            <a:ln w="3175">
              <a:solidFill>
                <a:srgbClr val="464749"/>
              </a:solidFill>
            </a:ln>
          </p:spPr>
          <p:style>
            <a:lnRef idx="1">
              <a:schemeClr val="accent1"/>
            </a:lnRef>
            <a:fillRef idx="0">
              <a:schemeClr val="accent1"/>
            </a:fillRef>
            <a:effectRef idx="0">
              <a:schemeClr val="accent1"/>
            </a:effectRef>
            <a:fontRef idx="minor">
              <a:schemeClr val="tx1"/>
            </a:fontRef>
          </p:style>
        </p:cxnSp>
        <p:cxnSp>
          <p:nvCxnSpPr>
            <p:cNvPr id="25" name="Straight Connector 24" hidden="1"/>
            <p:cNvCxnSpPr/>
            <p:nvPr userDrawn="1"/>
          </p:nvCxnSpPr>
          <p:spPr>
            <a:xfrm>
              <a:off x="9610343" y="0"/>
              <a:ext cx="0" cy="754380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26" name="Straight Connector 25" hidden="1"/>
            <p:cNvCxnSpPr/>
            <p:nvPr userDrawn="1"/>
          </p:nvCxnSpPr>
          <p:spPr>
            <a:xfrm>
              <a:off x="0" y="551751"/>
              <a:ext cx="10058400" cy="0"/>
            </a:xfrm>
            <a:prstGeom prst="line">
              <a:avLst/>
            </a:prstGeom>
            <a:ln w="317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27" name="Straight Connector 26" hidden="1"/>
            <p:cNvCxnSpPr/>
            <p:nvPr userDrawn="1"/>
          </p:nvCxnSpPr>
          <p:spPr>
            <a:xfrm>
              <a:off x="-1600" y="1079526"/>
              <a:ext cx="100584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hidden="1"/>
            <p:cNvCxnSpPr/>
            <p:nvPr userDrawn="1"/>
          </p:nvCxnSpPr>
          <p:spPr>
            <a:xfrm>
              <a:off x="-3200" y="1636176"/>
              <a:ext cx="10058400" cy="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29" name="Straight Connector 28" hidden="1"/>
            <p:cNvCxnSpPr/>
            <p:nvPr userDrawn="1"/>
          </p:nvCxnSpPr>
          <p:spPr>
            <a:xfrm>
              <a:off x="-13716" y="6587211"/>
              <a:ext cx="10058400" cy="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30" name="Straight Connector 29" hidden="1"/>
            <p:cNvCxnSpPr/>
            <p:nvPr userDrawn="1"/>
          </p:nvCxnSpPr>
          <p:spPr>
            <a:xfrm>
              <a:off x="-30640" y="4003499"/>
              <a:ext cx="10058400" cy="0"/>
            </a:xfrm>
            <a:prstGeom prst="line">
              <a:avLst/>
            </a:prstGeom>
            <a:ln w="3175">
              <a:solidFill>
                <a:srgbClr val="464749"/>
              </a:solidFill>
            </a:ln>
          </p:spPr>
          <p:style>
            <a:lnRef idx="1">
              <a:schemeClr val="accent1"/>
            </a:lnRef>
            <a:fillRef idx="0">
              <a:schemeClr val="accent1"/>
            </a:fillRef>
            <a:effectRef idx="0">
              <a:schemeClr val="accent1"/>
            </a:effectRef>
            <a:fontRef idx="minor">
              <a:schemeClr val="tx1"/>
            </a:fontRef>
          </p:style>
        </p:cxnSp>
        <p:cxnSp>
          <p:nvCxnSpPr>
            <p:cNvPr id="31" name="Straight Connector 30" hidden="1"/>
            <p:cNvCxnSpPr/>
            <p:nvPr userDrawn="1"/>
          </p:nvCxnSpPr>
          <p:spPr>
            <a:xfrm>
              <a:off x="0" y="4359099"/>
              <a:ext cx="10058400" cy="0"/>
            </a:xfrm>
            <a:prstGeom prst="line">
              <a:avLst/>
            </a:prstGeom>
            <a:ln w="3175">
              <a:solidFill>
                <a:srgbClr val="464749"/>
              </a:solidFill>
            </a:ln>
          </p:spPr>
          <p:style>
            <a:lnRef idx="1">
              <a:schemeClr val="accent1"/>
            </a:lnRef>
            <a:fillRef idx="0">
              <a:schemeClr val="accent1"/>
            </a:fillRef>
            <a:effectRef idx="0">
              <a:schemeClr val="accent1"/>
            </a:effectRef>
            <a:fontRef idx="minor">
              <a:schemeClr val="tx1"/>
            </a:fontRef>
          </p:style>
        </p:cxnSp>
        <p:cxnSp>
          <p:nvCxnSpPr>
            <p:cNvPr id="32" name="Straight Connector 31" hidden="1"/>
            <p:cNvCxnSpPr/>
            <p:nvPr userDrawn="1"/>
          </p:nvCxnSpPr>
          <p:spPr>
            <a:xfrm>
              <a:off x="-5646" y="850908"/>
              <a:ext cx="10058400" cy="0"/>
            </a:xfrm>
            <a:prstGeom prst="line">
              <a:avLst/>
            </a:prstGeom>
            <a:ln w="317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33" name="Straight Connector 32" hidden="1"/>
            <p:cNvCxnSpPr/>
            <p:nvPr userDrawn="1"/>
          </p:nvCxnSpPr>
          <p:spPr>
            <a:xfrm>
              <a:off x="4043" y="1491573"/>
              <a:ext cx="100584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3" name="DraftStamp" hidden="1"/>
          <p:cNvSpPr txBox="1"/>
          <p:nvPr userDrawn="1">
            <p:custDataLst>
              <p:tags r:id="rId3"/>
            </p:custDataLst>
          </p:nvPr>
        </p:nvSpPr>
        <p:spPr>
          <a:xfrm>
            <a:off x="507317" y="230909"/>
            <a:ext cx="981829" cy="300182"/>
          </a:xfrm>
          <a:prstGeom prst="rect">
            <a:avLst/>
          </a:prstGeom>
          <a:noFill/>
        </p:spPr>
        <p:txBody>
          <a:bodyPr vert="horz" wrap="none" lIns="0" tIns="0" rIns="0" bIns="0" rtlCol="0" anchor="b">
            <a:noAutofit/>
          </a:bodyPr>
          <a:lstStyle/>
          <a:p>
            <a:pPr algn="l">
              <a:lnSpc>
                <a:spcPct val="100000"/>
              </a:lnSpc>
              <a:spcBef>
                <a:spcPct val="0"/>
              </a:spcBef>
              <a:spcAft>
                <a:spcPct val="0"/>
              </a:spcAft>
            </a:pPr>
            <a:r>
              <a:rPr kumimoji="0" lang="en-US" sz="1637" b="1" i="0" u="none" baseline="0">
                <a:solidFill>
                  <a:srgbClr val="E60000"/>
                </a:solidFill>
                <a:latin typeface="Frutiger 55 Roman"/>
              </a:rPr>
              <a:t>Draft</a:t>
            </a:r>
          </a:p>
        </p:txBody>
      </p:sp>
      <p:pic>
        <p:nvPicPr>
          <p:cNvPr id="4" name="Picture 3"/>
          <p:cNvPicPr>
            <a:picLocks noChangeAspect="1"/>
          </p:cNvPicPr>
          <p:nvPr userDrawn="1">
            <p:custDataLst>
              <p:tags r:id="rId4"/>
            </p:custDataLst>
          </p:nvPr>
        </p:nvPicPr>
        <p:blipFill>
          <a:blip r:embed="rId6" cstate="print">
            <a:extLst>
              <a:ext uri="{28A0092B-C50C-407E-A947-70E740481C1C}">
                <a14:useLocalDpi xmlns:a14="http://schemas.microsoft.com/office/drawing/2010/main" val="0"/>
              </a:ext>
            </a:extLst>
          </a:blip>
          <a:stretch>
            <a:fillRect/>
          </a:stretch>
        </p:blipFill>
        <p:spPr>
          <a:xfrm>
            <a:off x="507317" y="6354330"/>
            <a:ext cx="791989" cy="289316"/>
          </a:xfrm>
          <a:prstGeom prst="rect">
            <a:avLst/>
          </a:prstGeom>
        </p:spPr>
      </p:pic>
    </p:spTree>
    <p:extLst>
      <p:ext uri="{BB962C8B-B14F-4D97-AF65-F5344CB8AC3E}">
        <p14:creationId xmlns:p14="http://schemas.microsoft.com/office/powerpoint/2010/main" val="5947276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1_Default Body Slide">
    <p:spTree>
      <p:nvGrpSpPr>
        <p:cNvPr id="1" name=""/>
        <p:cNvGrpSpPr/>
        <p:nvPr/>
      </p:nvGrpSpPr>
      <p:grpSpPr>
        <a:xfrm>
          <a:off x="0" y="0"/>
          <a:ext cx="0" cy="0"/>
          <a:chOff x="0" y="0"/>
          <a:chExt cx="0" cy="0"/>
        </a:xfrm>
      </p:grpSpPr>
      <p:sp>
        <p:nvSpPr>
          <p:cNvPr id="3" name="LAYOUT BODY"/>
          <p:cNvSpPr>
            <a:spLocks noGrp="1"/>
          </p:cNvSpPr>
          <p:nvPr>
            <p:ph idx="1"/>
            <p:custDataLst>
              <p:tags r:id="rId1"/>
            </p:custDataLst>
          </p:nvPr>
        </p:nvSpPr>
        <p:spPr>
          <a:xfrm>
            <a:off x="509847" y="1683862"/>
            <a:ext cx="11139055" cy="4326992"/>
          </a:xfrm>
        </p:spPr>
        <p:txBody>
          <a:bodyPr lIns="0" tIns="0" rIns="0" bIns="0">
            <a:noAutofit/>
          </a:bodyPr>
          <a:lstStyle>
            <a:lvl1pPr marL="160280" indent="-160280">
              <a:buClr>
                <a:schemeClr val="tx2"/>
              </a:buClr>
              <a:buSzPct val="100000"/>
              <a:buFont typeface="Symbol" pitchFamily="18" charset="2"/>
              <a:buChar char="·"/>
              <a:defRPr sz="1228">
                <a:latin typeface="Frutiger 55 Roman"/>
              </a:defRPr>
            </a:lvl1pPr>
            <a:lvl2pPr marL="315146" indent="-161363">
              <a:defRPr sz="1092">
                <a:latin typeface="Frutiger 55 Roman"/>
              </a:defRPr>
            </a:lvl2pPr>
            <a:lvl3pPr marL="470011" indent="-154866">
              <a:buClr>
                <a:schemeClr val="tx1"/>
              </a:buClr>
              <a:buFont typeface="Arial" pitchFamily="34" charset="0"/>
              <a:buChar char="–"/>
              <a:defRPr sz="1092">
                <a:latin typeface="Frutiger 55 Roman"/>
              </a:defRPr>
            </a:lvl3pPr>
            <a:lvl4pPr marL="623794" indent="-153782">
              <a:buSzPct val="84000"/>
              <a:defRPr sz="1092">
                <a:latin typeface="Frutiger 55 Roman"/>
              </a:defRPr>
            </a:lvl4pPr>
            <a:lvl5pPr marL="785980" indent="-162186">
              <a:buSzPct val="84000"/>
              <a:buFont typeface="Arial" pitchFamily="34" charset="0"/>
              <a:buChar char="–"/>
              <a:defRPr sz="1092">
                <a:latin typeface="Frutiger 55 Roman"/>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63" name="THIN BLUE LINE"/>
          <p:cNvCxnSpPr/>
          <p:nvPr/>
        </p:nvCxnSpPr>
        <p:spPr>
          <a:xfrm>
            <a:off x="509847" y="939339"/>
            <a:ext cx="11139055"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2" name="PAGE HEADING"/>
          <p:cNvSpPr>
            <a:spLocks noGrp="1"/>
          </p:cNvSpPr>
          <p:nvPr>
            <p:ph type="title" hasCustomPrompt="1"/>
            <p:custDataLst>
              <p:tags r:id="rId2"/>
            </p:custDataLst>
          </p:nvPr>
        </p:nvSpPr>
        <p:spPr/>
        <p:txBody>
          <a:bodyPr/>
          <a:lstStyle>
            <a:lvl1pPr>
              <a:defRPr>
                <a:latin typeface="Frutiger 45 Light"/>
              </a:defRPr>
            </a:lvl1pPr>
          </a:lstStyle>
          <a:p>
            <a:pPr lvl="0"/>
            <a:r>
              <a:rPr lang="en-US"/>
              <a:t>&lt;&lt;Page heading&gt;&gt;</a:t>
            </a:r>
          </a:p>
        </p:txBody>
      </p:sp>
      <p:sp>
        <p:nvSpPr>
          <p:cNvPr id="20" name="Slide Number Textbox"/>
          <p:cNvSpPr txBox="1"/>
          <p:nvPr userDrawn="1"/>
        </p:nvSpPr>
        <p:spPr>
          <a:xfrm>
            <a:off x="11161222" y="6234546"/>
            <a:ext cx="498764" cy="349135"/>
          </a:xfrm>
          <a:prstGeom prst="rect">
            <a:avLst/>
          </a:prstGeom>
          <a:noFill/>
        </p:spPr>
        <p:txBody>
          <a:bodyPr vert="horz" wrap="square" lIns="0" tIns="0" rIns="0" bIns="0" rtlCol="0" anchor="b">
            <a:noAutofit/>
          </a:bodyPr>
          <a:lstStyle/>
          <a:p>
            <a:pPr algn="r"/>
            <a:fld id="{C9C5D969-4CAD-4F29-8B51-07B8CBAF6BF4}" type="slidenum">
              <a:rPr lang="en-US" sz="477" smtClean="0"/>
              <a:pPr algn="r"/>
              <a:t>‹#›</a:t>
            </a:fld>
            <a:endParaRPr lang="en-US" sz="477"/>
          </a:p>
        </p:txBody>
      </p:sp>
      <p:sp>
        <p:nvSpPr>
          <p:cNvPr id="21" name="DOCUMENT ID" hidden="1"/>
          <p:cNvSpPr txBox="1"/>
          <p:nvPr userDrawn="1">
            <p:custDataLst>
              <p:tags r:id="rId3"/>
            </p:custDataLst>
          </p:nvPr>
        </p:nvSpPr>
        <p:spPr>
          <a:xfrm>
            <a:off x="2785304" y="382386"/>
            <a:ext cx="8863598" cy="62966"/>
          </a:xfrm>
          <a:prstGeom prst="rect">
            <a:avLst/>
          </a:prstGeom>
        </p:spPr>
        <p:txBody>
          <a:bodyPr vert="horz" wrap="square" lIns="0" tIns="0" rIns="0" bIns="0" rtlCol="0">
            <a:spAutoFit/>
          </a:bodyPr>
          <a:lstStyle>
            <a:lvl1pPr marL="0" lvl="0" indent="0" algn="r" defTabSz="1005505" eaLnBrk="1" latinLnBrk="0" hangingPunct="1">
              <a:spcBef>
                <a:spcPct val="20000"/>
              </a:spcBef>
              <a:buSzPct val="120000"/>
              <a:buFont typeface="Symbol" pitchFamily="18" charset="2"/>
              <a:buNone/>
              <a:defRPr sz="600" b="0" baseline="0">
                <a:solidFill>
                  <a:srgbClr val="616161"/>
                </a:solidFill>
                <a:latin typeface="+mn-lt"/>
                <a:cs typeface="Arial" pitchFamily="34" charset="0"/>
              </a:defRPr>
            </a:lvl1pPr>
            <a:lvl2pPr marL="502755" indent="0" defTabSz="1005505" eaLnBrk="1" latinLnBrk="0" hangingPunct="1">
              <a:spcBef>
                <a:spcPct val="20000"/>
              </a:spcBef>
              <a:buFont typeface="Arial" pitchFamily="34" charset="0"/>
              <a:buNone/>
              <a:defRPr sz="1300">
                <a:latin typeface="+mn-lt"/>
              </a:defRPr>
            </a:lvl2pPr>
            <a:lvl3pPr marL="1005506" indent="0" defTabSz="1005505" eaLnBrk="1" latinLnBrk="0" hangingPunct="1">
              <a:spcBef>
                <a:spcPct val="20000"/>
              </a:spcBef>
              <a:buFont typeface="Arial" pitchFamily="34" charset="0"/>
              <a:buNone/>
              <a:defRPr sz="1300">
                <a:latin typeface="+mn-lt"/>
              </a:defRPr>
            </a:lvl3pPr>
            <a:lvl4pPr marL="1508258" indent="0" defTabSz="1005505" eaLnBrk="1" latinLnBrk="0" hangingPunct="1">
              <a:spcBef>
                <a:spcPct val="20000"/>
              </a:spcBef>
              <a:buFont typeface="Arial" pitchFamily="34" charset="0"/>
              <a:buNone/>
              <a:defRPr sz="1300">
                <a:latin typeface="+mn-lt"/>
              </a:defRPr>
            </a:lvl4pPr>
            <a:lvl5pPr marL="2011009" indent="0" defTabSz="1005505" eaLnBrk="1" latinLnBrk="0" hangingPunct="1">
              <a:spcBef>
                <a:spcPct val="20000"/>
              </a:spcBef>
              <a:buFont typeface="Arial" pitchFamily="34" charset="0"/>
              <a:buNone/>
              <a:defRPr sz="1300">
                <a:latin typeface="+mn-lt"/>
              </a:defRPr>
            </a:lvl5pPr>
            <a:lvl6pPr marL="2765137" indent="-251375" defTabSz="1005505">
              <a:spcBef>
                <a:spcPct val="20000"/>
              </a:spcBef>
              <a:buFont typeface="Arial" pitchFamily="34" charset="0"/>
              <a:buChar char="•"/>
              <a:defRPr sz="2200">
                <a:latin typeface="+mn-lt"/>
              </a:defRPr>
            </a:lvl6pPr>
            <a:lvl7pPr marL="3267890" indent="-251375" defTabSz="1005505">
              <a:spcBef>
                <a:spcPct val="20000"/>
              </a:spcBef>
              <a:buFont typeface="Arial" pitchFamily="34" charset="0"/>
              <a:buChar char="•"/>
              <a:defRPr sz="2200">
                <a:latin typeface="+mn-lt"/>
              </a:defRPr>
            </a:lvl7pPr>
            <a:lvl8pPr marL="3770641" indent="-251375" defTabSz="1005505">
              <a:spcBef>
                <a:spcPct val="20000"/>
              </a:spcBef>
              <a:buFont typeface="Arial" pitchFamily="34" charset="0"/>
              <a:buChar char="•"/>
              <a:defRPr sz="2200">
                <a:latin typeface="+mn-lt"/>
              </a:defRPr>
            </a:lvl8pPr>
            <a:lvl9pPr marL="4273393" indent="-251375" defTabSz="1005505">
              <a:spcBef>
                <a:spcPct val="20000"/>
              </a:spcBef>
              <a:buFont typeface="Arial" pitchFamily="34" charset="0"/>
              <a:buChar char="•"/>
              <a:defRPr sz="2200">
                <a:latin typeface="+mn-lt"/>
              </a:defRPr>
            </a:lvl9pPr>
          </a:lstStyle>
          <a:p>
            <a:pPr lvl="0"/>
            <a:r>
              <a:rPr lang="en-US" sz="409"/>
              <a:t>UBSPROD\</a:t>
            </a:r>
            <a:r>
              <a:rPr lang="en-US" sz="409" err="1"/>
              <a:t>solomos</a:t>
            </a:r>
            <a:r>
              <a:rPr lang="en-US" sz="409"/>
              <a:t> [printed: ____] [saved: December 7, 2018 5:10 PM] P:\Documents\On-Sites\EL </a:t>
            </a:r>
            <a:r>
              <a:rPr lang="en-US" sz="409" err="1"/>
              <a:t>Mgmt</a:t>
            </a:r>
            <a:r>
              <a:rPr lang="en-US" sz="409"/>
              <a:t> 2018\8 - ELI OKRs.pptx </a:t>
            </a:r>
          </a:p>
        </p:txBody>
      </p:sp>
      <p:grpSp>
        <p:nvGrpSpPr>
          <p:cNvPr id="22" name="PXP_GRIDLINES" hidden="1"/>
          <p:cNvGrpSpPr/>
          <p:nvPr userDrawn="1"/>
        </p:nvGrpSpPr>
        <p:grpSpPr>
          <a:xfrm>
            <a:off x="-37138" y="0"/>
            <a:ext cx="12234040" cy="6858000"/>
            <a:chOff x="-30640" y="0"/>
            <a:chExt cx="10093083" cy="7543800"/>
          </a:xfrm>
        </p:grpSpPr>
        <p:cxnSp>
          <p:nvCxnSpPr>
            <p:cNvPr id="23" name="Straight Connector 22" hidden="1"/>
            <p:cNvCxnSpPr/>
            <p:nvPr userDrawn="1"/>
          </p:nvCxnSpPr>
          <p:spPr>
            <a:xfrm>
              <a:off x="402594" y="0"/>
              <a:ext cx="0" cy="754380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24" name="Straight Connector 23" hidden="1"/>
            <p:cNvCxnSpPr/>
            <p:nvPr userDrawn="1"/>
          </p:nvCxnSpPr>
          <p:spPr>
            <a:xfrm>
              <a:off x="5029200" y="0"/>
              <a:ext cx="0" cy="7543800"/>
            </a:xfrm>
            <a:prstGeom prst="line">
              <a:avLst/>
            </a:prstGeom>
            <a:ln w="3175">
              <a:solidFill>
                <a:srgbClr val="464749"/>
              </a:solidFill>
            </a:ln>
          </p:spPr>
          <p:style>
            <a:lnRef idx="1">
              <a:schemeClr val="accent1"/>
            </a:lnRef>
            <a:fillRef idx="0">
              <a:schemeClr val="accent1"/>
            </a:fillRef>
            <a:effectRef idx="0">
              <a:schemeClr val="accent1"/>
            </a:effectRef>
            <a:fontRef idx="minor">
              <a:schemeClr val="tx1"/>
            </a:fontRef>
          </p:style>
        </p:cxnSp>
        <p:cxnSp>
          <p:nvCxnSpPr>
            <p:cNvPr id="25" name="Straight Connector 24" hidden="1"/>
            <p:cNvCxnSpPr/>
            <p:nvPr userDrawn="1"/>
          </p:nvCxnSpPr>
          <p:spPr>
            <a:xfrm>
              <a:off x="9610343" y="0"/>
              <a:ext cx="0" cy="754380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26" name="Straight Connector 25" hidden="1"/>
            <p:cNvCxnSpPr/>
            <p:nvPr userDrawn="1"/>
          </p:nvCxnSpPr>
          <p:spPr>
            <a:xfrm>
              <a:off x="0" y="551751"/>
              <a:ext cx="10058400" cy="0"/>
            </a:xfrm>
            <a:prstGeom prst="line">
              <a:avLst/>
            </a:prstGeom>
            <a:ln w="317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27" name="Straight Connector 26" hidden="1"/>
            <p:cNvCxnSpPr/>
            <p:nvPr userDrawn="1"/>
          </p:nvCxnSpPr>
          <p:spPr>
            <a:xfrm>
              <a:off x="-1600" y="1079526"/>
              <a:ext cx="100584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hidden="1"/>
            <p:cNvCxnSpPr/>
            <p:nvPr userDrawn="1"/>
          </p:nvCxnSpPr>
          <p:spPr>
            <a:xfrm>
              <a:off x="-3200" y="1636176"/>
              <a:ext cx="10058400" cy="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29" name="Straight Connector 28" hidden="1"/>
            <p:cNvCxnSpPr/>
            <p:nvPr userDrawn="1"/>
          </p:nvCxnSpPr>
          <p:spPr>
            <a:xfrm>
              <a:off x="-13716" y="6587211"/>
              <a:ext cx="10058400" cy="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30" name="Straight Connector 29" hidden="1"/>
            <p:cNvCxnSpPr/>
            <p:nvPr userDrawn="1"/>
          </p:nvCxnSpPr>
          <p:spPr>
            <a:xfrm>
              <a:off x="-30640" y="4003499"/>
              <a:ext cx="10058400" cy="0"/>
            </a:xfrm>
            <a:prstGeom prst="line">
              <a:avLst/>
            </a:prstGeom>
            <a:ln w="3175">
              <a:solidFill>
                <a:srgbClr val="464749"/>
              </a:solidFill>
            </a:ln>
          </p:spPr>
          <p:style>
            <a:lnRef idx="1">
              <a:schemeClr val="accent1"/>
            </a:lnRef>
            <a:fillRef idx="0">
              <a:schemeClr val="accent1"/>
            </a:fillRef>
            <a:effectRef idx="0">
              <a:schemeClr val="accent1"/>
            </a:effectRef>
            <a:fontRef idx="minor">
              <a:schemeClr val="tx1"/>
            </a:fontRef>
          </p:style>
        </p:cxnSp>
        <p:cxnSp>
          <p:nvCxnSpPr>
            <p:cNvPr id="31" name="Straight Connector 30" hidden="1"/>
            <p:cNvCxnSpPr/>
            <p:nvPr userDrawn="1"/>
          </p:nvCxnSpPr>
          <p:spPr>
            <a:xfrm>
              <a:off x="0" y="4359099"/>
              <a:ext cx="10058400" cy="0"/>
            </a:xfrm>
            <a:prstGeom prst="line">
              <a:avLst/>
            </a:prstGeom>
            <a:ln w="3175">
              <a:solidFill>
                <a:srgbClr val="464749"/>
              </a:solidFill>
            </a:ln>
          </p:spPr>
          <p:style>
            <a:lnRef idx="1">
              <a:schemeClr val="accent1"/>
            </a:lnRef>
            <a:fillRef idx="0">
              <a:schemeClr val="accent1"/>
            </a:fillRef>
            <a:effectRef idx="0">
              <a:schemeClr val="accent1"/>
            </a:effectRef>
            <a:fontRef idx="minor">
              <a:schemeClr val="tx1"/>
            </a:fontRef>
          </p:style>
        </p:cxnSp>
        <p:cxnSp>
          <p:nvCxnSpPr>
            <p:cNvPr id="32" name="Straight Connector 31" hidden="1"/>
            <p:cNvCxnSpPr/>
            <p:nvPr userDrawn="1"/>
          </p:nvCxnSpPr>
          <p:spPr>
            <a:xfrm>
              <a:off x="-5646" y="850908"/>
              <a:ext cx="10058400" cy="0"/>
            </a:xfrm>
            <a:prstGeom prst="line">
              <a:avLst/>
            </a:prstGeom>
            <a:ln w="317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33" name="Straight Connector 32" hidden="1"/>
            <p:cNvCxnSpPr/>
            <p:nvPr userDrawn="1"/>
          </p:nvCxnSpPr>
          <p:spPr>
            <a:xfrm>
              <a:off x="4043" y="1491573"/>
              <a:ext cx="100584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4" name="DraftStamp" hidden="1"/>
          <p:cNvSpPr txBox="1"/>
          <p:nvPr userDrawn="1">
            <p:custDataLst>
              <p:tags r:id="rId4"/>
            </p:custDataLst>
          </p:nvPr>
        </p:nvSpPr>
        <p:spPr>
          <a:xfrm>
            <a:off x="507317" y="230909"/>
            <a:ext cx="981829" cy="300182"/>
          </a:xfrm>
          <a:prstGeom prst="rect">
            <a:avLst/>
          </a:prstGeom>
          <a:noFill/>
        </p:spPr>
        <p:txBody>
          <a:bodyPr vert="horz" wrap="none" lIns="0" tIns="0" rIns="0" bIns="0" rtlCol="0" anchor="b">
            <a:noAutofit/>
          </a:bodyPr>
          <a:lstStyle/>
          <a:p>
            <a:pPr algn="l">
              <a:lnSpc>
                <a:spcPct val="100000"/>
              </a:lnSpc>
              <a:spcBef>
                <a:spcPct val="0"/>
              </a:spcBef>
              <a:spcAft>
                <a:spcPct val="0"/>
              </a:spcAft>
            </a:pPr>
            <a:r>
              <a:rPr kumimoji="0" lang="en-US" sz="1637" b="1" i="0" u="none" baseline="0">
                <a:solidFill>
                  <a:srgbClr val="E60000"/>
                </a:solidFill>
                <a:latin typeface="Frutiger 55 Roman"/>
              </a:rPr>
              <a:t>Draft</a:t>
            </a:r>
          </a:p>
        </p:txBody>
      </p:sp>
      <p:pic>
        <p:nvPicPr>
          <p:cNvPr id="5" name="Picture 4"/>
          <p:cNvPicPr>
            <a:picLocks noChangeAspect="1"/>
          </p:cNvPicPr>
          <p:nvPr userDrawn="1">
            <p:custDataLst>
              <p:tags r:id="rId5"/>
            </p:custDataLst>
          </p:nvPr>
        </p:nvPicPr>
        <p:blipFill>
          <a:blip r:embed="rId7" cstate="print">
            <a:extLst>
              <a:ext uri="{28A0092B-C50C-407E-A947-70E740481C1C}">
                <a14:useLocalDpi xmlns:a14="http://schemas.microsoft.com/office/drawing/2010/main" val="0"/>
              </a:ext>
            </a:extLst>
          </a:blip>
          <a:stretch>
            <a:fillRect/>
          </a:stretch>
        </p:blipFill>
        <p:spPr>
          <a:xfrm>
            <a:off x="507317" y="6354330"/>
            <a:ext cx="791989" cy="289316"/>
          </a:xfrm>
          <a:prstGeom prst="rect">
            <a:avLst/>
          </a:prstGeom>
        </p:spPr>
      </p:pic>
    </p:spTree>
    <p:extLst>
      <p:ext uri="{BB962C8B-B14F-4D97-AF65-F5344CB8AC3E}">
        <p14:creationId xmlns:p14="http://schemas.microsoft.com/office/powerpoint/2010/main" val="25881830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Page">
    <p:spTree>
      <p:nvGrpSpPr>
        <p:cNvPr id="1" name=""/>
        <p:cNvGrpSpPr/>
        <p:nvPr/>
      </p:nvGrpSpPr>
      <p:grpSpPr>
        <a:xfrm>
          <a:off x="0" y="0"/>
          <a:ext cx="0" cy="0"/>
          <a:chOff x="0" y="0"/>
          <a:chExt cx="0" cy="0"/>
        </a:xfrm>
      </p:grpSpPr>
      <p:sp>
        <p:nvSpPr>
          <p:cNvPr id="4" name="DIVIDER TITLE"/>
          <p:cNvSpPr>
            <a:spLocks noGrp="1"/>
          </p:cNvSpPr>
          <p:nvPr>
            <p:ph type="subTitle" idx="1" hasCustomPrompt="1"/>
            <p:custDataLst>
              <p:tags r:id="rId1"/>
            </p:custDataLst>
          </p:nvPr>
        </p:nvSpPr>
        <p:spPr>
          <a:xfrm>
            <a:off x="508769" y="2211187"/>
            <a:ext cx="11139055" cy="939339"/>
          </a:xfrm>
        </p:spPr>
        <p:txBody>
          <a:bodyPr lIns="0" tIns="0" rIns="0" bIns="0">
            <a:noAutofit/>
          </a:bodyPr>
          <a:lstStyle>
            <a:lvl1pPr marL="0" indent="0" algn="l">
              <a:buNone/>
              <a:defRPr sz="2729" baseline="0">
                <a:solidFill>
                  <a:schemeClr val="tx1"/>
                </a:solidFill>
                <a:latin typeface="Frutiger 45 Light"/>
                <a:ea typeface="Arial Unicode MS" pitchFamily="34" charset="-128"/>
              </a:defRPr>
            </a:lvl1pPr>
            <a:lvl2pPr marL="342973" indent="0" algn="ctr">
              <a:buNone/>
              <a:defRPr>
                <a:solidFill>
                  <a:schemeClr val="tx1">
                    <a:tint val="75000"/>
                  </a:schemeClr>
                </a:solidFill>
              </a:defRPr>
            </a:lvl2pPr>
            <a:lvl3pPr marL="685944" indent="0" algn="ctr">
              <a:buNone/>
              <a:defRPr>
                <a:solidFill>
                  <a:schemeClr val="tx1">
                    <a:tint val="75000"/>
                  </a:schemeClr>
                </a:solidFill>
              </a:defRPr>
            </a:lvl3pPr>
            <a:lvl4pPr marL="1028916" indent="0" algn="ctr">
              <a:buNone/>
              <a:defRPr>
                <a:solidFill>
                  <a:schemeClr val="tx1">
                    <a:tint val="75000"/>
                  </a:schemeClr>
                </a:solidFill>
              </a:defRPr>
            </a:lvl4pPr>
            <a:lvl5pPr marL="1371887" indent="0" algn="ctr">
              <a:buNone/>
              <a:defRPr>
                <a:solidFill>
                  <a:schemeClr val="tx1">
                    <a:tint val="75000"/>
                  </a:schemeClr>
                </a:solidFill>
              </a:defRPr>
            </a:lvl5pPr>
            <a:lvl6pPr marL="1714859" indent="0" algn="ctr">
              <a:buNone/>
              <a:defRPr>
                <a:solidFill>
                  <a:schemeClr val="tx1">
                    <a:tint val="75000"/>
                  </a:schemeClr>
                </a:solidFill>
              </a:defRPr>
            </a:lvl6pPr>
            <a:lvl7pPr marL="2057831" indent="0" algn="ctr">
              <a:buNone/>
              <a:defRPr>
                <a:solidFill>
                  <a:schemeClr val="tx1">
                    <a:tint val="75000"/>
                  </a:schemeClr>
                </a:solidFill>
              </a:defRPr>
            </a:lvl7pPr>
            <a:lvl8pPr marL="2400802" indent="0" algn="ctr">
              <a:buNone/>
              <a:defRPr>
                <a:solidFill>
                  <a:schemeClr val="tx1">
                    <a:tint val="75000"/>
                  </a:schemeClr>
                </a:solidFill>
              </a:defRPr>
            </a:lvl8pPr>
            <a:lvl9pPr marL="2743774" indent="0" algn="ctr">
              <a:buNone/>
              <a:defRPr>
                <a:solidFill>
                  <a:schemeClr val="tx1">
                    <a:tint val="75000"/>
                  </a:schemeClr>
                </a:solidFill>
              </a:defRPr>
            </a:lvl9pPr>
          </a:lstStyle>
          <a:p>
            <a:r>
              <a:rPr lang="en-US"/>
              <a:t>&lt;&lt;Divider title&gt;&gt;</a:t>
            </a:r>
          </a:p>
        </p:txBody>
      </p:sp>
      <p:sp>
        <p:nvSpPr>
          <p:cNvPr id="6" name="DIVIDER NUMBER"/>
          <p:cNvSpPr>
            <a:spLocks noGrp="1"/>
          </p:cNvSpPr>
          <p:nvPr>
            <p:ph type="ctrTitle" hasCustomPrompt="1"/>
          </p:nvPr>
        </p:nvSpPr>
        <p:spPr>
          <a:xfrm>
            <a:off x="508769" y="1828800"/>
            <a:ext cx="11139055" cy="349135"/>
          </a:xfrm>
        </p:spPr>
        <p:txBody>
          <a:bodyPr lIns="0" tIns="0" rIns="0" bIns="0" anchor="b" anchorCtr="0">
            <a:noAutofit/>
          </a:bodyPr>
          <a:lstStyle>
            <a:lvl1pPr>
              <a:defRPr sz="1228" baseline="0">
                <a:solidFill>
                  <a:schemeClr val="tx1"/>
                </a:solidFill>
                <a:latin typeface="+mj-lt"/>
                <a:ea typeface="Arial Unicode MS" pitchFamily="34" charset="-128"/>
              </a:defRPr>
            </a:lvl1pPr>
          </a:lstStyle>
          <a:p>
            <a:r>
              <a:rPr lang="en-US"/>
              <a:t>Click to edit Section / Appendix number</a:t>
            </a:r>
          </a:p>
        </p:txBody>
      </p:sp>
      <p:pic>
        <p:nvPicPr>
          <p:cNvPr id="2" name="Picture 1"/>
          <p:cNvPicPr>
            <a:picLocks noChangeAspect="1"/>
          </p:cNvPicPr>
          <p:nvPr userDrawn="1">
            <p:custDataLst>
              <p:tags r:id="rId2"/>
            </p:custDataLst>
          </p:nvPr>
        </p:nvPicPr>
        <p:blipFill>
          <a:blip r:embed="rId4" cstate="print">
            <a:extLst>
              <a:ext uri="{28A0092B-C50C-407E-A947-70E740481C1C}">
                <a14:useLocalDpi xmlns:a14="http://schemas.microsoft.com/office/drawing/2010/main" val="0"/>
              </a:ext>
            </a:extLst>
          </a:blip>
          <a:stretch>
            <a:fillRect/>
          </a:stretch>
        </p:blipFill>
        <p:spPr>
          <a:xfrm>
            <a:off x="507317" y="6354330"/>
            <a:ext cx="791989" cy="289316"/>
          </a:xfrm>
          <a:prstGeom prst="rect">
            <a:avLst/>
          </a:prstGeom>
        </p:spPr>
      </p:pic>
    </p:spTree>
    <p:extLst>
      <p:ext uri="{BB962C8B-B14F-4D97-AF65-F5344CB8AC3E}">
        <p14:creationId xmlns:p14="http://schemas.microsoft.com/office/powerpoint/2010/main" val="24920281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able of Contents" preserve="1">
  <p:cSld name="Table of Contents">
    <p:spTree>
      <p:nvGrpSpPr>
        <p:cNvPr id="1" name=""/>
        <p:cNvGrpSpPr/>
        <p:nvPr/>
      </p:nvGrpSpPr>
      <p:grpSpPr>
        <a:xfrm>
          <a:off x="0" y="0"/>
          <a:ext cx="0" cy="0"/>
          <a:chOff x="0" y="0"/>
          <a:chExt cx="0" cy="0"/>
        </a:xfrm>
      </p:grpSpPr>
      <p:sp>
        <p:nvSpPr>
          <p:cNvPr id="14" name="TOC BODY"/>
          <p:cNvSpPr>
            <a:spLocks noGrp="1"/>
          </p:cNvSpPr>
          <p:nvPr>
            <p:ph type="body" sz="quarter" idx="12"/>
            <p:custDataLst>
              <p:tags r:id="rId1"/>
            </p:custDataLst>
          </p:nvPr>
        </p:nvSpPr>
        <p:spPr>
          <a:xfrm>
            <a:off x="508769" y="1238599"/>
            <a:ext cx="11139055" cy="4726081"/>
          </a:xfrm>
        </p:spPr>
        <p:txBody>
          <a:bodyPr lIns="0" rIns="0">
            <a:noAutofit/>
          </a:bodyPr>
          <a:lstStyle>
            <a:lvl1pPr marL="0" indent="0">
              <a:buNone/>
              <a:defRPr sz="1092">
                <a:latin typeface="Frutiger 55 Roman"/>
              </a:defRPr>
            </a:lvl1pPr>
            <a:lvl2pPr>
              <a:buNone/>
              <a:defRPr/>
            </a:lvl2pPr>
            <a:lvl3pPr>
              <a:buNone/>
              <a:defRPr/>
            </a:lvl3pPr>
            <a:lvl4pPr>
              <a:buNone/>
              <a:defRPr/>
            </a:lvl4pPr>
            <a:lvl5pPr>
              <a:buNone/>
              <a:defRPr/>
            </a:lvl5pPr>
          </a:lstStyle>
          <a:p>
            <a:pPr lvl="0"/>
            <a:r>
              <a:rPr lang="en-US"/>
              <a:t>Click to edit Master text styles</a:t>
            </a:r>
          </a:p>
        </p:txBody>
      </p:sp>
      <p:cxnSp>
        <p:nvCxnSpPr>
          <p:cNvPr id="7" name="THIN BLUE LINE"/>
          <p:cNvCxnSpPr/>
          <p:nvPr/>
        </p:nvCxnSpPr>
        <p:spPr>
          <a:xfrm>
            <a:off x="508769" y="939339"/>
            <a:ext cx="11139055"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OC TITLE"/>
          <p:cNvSpPr>
            <a:spLocks noGrp="1"/>
          </p:cNvSpPr>
          <p:nvPr>
            <p:ph type="title" hasCustomPrompt="1"/>
            <p:custDataLst>
              <p:tags r:id="rId2"/>
            </p:custDataLst>
          </p:nvPr>
        </p:nvSpPr>
        <p:spPr>
          <a:xfrm>
            <a:off x="508767" y="2"/>
            <a:ext cx="11139055" cy="856211"/>
          </a:xfrm>
        </p:spPr>
        <p:txBody>
          <a:bodyPr lIns="0" tIns="0" rIns="0" bIns="0" anchor="b" anchorCtr="0">
            <a:normAutofit/>
          </a:bodyPr>
          <a:lstStyle>
            <a:lvl1pPr algn="l">
              <a:lnSpc>
                <a:spcPts val="2183"/>
              </a:lnSpc>
              <a:defRPr sz="2183">
                <a:solidFill>
                  <a:schemeClr val="tx1"/>
                </a:solidFill>
                <a:latin typeface="Frutiger 45 Light"/>
              </a:defRPr>
            </a:lvl1pPr>
          </a:lstStyle>
          <a:p>
            <a:r>
              <a:rPr lang="en-US"/>
              <a:t>Table of contents</a:t>
            </a:r>
          </a:p>
        </p:txBody>
      </p:sp>
      <p:sp>
        <p:nvSpPr>
          <p:cNvPr id="22" name="Slide Number Textbox"/>
          <p:cNvSpPr txBox="1"/>
          <p:nvPr userDrawn="1"/>
        </p:nvSpPr>
        <p:spPr>
          <a:xfrm>
            <a:off x="11161222" y="6234546"/>
            <a:ext cx="498764" cy="349135"/>
          </a:xfrm>
          <a:prstGeom prst="rect">
            <a:avLst/>
          </a:prstGeom>
          <a:noFill/>
        </p:spPr>
        <p:txBody>
          <a:bodyPr vert="horz" wrap="square" lIns="0" tIns="0" rIns="0" bIns="0" rtlCol="0" anchor="b">
            <a:noAutofit/>
          </a:bodyPr>
          <a:lstStyle/>
          <a:p>
            <a:pPr algn="r"/>
            <a:fld id="{259A56D2-6EE4-40D3-BDE6-F5CD68556C61}" type="slidenum">
              <a:rPr lang="en-US" sz="477" smtClean="0"/>
              <a:pPr algn="r"/>
              <a:t>‹#›</a:t>
            </a:fld>
            <a:endParaRPr lang="en-US" sz="477"/>
          </a:p>
        </p:txBody>
      </p:sp>
      <p:sp>
        <p:nvSpPr>
          <p:cNvPr id="23" name="DOCUMENT ID" hidden="1"/>
          <p:cNvSpPr txBox="1"/>
          <p:nvPr userDrawn="1">
            <p:custDataLst>
              <p:tags r:id="rId3"/>
            </p:custDataLst>
          </p:nvPr>
        </p:nvSpPr>
        <p:spPr>
          <a:xfrm>
            <a:off x="2785304" y="382386"/>
            <a:ext cx="8863598" cy="62966"/>
          </a:xfrm>
          <a:prstGeom prst="rect">
            <a:avLst/>
          </a:prstGeom>
        </p:spPr>
        <p:txBody>
          <a:bodyPr vert="horz" wrap="square" lIns="0" tIns="0" rIns="0" bIns="0" rtlCol="0">
            <a:spAutoFit/>
          </a:bodyPr>
          <a:lstStyle>
            <a:lvl1pPr marL="0" lvl="0" indent="0" algn="r" defTabSz="1005505" eaLnBrk="1" latinLnBrk="0" hangingPunct="1">
              <a:spcBef>
                <a:spcPct val="20000"/>
              </a:spcBef>
              <a:buSzPct val="120000"/>
              <a:buFont typeface="Symbol" pitchFamily="18" charset="2"/>
              <a:buNone/>
              <a:defRPr sz="600" b="0" baseline="0">
                <a:solidFill>
                  <a:srgbClr val="616161"/>
                </a:solidFill>
                <a:latin typeface="+mn-lt"/>
                <a:cs typeface="Arial" pitchFamily="34" charset="0"/>
              </a:defRPr>
            </a:lvl1pPr>
            <a:lvl2pPr marL="502755" indent="0" defTabSz="1005505" eaLnBrk="1" latinLnBrk="0" hangingPunct="1">
              <a:spcBef>
                <a:spcPct val="20000"/>
              </a:spcBef>
              <a:buFont typeface="Arial" pitchFamily="34" charset="0"/>
              <a:buNone/>
              <a:defRPr sz="1300">
                <a:latin typeface="+mn-lt"/>
              </a:defRPr>
            </a:lvl2pPr>
            <a:lvl3pPr marL="1005506" indent="0" defTabSz="1005505" eaLnBrk="1" latinLnBrk="0" hangingPunct="1">
              <a:spcBef>
                <a:spcPct val="20000"/>
              </a:spcBef>
              <a:buFont typeface="Arial" pitchFamily="34" charset="0"/>
              <a:buNone/>
              <a:defRPr sz="1300">
                <a:latin typeface="+mn-lt"/>
              </a:defRPr>
            </a:lvl3pPr>
            <a:lvl4pPr marL="1508258" indent="0" defTabSz="1005505" eaLnBrk="1" latinLnBrk="0" hangingPunct="1">
              <a:spcBef>
                <a:spcPct val="20000"/>
              </a:spcBef>
              <a:buFont typeface="Arial" pitchFamily="34" charset="0"/>
              <a:buNone/>
              <a:defRPr sz="1300">
                <a:latin typeface="+mn-lt"/>
              </a:defRPr>
            </a:lvl4pPr>
            <a:lvl5pPr marL="2011009" indent="0" defTabSz="1005505" eaLnBrk="1" latinLnBrk="0" hangingPunct="1">
              <a:spcBef>
                <a:spcPct val="20000"/>
              </a:spcBef>
              <a:buFont typeface="Arial" pitchFamily="34" charset="0"/>
              <a:buNone/>
              <a:defRPr sz="1300">
                <a:latin typeface="+mn-lt"/>
              </a:defRPr>
            </a:lvl5pPr>
            <a:lvl6pPr marL="2765137" indent="-251375" defTabSz="1005505">
              <a:spcBef>
                <a:spcPct val="20000"/>
              </a:spcBef>
              <a:buFont typeface="Arial" pitchFamily="34" charset="0"/>
              <a:buChar char="•"/>
              <a:defRPr sz="2200">
                <a:latin typeface="+mn-lt"/>
              </a:defRPr>
            </a:lvl6pPr>
            <a:lvl7pPr marL="3267890" indent="-251375" defTabSz="1005505">
              <a:spcBef>
                <a:spcPct val="20000"/>
              </a:spcBef>
              <a:buFont typeface="Arial" pitchFamily="34" charset="0"/>
              <a:buChar char="•"/>
              <a:defRPr sz="2200">
                <a:latin typeface="+mn-lt"/>
              </a:defRPr>
            </a:lvl7pPr>
            <a:lvl8pPr marL="3770641" indent="-251375" defTabSz="1005505">
              <a:spcBef>
                <a:spcPct val="20000"/>
              </a:spcBef>
              <a:buFont typeface="Arial" pitchFamily="34" charset="0"/>
              <a:buChar char="•"/>
              <a:defRPr sz="2200">
                <a:latin typeface="+mn-lt"/>
              </a:defRPr>
            </a:lvl8pPr>
            <a:lvl9pPr marL="4273393" indent="-251375" defTabSz="1005505">
              <a:spcBef>
                <a:spcPct val="20000"/>
              </a:spcBef>
              <a:buFont typeface="Arial" pitchFamily="34" charset="0"/>
              <a:buChar char="•"/>
              <a:defRPr sz="2200">
                <a:latin typeface="+mn-lt"/>
              </a:defRPr>
            </a:lvl9pPr>
          </a:lstStyle>
          <a:p>
            <a:pPr lvl="0"/>
            <a:r>
              <a:rPr lang="en-US" sz="409"/>
              <a:t>UBSPROD\</a:t>
            </a:r>
            <a:r>
              <a:rPr lang="en-US" sz="409" err="1"/>
              <a:t>solomos</a:t>
            </a:r>
            <a:r>
              <a:rPr lang="en-US" sz="409"/>
              <a:t> [printed: ____] [saved: December 7, 2018 5:10 PM] P:\Documents\On-Sites\EL </a:t>
            </a:r>
            <a:r>
              <a:rPr lang="en-US" sz="409" err="1"/>
              <a:t>Mgmt</a:t>
            </a:r>
            <a:r>
              <a:rPr lang="en-US" sz="409"/>
              <a:t> 2018\8 - ELI OKRs.pptx </a:t>
            </a:r>
          </a:p>
        </p:txBody>
      </p:sp>
      <p:grpSp>
        <p:nvGrpSpPr>
          <p:cNvPr id="24" name="PXP_GRIDLINES" hidden="1"/>
          <p:cNvGrpSpPr/>
          <p:nvPr userDrawn="1"/>
        </p:nvGrpSpPr>
        <p:grpSpPr>
          <a:xfrm>
            <a:off x="-37138" y="0"/>
            <a:ext cx="12234040" cy="6858000"/>
            <a:chOff x="-30640" y="0"/>
            <a:chExt cx="10093083" cy="7543800"/>
          </a:xfrm>
        </p:grpSpPr>
        <p:cxnSp>
          <p:nvCxnSpPr>
            <p:cNvPr id="25" name="Straight Connector 24" hidden="1"/>
            <p:cNvCxnSpPr/>
            <p:nvPr userDrawn="1"/>
          </p:nvCxnSpPr>
          <p:spPr>
            <a:xfrm>
              <a:off x="402594" y="0"/>
              <a:ext cx="0" cy="754380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26" name="Straight Connector 25" hidden="1"/>
            <p:cNvCxnSpPr/>
            <p:nvPr userDrawn="1"/>
          </p:nvCxnSpPr>
          <p:spPr>
            <a:xfrm>
              <a:off x="5029200" y="0"/>
              <a:ext cx="0" cy="7543800"/>
            </a:xfrm>
            <a:prstGeom prst="line">
              <a:avLst/>
            </a:prstGeom>
            <a:ln w="3175">
              <a:solidFill>
                <a:srgbClr val="464749"/>
              </a:solidFill>
            </a:ln>
          </p:spPr>
          <p:style>
            <a:lnRef idx="1">
              <a:schemeClr val="accent1"/>
            </a:lnRef>
            <a:fillRef idx="0">
              <a:schemeClr val="accent1"/>
            </a:fillRef>
            <a:effectRef idx="0">
              <a:schemeClr val="accent1"/>
            </a:effectRef>
            <a:fontRef idx="minor">
              <a:schemeClr val="tx1"/>
            </a:fontRef>
          </p:style>
        </p:cxnSp>
        <p:cxnSp>
          <p:nvCxnSpPr>
            <p:cNvPr id="27" name="Straight Connector 26" hidden="1"/>
            <p:cNvCxnSpPr/>
            <p:nvPr userDrawn="1"/>
          </p:nvCxnSpPr>
          <p:spPr>
            <a:xfrm>
              <a:off x="9610343" y="0"/>
              <a:ext cx="0" cy="754380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28" name="Straight Connector 27" hidden="1"/>
            <p:cNvCxnSpPr/>
            <p:nvPr userDrawn="1"/>
          </p:nvCxnSpPr>
          <p:spPr>
            <a:xfrm>
              <a:off x="0" y="551751"/>
              <a:ext cx="10058400" cy="0"/>
            </a:xfrm>
            <a:prstGeom prst="line">
              <a:avLst/>
            </a:prstGeom>
            <a:ln w="317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29" name="Straight Connector 28" hidden="1"/>
            <p:cNvCxnSpPr/>
            <p:nvPr userDrawn="1"/>
          </p:nvCxnSpPr>
          <p:spPr>
            <a:xfrm>
              <a:off x="-1600" y="1079526"/>
              <a:ext cx="100584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hidden="1"/>
            <p:cNvCxnSpPr/>
            <p:nvPr userDrawn="1"/>
          </p:nvCxnSpPr>
          <p:spPr>
            <a:xfrm>
              <a:off x="-3200" y="1636176"/>
              <a:ext cx="10058400" cy="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31" name="Straight Connector 30" hidden="1"/>
            <p:cNvCxnSpPr/>
            <p:nvPr userDrawn="1"/>
          </p:nvCxnSpPr>
          <p:spPr>
            <a:xfrm>
              <a:off x="-13716" y="6587211"/>
              <a:ext cx="10058400" cy="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32" name="Straight Connector 31" hidden="1"/>
            <p:cNvCxnSpPr/>
            <p:nvPr userDrawn="1"/>
          </p:nvCxnSpPr>
          <p:spPr>
            <a:xfrm>
              <a:off x="-30640" y="4003499"/>
              <a:ext cx="10058400" cy="0"/>
            </a:xfrm>
            <a:prstGeom prst="line">
              <a:avLst/>
            </a:prstGeom>
            <a:ln w="3175">
              <a:solidFill>
                <a:srgbClr val="464749"/>
              </a:solidFill>
            </a:ln>
          </p:spPr>
          <p:style>
            <a:lnRef idx="1">
              <a:schemeClr val="accent1"/>
            </a:lnRef>
            <a:fillRef idx="0">
              <a:schemeClr val="accent1"/>
            </a:fillRef>
            <a:effectRef idx="0">
              <a:schemeClr val="accent1"/>
            </a:effectRef>
            <a:fontRef idx="minor">
              <a:schemeClr val="tx1"/>
            </a:fontRef>
          </p:style>
        </p:cxnSp>
        <p:cxnSp>
          <p:nvCxnSpPr>
            <p:cNvPr id="33" name="Straight Connector 32" hidden="1"/>
            <p:cNvCxnSpPr/>
            <p:nvPr userDrawn="1"/>
          </p:nvCxnSpPr>
          <p:spPr>
            <a:xfrm>
              <a:off x="0" y="4359099"/>
              <a:ext cx="10058400" cy="0"/>
            </a:xfrm>
            <a:prstGeom prst="line">
              <a:avLst/>
            </a:prstGeom>
            <a:ln w="3175">
              <a:solidFill>
                <a:srgbClr val="464749"/>
              </a:solidFill>
            </a:ln>
          </p:spPr>
          <p:style>
            <a:lnRef idx="1">
              <a:schemeClr val="accent1"/>
            </a:lnRef>
            <a:fillRef idx="0">
              <a:schemeClr val="accent1"/>
            </a:fillRef>
            <a:effectRef idx="0">
              <a:schemeClr val="accent1"/>
            </a:effectRef>
            <a:fontRef idx="minor">
              <a:schemeClr val="tx1"/>
            </a:fontRef>
          </p:style>
        </p:cxnSp>
        <p:cxnSp>
          <p:nvCxnSpPr>
            <p:cNvPr id="34" name="Straight Connector 33" hidden="1"/>
            <p:cNvCxnSpPr/>
            <p:nvPr userDrawn="1"/>
          </p:nvCxnSpPr>
          <p:spPr>
            <a:xfrm>
              <a:off x="-5646" y="850908"/>
              <a:ext cx="10058400" cy="0"/>
            </a:xfrm>
            <a:prstGeom prst="line">
              <a:avLst/>
            </a:prstGeom>
            <a:ln w="317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35" name="Straight Connector 34" hidden="1"/>
            <p:cNvCxnSpPr/>
            <p:nvPr userDrawn="1"/>
          </p:nvCxnSpPr>
          <p:spPr>
            <a:xfrm>
              <a:off x="4043" y="1491573"/>
              <a:ext cx="100584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3" name="DraftStamp" hidden="1"/>
          <p:cNvSpPr txBox="1"/>
          <p:nvPr userDrawn="1">
            <p:custDataLst>
              <p:tags r:id="rId4"/>
            </p:custDataLst>
          </p:nvPr>
        </p:nvSpPr>
        <p:spPr>
          <a:xfrm>
            <a:off x="507317" y="230909"/>
            <a:ext cx="981829" cy="300182"/>
          </a:xfrm>
          <a:prstGeom prst="rect">
            <a:avLst/>
          </a:prstGeom>
          <a:noFill/>
        </p:spPr>
        <p:txBody>
          <a:bodyPr vert="horz" wrap="none" lIns="0" tIns="0" rIns="0" bIns="0" rtlCol="0" anchor="b">
            <a:noAutofit/>
          </a:bodyPr>
          <a:lstStyle/>
          <a:p>
            <a:pPr algn="l">
              <a:lnSpc>
                <a:spcPct val="100000"/>
              </a:lnSpc>
              <a:spcBef>
                <a:spcPct val="0"/>
              </a:spcBef>
              <a:spcAft>
                <a:spcPct val="0"/>
              </a:spcAft>
            </a:pPr>
            <a:r>
              <a:rPr kumimoji="0" lang="en-US" sz="1637" b="1" i="0" u="none" baseline="0">
                <a:solidFill>
                  <a:srgbClr val="E60000"/>
                </a:solidFill>
                <a:latin typeface="Frutiger 55 Roman"/>
              </a:rPr>
              <a:t>Draft</a:t>
            </a:r>
          </a:p>
        </p:txBody>
      </p:sp>
      <p:pic>
        <p:nvPicPr>
          <p:cNvPr id="4" name="Picture 3"/>
          <p:cNvPicPr>
            <a:picLocks noChangeAspect="1"/>
          </p:cNvPicPr>
          <p:nvPr userDrawn="1">
            <p:custDataLst>
              <p:tags r:id="rId5"/>
            </p:custDataLst>
          </p:nvPr>
        </p:nvPicPr>
        <p:blipFill>
          <a:blip r:embed="rId7" cstate="print">
            <a:extLst>
              <a:ext uri="{28A0092B-C50C-407E-A947-70E740481C1C}">
                <a14:useLocalDpi xmlns:a14="http://schemas.microsoft.com/office/drawing/2010/main" val="0"/>
              </a:ext>
            </a:extLst>
          </a:blip>
          <a:stretch>
            <a:fillRect/>
          </a:stretch>
        </p:blipFill>
        <p:spPr>
          <a:xfrm>
            <a:off x="507317" y="6354330"/>
            <a:ext cx="791989" cy="289316"/>
          </a:xfrm>
          <a:prstGeom prst="rect">
            <a:avLst/>
          </a:prstGeom>
        </p:spPr>
      </p:pic>
    </p:spTree>
    <p:extLst>
      <p:ext uri="{BB962C8B-B14F-4D97-AF65-F5344CB8AC3E}">
        <p14:creationId xmlns:p14="http://schemas.microsoft.com/office/powerpoint/2010/main" val="16035340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Default Body Slide">
    <p:spTree>
      <p:nvGrpSpPr>
        <p:cNvPr id="1" name=""/>
        <p:cNvGrpSpPr/>
        <p:nvPr/>
      </p:nvGrpSpPr>
      <p:grpSpPr>
        <a:xfrm>
          <a:off x="0" y="0"/>
          <a:ext cx="0" cy="0"/>
          <a:chOff x="0" y="0"/>
          <a:chExt cx="0" cy="0"/>
        </a:xfrm>
      </p:grpSpPr>
      <p:sp>
        <p:nvSpPr>
          <p:cNvPr id="3" name="LAYOUT BODY"/>
          <p:cNvSpPr>
            <a:spLocks noGrp="1"/>
          </p:cNvSpPr>
          <p:nvPr>
            <p:ph idx="1"/>
            <p:custDataLst>
              <p:tags r:id="rId1"/>
            </p:custDataLst>
          </p:nvPr>
        </p:nvSpPr>
        <p:spPr>
          <a:xfrm>
            <a:off x="509847" y="1683862"/>
            <a:ext cx="11139055" cy="4326992"/>
          </a:xfrm>
        </p:spPr>
        <p:txBody>
          <a:bodyPr lIns="0" tIns="0" rIns="0" bIns="0">
            <a:noAutofit/>
          </a:bodyPr>
          <a:lstStyle>
            <a:lvl1pPr marL="160280" indent="-160280">
              <a:buClr>
                <a:schemeClr val="tx2"/>
              </a:buClr>
              <a:buSzPct val="100000"/>
              <a:buFont typeface="Symbol" pitchFamily="18" charset="2"/>
              <a:buChar char="·"/>
              <a:defRPr sz="1228">
                <a:latin typeface="Frutiger 55 Roman"/>
              </a:defRPr>
            </a:lvl1pPr>
            <a:lvl2pPr marL="315146" indent="-161363">
              <a:defRPr sz="1092">
                <a:latin typeface="Frutiger 55 Roman"/>
              </a:defRPr>
            </a:lvl2pPr>
            <a:lvl3pPr marL="470011" indent="-154866">
              <a:buClr>
                <a:schemeClr val="tx1"/>
              </a:buClr>
              <a:buFont typeface="Arial" pitchFamily="34" charset="0"/>
              <a:buChar char="–"/>
              <a:defRPr sz="1092">
                <a:latin typeface="Frutiger 55 Roman"/>
              </a:defRPr>
            </a:lvl3pPr>
            <a:lvl4pPr marL="623794" indent="-153782">
              <a:buSzPct val="84000"/>
              <a:defRPr sz="1092">
                <a:latin typeface="Frutiger 55 Roman"/>
              </a:defRPr>
            </a:lvl4pPr>
            <a:lvl5pPr marL="785980" indent="-162186">
              <a:buSzPct val="84000"/>
              <a:buFont typeface="Arial" pitchFamily="34" charset="0"/>
              <a:buChar char="–"/>
              <a:defRPr sz="1092">
                <a:latin typeface="Frutiger 55 Roman"/>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63" name="THIN BLUE LINE"/>
          <p:cNvCxnSpPr/>
          <p:nvPr/>
        </p:nvCxnSpPr>
        <p:spPr>
          <a:xfrm>
            <a:off x="509847" y="939339"/>
            <a:ext cx="11139055"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2" name="PAGE HEADING"/>
          <p:cNvSpPr>
            <a:spLocks noGrp="1"/>
          </p:cNvSpPr>
          <p:nvPr>
            <p:ph type="title" hasCustomPrompt="1"/>
            <p:custDataLst>
              <p:tags r:id="rId2"/>
            </p:custDataLst>
          </p:nvPr>
        </p:nvSpPr>
        <p:spPr/>
        <p:txBody>
          <a:bodyPr/>
          <a:lstStyle>
            <a:lvl1pPr>
              <a:defRPr>
                <a:latin typeface="Frutiger 45 Light"/>
              </a:defRPr>
            </a:lvl1pPr>
          </a:lstStyle>
          <a:p>
            <a:pPr lvl="0"/>
            <a:r>
              <a:rPr lang="en-US"/>
              <a:t>&lt;&lt;Page heading&gt;&gt;</a:t>
            </a:r>
          </a:p>
        </p:txBody>
      </p:sp>
      <p:sp>
        <p:nvSpPr>
          <p:cNvPr id="20" name="Slide Number Textbox"/>
          <p:cNvSpPr txBox="1"/>
          <p:nvPr userDrawn="1"/>
        </p:nvSpPr>
        <p:spPr>
          <a:xfrm>
            <a:off x="11161222" y="6234546"/>
            <a:ext cx="498764" cy="349135"/>
          </a:xfrm>
          <a:prstGeom prst="rect">
            <a:avLst/>
          </a:prstGeom>
          <a:noFill/>
        </p:spPr>
        <p:txBody>
          <a:bodyPr vert="horz" wrap="square" lIns="0" tIns="0" rIns="0" bIns="0" rtlCol="0" anchor="b">
            <a:noAutofit/>
          </a:bodyPr>
          <a:lstStyle/>
          <a:p>
            <a:pPr algn="r"/>
            <a:fld id="{C9C5D969-4CAD-4F29-8B51-07B8CBAF6BF4}" type="slidenum">
              <a:rPr lang="en-US" sz="477" smtClean="0"/>
              <a:pPr algn="r"/>
              <a:t>‹#›</a:t>
            </a:fld>
            <a:endParaRPr lang="en-US" sz="477"/>
          </a:p>
        </p:txBody>
      </p:sp>
      <p:sp>
        <p:nvSpPr>
          <p:cNvPr id="21" name="DOCUMENT ID" hidden="1"/>
          <p:cNvSpPr txBox="1"/>
          <p:nvPr userDrawn="1">
            <p:custDataLst>
              <p:tags r:id="rId3"/>
            </p:custDataLst>
          </p:nvPr>
        </p:nvSpPr>
        <p:spPr>
          <a:xfrm>
            <a:off x="2785304" y="382386"/>
            <a:ext cx="8863598" cy="62966"/>
          </a:xfrm>
          <a:prstGeom prst="rect">
            <a:avLst/>
          </a:prstGeom>
        </p:spPr>
        <p:txBody>
          <a:bodyPr vert="horz" wrap="square" lIns="0" tIns="0" rIns="0" bIns="0" rtlCol="0">
            <a:spAutoFit/>
          </a:bodyPr>
          <a:lstStyle>
            <a:lvl1pPr marL="0" lvl="0" indent="0" algn="r" defTabSz="1005505" eaLnBrk="1" latinLnBrk="0" hangingPunct="1">
              <a:spcBef>
                <a:spcPct val="20000"/>
              </a:spcBef>
              <a:buSzPct val="120000"/>
              <a:buFont typeface="Symbol" pitchFamily="18" charset="2"/>
              <a:buNone/>
              <a:defRPr sz="600" b="0" baseline="0">
                <a:solidFill>
                  <a:srgbClr val="616161"/>
                </a:solidFill>
                <a:latin typeface="+mn-lt"/>
                <a:cs typeface="Arial" pitchFamily="34" charset="0"/>
              </a:defRPr>
            </a:lvl1pPr>
            <a:lvl2pPr marL="502755" indent="0" defTabSz="1005505" eaLnBrk="1" latinLnBrk="0" hangingPunct="1">
              <a:spcBef>
                <a:spcPct val="20000"/>
              </a:spcBef>
              <a:buFont typeface="Arial" pitchFamily="34" charset="0"/>
              <a:buNone/>
              <a:defRPr sz="1300">
                <a:latin typeface="+mn-lt"/>
              </a:defRPr>
            </a:lvl2pPr>
            <a:lvl3pPr marL="1005506" indent="0" defTabSz="1005505" eaLnBrk="1" latinLnBrk="0" hangingPunct="1">
              <a:spcBef>
                <a:spcPct val="20000"/>
              </a:spcBef>
              <a:buFont typeface="Arial" pitchFamily="34" charset="0"/>
              <a:buNone/>
              <a:defRPr sz="1300">
                <a:latin typeface="+mn-lt"/>
              </a:defRPr>
            </a:lvl3pPr>
            <a:lvl4pPr marL="1508258" indent="0" defTabSz="1005505" eaLnBrk="1" latinLnBrk="0" hangingPunct="1">
              <a:spcBef>
                <a:spcPct val="20000"/>
              </a:spcBef>
              <a:buFont typeface="Arial" pitchFamily="34" charset="0"/>
              <a:buNone/>
              <a:defRPr sz="1300">
                <a:latin typeface="+mn-lt"/>
              </a:defRPr>
            </a:lvl4pPr>
            <a:lvl5pPr marL="2011009" indent="0" defTabSz="1005505" eaLnBrk="1" latinLnBrk="0" hangingPunct="1">
              <a:spcBef>
                <a:spcPct val="20000"/>
              </a:spcBef>
              <a:buFont typeface="Arial" pitchFamily="34" charset="0"/>
              <a:buNone/>
              <a:defRPr sz="1300">
                <a:latin typeface="+mn-lt"/>
              </a:defRPr>
            </a:lvl5pPr>
            <a:lvl6pPr marL="2765137" indent="-251375" defTabSz="1005505">
              <a:spcBef>
                <a:spcPct val="20000"/>
              </a:spcBef>
              <a:buFont typeface="Arial" pitchFamily="34" charset="0"/>
              <a:buChar char="•"/>
              <a:defRPr sz="2200">
                <a:latin typeface="+mn-lt"/>
              </a:defRPr>
            </a:lvl6pPr>
            <a:lvl7pPr marL="3267890" indent="-251375" defTabSz="1005505">
              <a:spcBef>
                <a:spcPct val="20000"/>
              </a:spcBef>
              <a:buFont typeface="Arial" pitchFamily="34" charset="0"/>
              <a:buChar char="•"/>
              <a:defRPr sz="2200">
                <a:latin typeface="+mn-lt"/>
              </a:defRPr>
            </a:lvl7pPr>
            <a:lvl8pPr marL="3770641" indent="-251375" defTabSz="1005505">
              <a:spcBef>
                <a:spcPct val="20000"/>
              </a:spcBef>
              <a:buFont typeface="Arial" pitchFamily="34" charset="0"/>
              <a:buChar char="•"/>
              <a:defRPr sz="2200">
                <a:latin typeface="+mn-lt"/>
              </a:defRPr>
            </a:lvl8pPr>
            <a:lvl9pPr marL="4273393" indent="-251375" defTabSz="1005505">
              <a:spcBef>
                <a:spcPct val="20000"/>
              </a:spcBef>
              <a:buFont typeface="Arial" pitchFamily="34" charset="0"/>
              <a:buChar char="•"/>
              <a:defRPr sz="2200">
                <a:latin typeface="+mn-lt"/>
              </a:defRPr>
            </a:lvl9pPr>
          </a:lstStyle>
          <a:p>
            <a:pPr lvl="0"/>
            <a:r>
              <a:rPr lang="en-US" sz="409"/>
              <a:t>UBSPROD\</a:t>
            </a:r>
            <a:r>
              <a:rPr lang="en-US" sz="409" err="1"/>
              <a:t>solomos</a:t>
            </a:r>
            <a:r>
              <a:rPr lang="en-US" sz="409"/>
              <a:t> [printed: ____] [saved: December 7, 2018 5:10 PM] P:\Documents\On-Sites\EL </a:t>
            </a:r>
            <a:r>
              <a:rPr lang="en-US" sz="409" err="1"/>
              <a:t>Mgmt</a:t>
            </a:r>
            <a:r>
              <a:rPr lang="en-US" sz="409"/>
              <a:t> 2018\8 - ELI OKRs.pptx </a:t>
            </a:r>
          </a:p>
        </p:txBody>
      </p:sp>
      <p:grpSp>
        <p:nvGrpSpPr>
          <p:cNvPr id="22" name="PXP_GRIDLINES" hidden="1"/>
          <p:cNvGrpSpPr/>
          <p:nvPr userDrawn="1"/>
        </p:nvGrpSpPr>
        <p:grpSpPr>
          <a:xfrm>
            <a:off x="-37138" y="0"/>
            <a:ext cx="12234040" cy="6858000"/>
            <a:chOff x="-30640" y="0"/>
            <a:chExt cx="10093083" cy="7543800"/>
          </a:xfrm>
        </p:grpSpPr>
        <p:cxnSp>
          <p:nvCxnSpPr>
            <p:cNvPr id="23" name="Straight Connector 22" hidden="1"/>
            <p:cNvCxnSpPr/>
            <p:nvPr userDrawn="1"/>
          </p:nvCxnSpPr>
          <p:spPr>
            <a:xfrm>
              <a:off x="402594" y="0"/>
              <a:ext cx="0" cy="754380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24" name="Straight Connector 23" hidden="1"/>
            <p:cNvCxnSpPr/>
            <p:nvPr userDrawn="1"/>
          </p:nvCxnSpPr>
          <p:spPr>
            <a:xfrm>
              <a:off x="5029200" y="0"/>
              <a:ext cx="0" cy="7543800"/>
            </a:xfrm>
            <a:prstGeom prst="line">
              <a:avLst/>
            </a:prstGeom>
            <a:ln w="3175">
              <a:solidFill>
                <a:srgbClr val="464749"/>
              </a:solidFill>
            </a:ln>
          </p:spPr>
          <p:style>
            <a:lnRef idx="1">
              <a:schemeClr val="accent1"/>
            </a:lnRef>
            <a:fillRef idx="0">
              <a:schemeClr val="accent1"/>
            </a:fillRef>
            <a:effectRef idx="0">
              <a:schemeClr val="accent1"/>
            </a:effectRef>
            <a:fontRef idx="minor">
              <a:schemeClr val="tx1"/>
            </a:fontRef>
          </p:style>
        </p:cxnSp>
        <p:cxnSp>
          <p:nvCxnSpPr>
            <p:cNvPr id="25" name="Straight Connector 24" hidden="1"/>
            <p:cNvCxnSpPr/>
            <p:nvPr userDrawn="1"/>
          </p:nvCxnSpPr>
          <p:spPr>
            <a:xfrm>
              <a:off x="9610343" y="0"/>
              <a:ext cx="0" cy="754380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26" name="Straight Connector 25" hidden="1"/>
            <p:cNvCxnSpPr/>
            <p:nvPr userDrawn="1"/>
          </p:nvCxnSpPr>
          <p:spPr>
            <a:xfrm>
              <a:off x="0" y="551751"/>
              <a:ext cx="10058400" cy="0"/>
            </a:xfrm>
            <a:prstGeom prst="line">
              <a:avLst/>
            </a:prstGeom>
            <a:ln w="317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27" name="Straight Connector 26" hidden="1"/>
            <p:cNvCxnSpPr/>
            <p:nvPr userDrawn="1"/>
          </p:nvCxnSpPr>
          <p:spPr>
            <a:xfrm>
              <a:off x="-1600" y="1079526"/>
              <a:ext cx="100584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hidden="1"/>
            <p:cNvCxnSpPr/>
            <p:nvPr userDrawn="1"/>
          </p:nvCxnSpPr>
          <p:spPr>
            <a:xfrm>
              <a:off x="-3200" y="1636176"/>
              <a:ext cx="10058400" cy="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29" name="Straight Connector 28" hidden="1"/>
            <p:cNvCxnSpPr/>
            <p:nvPr userDrawn="1"/>
          </p:nvCxnSpPr>
          <p:spPr>
            <a:xfrm>
              <a:off x="-13716" y="6587211"/>
              <a:ext cx="10058400" cy="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30" name="Straight Connector 29" hidden="1"/>
            <p:cNvCxnSpPr/>
            <p:nvPr userDrawn="1"/>
          </p:nvCxnSpPr>
          <p:spPr>
            <a:xfrm>
              <a:off x="-30640" y="4003499"/>
              <a:ext cx="10058400" cy="0"/>
            </a:xfrm>
            <a:prstGeom prst="line">
              <a:avLst/>
            </a:prstGeom>
            <a:ln w="3175">
              <a:solidFill>
                <a:srgbClr val="464749"/>
              </a:solidFill>
            </a:ln>
          </p:spPr>
          <p:style>
            <a:lnRef idx="1">
              <a:schemeClr val="accent1"/>
            </a:lnRef>
            <a:fillRef idx="0">
              <a:schemeClr val="accent1"/>
            </a:fillRef>
            <a:effectRef idx="0">
              <a:schemeClr val="accent1"/>
            </a:effectRef>
            <a:fontRef idx="minor">
              <a:schemeClr val="tx1"/>
            </a:fontRef>
          </p:style>
        </p:cxnSp>
        <p:cxnSp>
          <p:nvCxnSpPr>
            <p:cNvPr id="31" name="Straight Connector 30" hidden="1"/>
            <p:cNvCxnSpPr/>
            <p:nvPr userDrawn="1"/>
          </p:nvCxnSpPr>
          <p:spPr>
            <a:xfrm>
              <a:off x="0" y="4359099"/>
              <a:ext cx="10058400" cy="0"/>
            </a:xfrm>
            <a:prstGeom prst="line">
              <a:avLst/>
            </a:prstGeom>
            <a:ln w="3175">
              <a:solidFill>
                <a:srgbClr val="464749"/>
              </a:solidFill>
            </a:ln>
          </p:spPr>
          <p:style>
            <a:lnRef idx="1">
              <a:schemeClr val="accent1"/>
            </a:lnRef>
            <a:fillRef idx="0">
              <a:schemeClr val="accent1"/>
            </a:fillRef>
            <a:effectRef idx="0">
              <a:schemeClr val="accent1"/>
            </a:effectRef>
            <a:fontRef idx="minor">
              <a:schemeClr val="tx1"/>
            </a:fontRef>
          </p:style>
        </p:cxnSp>
        <p:cxnSp>
          <p:nvCxnSpPr>
            <p:cNvPr id="32" name="Straight Connector 31" hidden="1"/>
            <p:cNvCxnSpPr/>
            <p:nvPr userDrawn="1"/>
          </p:nvCxnSpPr>
          <p:spPr>
            <a:xfrm>
              <a:off x="-5646" y="850908"/>
              <a:ext cx="10058400" cy="0"/>
            </a:xfrm>
            <a:prstGeom prst="line">
              <a:avLst/>
            </a:prstGeom>
            <a:ln w="317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33" name="Straight Connector 32" hidden="1"/>
            <p:cNvCxnSpPr/>
            <p:nvPr userDrawn="1"/>
          </p:nvCxnSpPr>
          <p:spPr>
            <a:xfrm>
              <a:off x="4043" y="1491573"/>
              <a:ext cx="100584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4" name="DraftStamp" hidden="1"/>
          <p:cNvSpPr txBox="1"/>
          <p:nvPr userDrawn="1">
            <p:custDataLst>
              <p:tags r:id="rId4"/>
            </p:custDataLst>
          </p:nvPr>
        </p:nvSpPr>
        <p:spPr>
          <a:xfrm>
            <a:off x="507317" y="230909"/>
            <a:ext cx="981829" cy="300182"/>
          </a:xfrm>
          <a:prstGeom prst="rect">
            <a:avLst/>
          </a:prstGeom>
          <a:noFill/>
        </p:spPr>
        <p:txBody>
          <a:bodyPr vert="horz" wrap="none" lIns="0" tIns="0" rIns="0" bIns="0" rtlCol="0" anchor="b">
            <a:noAutofit/>
          </a:bodyPr>
          <a:lstStyle/>
          <a:p>
            <a:pPr algn="l">
              <a:lnSpc>
                <a:spcPct val="100000"/>
              </a:lnSpc>
              <a:spcBef>
                <a:spcPct val="0"/>
              </a:spcBef>
              <a:spcAft>
                <a:spcPct val="0"/>
              </a:spcAft>
            </a:pPr>
            <a:r>
              <a:rPr kumimoji="0" lang="en-US" sz="1637" b="1" i="0" u="none" baseline="0">
                <a:solidFill>
                  <a:srgbClr val="E60000"/>
                </a:solidFill>
                <a:latin typeface="Frutiger 55 Roman"/>
              </a:rPr>
              <a:t>Draft</a:t>
            </a:r>
          </a:p>
        </p:txBody>
      </p:sp>
      <p:pic>
        <p:nvPicPr>
          <p:cNvPr id="5" name="Picture 4"/>
          <p:cNvPicPr>
            <a:picLocks noChangeAspect="1"/>
          </p:cNvPicPr>
          <p:nvPr userDrawn="1">
            <p:custDataLst>
              <p:tags r:id="rId5"/>
            </p:custDataLst>
          </p:nvPr>
        </p:nvPicPr>
        <p:blipFill>
          <a:blip r:embed="rId7" cstate="print">
            <a:extLst>
              <a:ext uri="{28A0092B-C50C-407E-A947-70E740481C1C}">
                <a14:useLocalDpi xmlns:a14="http://schemas.microsoft.com/office/drawing/2010/main" val="0"/>
              </a:ext>
            </a:extLst>
          </a:blip>
          <a:stretch>
            <a:fillRect/>
          </a:stretch>
        </p:blipFill>
        <p:spPr>
          <a:xfrm>
            <a:off x="507317" y="6354330"/>
            <a:ext cx="791989" cy="289316"/>
          </a:xfrm>
          <a:prstGeom prst="rect">
            <a:avLst/>
          </a:prstGeom>
        </p:spPr>
      </p:pic>
    </p:spTree>
    <p:extLst>
      <p:ext uri="{BB962C8B-B14F-4D97-AF65-F5344CB8AC3E}">
        <p14:creationId xmlns:p14="http://schemas.microsoft.com/office/powerpoint/2010/main" val="8682977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cxnSp>
        <p:nvCxnSpPr>
          <p:cNvPr id="64" name="THIN BLUE LINE"/>
          <p:cNvCxnSpPr/>
          <p:nvPr/>
        </p:nvCxnSpPr>
        <p:spPr>
          <a:xfrm>
            <a:off x="509847" y="939339"/>
            <a:ext cx="11139055"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PAGE HEADING"/>
          <p:cNvSpPr>
            <a:spLocks noGrp="1"/>
          </p:cNvSpPr>
          <p:nvPr>
            <p:ph type="title" hasCustomPrompt="1"/>
            <p:custDataLst>
              <p:tags r:id="rId1"/>
            </p:custDataLst>
          </p:nvPr>
        </p:nvSpPr>
        <p:spPr>
          <a:xfrm>
            <a:off x="509847" y="0"/>
            <a:ext cx="11139055" cy="856211"/>
          </a:xfrm>
        </p:spPr>
        <p:txBody>
          <a:bodyPr/>
          <a:lstStyle>
            <a:lvl1pPr>
              <a:defRPr>
                <a:latin typeface="Frutiger 45 Light"/>
              </a:defRPr>
            </a:lvl1pPr>
          </a:lstStyle>
          <a:p>
            <a:pPr lvl="0"/>
            <a:r>
              <a:rPr lang="en-US"/>
              <a:t>&lt;&lt;Page heading&gt;&gt;</a:t>
            </a:r>
          </a:p>
        </p:txBody>
      </p:sp>
      <p:sp>
        <p:nvSpPr>
          <p:cNvPr id="20" name="Slide Number Textbox"/>
          <p:cNvSpPr txBox="1"/>
          <p:nvPr userDrawn="1"/>
        </p:nvSpPr>
        <p:spPr>
          <a:xfrm>
            <a:off x="11161222" y="6234546"/>
            <a:ext cx="498764" cy="349135"/>
          </a:xfrm>
          <a:prstGeom prst="rect">
            <a:avLst/>
          </a:prstGeom>
          <a:noFill/>
        </p:spPr>
        <p:txBody>
          <a:bodyPr vert="horz" wrap="square" lIns="0" tIns="0" rIns="0" bIns="0" rtlCol="0" anchor="b">
            <a:noAutofit/>
          </a:bodyPr>
          <a:lstStyle/>
          <a:p>
            <a:pPr algn="r"/>
            <a:fld id="{94976F55-9089-48EE-AE68-8E9544398D42}" type="slidenum">
              <a:rPr lang="en-US" sz="477" smtClean="0"/>
              <a:pPr algn="r"/>
              <a:t>‹#›</a:t>
            </a:fld>
            <a:endParaRPr lang="en-US" sz="477"/>
          </a:p>
        </p:txBody>
      </p:sp>
      <p:sp>
        <p:nvSpPr>
          <p:cNvPr id="22" name="DOCUMENT ID" hidden="1"/>
          <p:cNvSpPr txBox="1"/>
          <p:nvPr userDrawn="1">
            <p:custDataLst>
              <p:tags r:id="rId2"/>
            </p:custDataLst>
          </p:nvPr>
        </p:nvSpPr>
        <p:spPr>
          <a:xfrm>
            <a:off x="2783843" y="382386"/>
            <a:ext cx="8863598" cy="62966"/>
          </a:xfrm>
          <a:prstGeom prst="rect">
            <a:avLst/>
          </a:prstGeom>
        </p:spPr>
        <p:txBody>
          <a:bodyPr vert="horz" wrap="square" lIns="0" tIns="0" rIns="0" bIns="0" rtlCol="0">
            <a:spAutoFit/>
          </a:bodyPr>
          <a:lstStyle>
            <a:lvl1pPr marL="0" lvl="0" indent="0" algn="r" defTabSz="1005505" eaLnBrk="1" latinLnBrk="0" hangingPunct="1">
              <a:spcBef>
                <a:spcPct val="20000"/>
              </a:spcBef>
              <a:buSzPct val="120000"/>
              <a:buFont typeface="Symbol" pitchFamily="18" charset="2"/>
              <a:buNone/>
              <a:defRPr sz="600" b="0" baseline="0">
                <a:solidFill>
                  <a:srgbClr val="616161"/>
                </a:solidFill>
                <a:latin typeface="+mn-lt"/>
                <a:cs typeface="Arial" pitchFamily="34" charset="0"/>
              </a:defRPr>
            </a:lvl1pPr>
            <a:lvl2pPr marL="502755" indent="0" defTabSz="1005505" eaLnBrk="1" latinLnBrk="0" hangingPunct="1">
              <a:spcBef>
                <a:spcPct val="20000"/>
              </a:spcBef>
              <a:buFont typeface="Arial" pitchFamily="34" charset="0"/>
              <a:buNone/>
              <a:defRPr sz="1300">
                <a:latin typeface="+mn-lt"/>
              </a:defRPr>
            </a:lvl2pPr>
            <a:lvl3pPr marL="1005506" indent="0" defTabSz="1005505" eaLnBrk="1" latinLnBrk="0" hangingPunct="1">
              <a:spcBef>
                <a:spcPct val="20000"/>
              </a:spcBef>
              <a:buFont typeface="Arial" pitchFamily="34" charset="0"/>
              <a:buNone/>
              <a:defRPr sz="1300">
                <a:latin typeface="+mn-lt"/>
              </a:defRPr>
            </a:lvl3pPr>
            <a:lvl4pPr marL="1508258" indent="0" defTabSz="1005505" eaLnBrk="1" latinLnBrk="0" hangingPunct="1">
              <a:spcBef>
                <a:spcPct val="20000"/>
              </a:spcBef>
              <a:buFont typeface="Arial" pitchFamily="34" charset="0"/>
              <a:buNone/>
              <a:defRPr sz="1300">
                <a:latin typeface="+mn-lt"/>
              </a:defRPr>
            </a:lvl4pPr>
            <a:lvl5pPr marL="2011009" indent="0" defTabSz="1005505" eaLnBrk="1" latinLnBrk="0" hangingPunct="1">
              <a:spcBef>
                <a:spcPct val="20000"/>
              </a:spcBef>
              <a:buFont typeface="Arial" pitchFamily="34" charset="0"/>
              <a:buNone/>
              <a:defRPr sz="1300">
                <a:latin typeface="+mn-lt"/>
              </a:defRPr>
            </a:lvl5pPr>
            <a:lvl6pPr marL="2765137" indent="-251375" defTabSz="1005505">
              <a:spcBef>
                <a:spcPct val="20000"/>
              </a:spcBef>
              <a:buFont typeface="Arial" pitchFamily="34" charset="0"/>
              <a:buChar char="•"/>
              <a:defRPr sz="2200">
                <a:latin typeface="+mn-lt"/>
              </a:defRPr>
            </a:lvl6pPr>
            <a:lvl7pPr marL="3267890" indent="-251375" defTabSz="1005505">
              <a:spcBef>
                <a:spcPct val="20000"/>
              </a:spcBef>
              <a:buFont typeface="Arial" pitchFamily="34" charset="0"/>
              <a:buChar char="•"/>
              <a:defRPr sz="2200">
                <a:latin typeface="+mn-lt"/>
              </a:defRPr>
            </a:lvl7pPr>
            <a:lvl8pPr marL="3770641" indent="-251375" defTabSz="1005505">
              <a:spcBef>
                <a:spcPct val="20000"/>
              </a:spcBef>
              <a:buFont typeface="Arial" pitchFamily="34" charset="0"/>
              <a:buChar char="•"/>
              <a:defRPr sz="2200">
                <a:latin typeface="+mn-lt"/>
              </a:defRPr>
            </a:lvl8pPr>
            <a:lvl9pPr marL="4273393" indent="-251375" defTabSz="1005505">
              <a:spcBef>
                <a:spcPct val="20000"/>
              </a:spcBef>
              <a:buFont typeface="Arial" pitchFamily="34" charset="0"/>
              <a:buChar char="•"/>
              <a:defRPr sz="2200">
                <a:latin typeface="+mn-lt"/>
              </a:defRPr>
            </a:lvl9pPr>
          </a:lstStyle>
          <a:p>
            <a:pPr lvl="0"/>
            <a:r>
              <a:rPr lang="en-US" sz="409"/>
              <a:t>UBSPROD\</a:t>
            </a:r>
            <a:r>
              <a:rPr lang="en-US" sz="409" err="1"/>
              <a:t>solomos</a:t>
            </a:r>
            <a:r>
              <a:rPr lang="en-US" sz="409"/>
              <a:t> [printed: ____] [saved: December 7, 2018 5:10 PM] P:\Documents\On-Sites\EL </a:t>
            </a:r>
            <a:r>
              <a:rPr lang="en-US" sz="409" err="1"/>
              <a:t>Mgmt</a:t>
            </a:r>
            <a:r>
              <a:rPr lang="en-US" sz="409"/>
              <a:t> 2018\8 - ELI OKRs.pptx </a:t>
            </a:r>
          </a:p>
        </p:txBody>
      </p:sp>
      <p:grpSp>
        <p:nvGrpSpPr>
          <p:cNvPr id="23" name="PXP_GRIDLINES" hidden="1"/>
          <p:cNvGrpSpPr/>
          <p:nvPr userDrawn="1"/>
        </p:nvGrpSpPr>
        <p:grpSpPr>
          <a:xfrm>
            <a:off x="-37138" y="0"/>
            <a:ext cx="12234040" cy="6858000"/>
            <a:chOff x="-30640" y="0"/>
            <a:chExt cx="10093083" cy="7543800"/>
          </a:xfrm>
        </p:grpSpPr>
        <p:cxnSp>
          <p:nvCxnSpPr>
            <p:cNvPr id="24" name="Straight Connector 23" hidden="1"/>
            <p:cNvCxnSpPr/>
            <p:nvPr userDrawn="1"/>
          </p:nvCxnSpPr>
          <p:spPr>
            <a:xfrm>
              <a:off x="402594" y="0"/>
              <a:ext cx="0" cy="754380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25" name="Straight Connector 24" hidden="1"/>
            <p:cNvCxnSpPr/>
            <p:nvPr userDrawn="1"/>
          </p:nvCxnSpPr>
          <p:spPr>
            <a:xfrm>
              <a:off x="5029200" y="0"/>
              <a:ext cx="0" cy="7543800"/>
            </a:xfrm>
            <a:prstGeom prst="line">
              <a:avLst/>
            </a:prstGeom>
            <a:ln w="3175">
              <a:solidFill>
                <a:srgbClr val="464749"/>
              </a:solidFill>
            </a:ln>
          </p:spPr>
          <p:style>
            <a:lnRef idx="1">
              <a:schemeClr val="accent1"/>
            </a:lnRef>
            <a:fillRef idx="0">
              <a:schemeClr val="accent1"/>
            </a:fillRef>
            <a:effectRef idx="0">
              <a:schemeClr val="accent1"/>
            </a:effectRef>
            <a:fontRef idx="minor">
              <a:schemeClr val="tx1"/>
            </a:fontRef>
          </p:style>
        </p:cxnSp>
        <p:cxnSp>
          <p:nvCxnSpPr>
            <p:cNvPr id="26" name="Straight Connector 25" hidden="1"/>
            <p:cNvCxnSpPr/>
            <p:nvPr userDrawn="1"/>
          </p:nvCxnSpPr>
          <p:spPr>
            <a:xfrm>
              <a:off x="9610343" y="0"/>
              <a:ext cx="0" cy="754380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27" name="Straight Connector 26" hidden="1"/>
            <p:cNvCxnSpPr/>
            <p:nvPr userDrawn="1"/>
          </p:nvCxnSpPr>
          <p:spPr>
            <a:xfrm>
              <a:off x="0" y="551751"/>
              <a:ext cx="10058400" cy="0"/>
            </a:xfrm>
            <a:prstGeom prst="line">
              <a:avLst/>
            </a:prstGeom>
            <a:ln w="317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28" name="Straight Connector 27" hidden="1"/>
            <p:cNvCxnSpPr/>
            <p:nvPr userDrawn="1"/>
          </p:nvCxnSpPr>
          <p:spPr>
            <a:xfrm>
              <a:off x="-1600" y="1079526"/>
              <a:ext cx="100584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hidden="1"/>
            <p:cNvCxnSpPr/>
            <p:nvPr userDrawn="1"/>
          </p:nvCxnSpPr>
          <p:spPr>
            <a:xfrm>
              <a:off x="-3200" y="1636176"/>
              <a:ext cx="10058400" cy="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30" name="Straight Connector 29" hidden="1"/>
            <p:cNvCxnSpPr/>
            <p:nvPr userDrawn="1"/>
          </p:nvCxnSpPr>
          <p:spPr>
            <a:xfrm>
              <a:off x="-13716" y="6587211"/>
              <a:ext cx="10058400" cy="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31" name="Straight Connector 30" hidden="1"/>
            <p:cNvCxnSpPr/>
            <p:nvPr userDrawn="1"/>
          </p:nvCxnSpPr>
          <p:spPr>
            <a:xfrm>
              <a:off x="-30640" y="4003499"/>
              <a:ext cx="10058400" cy="0"/>
            </a:xfrm>
            <a:prstGeom prst="line">
              <a:avLst/>
            </a:prstGeom>
            <a:ln w="3175">
              <a:solidFill>
                <a:srgbClr val="464749"/>
              </a:solidFill>
            </a:ln>
          </p:spPr>
          <p:style>
            <a:lnRef idx="1">
              <a:schemeClr val="accent1"/>
            </a:lnRef>
            <a:fillRef idx="0">
              <a:schemeClr val="accent1"/>
            </a:fillRef>
            <a:effectRef idx="0">
              <a:schemeClr val="accent1"/>
            </a:effectRef>
            <a:fontRef idx="minor">
              <a:schemeClr val="tx1"/>
            </a:fontRef>
          </p:style>
        </p:cxnSp>
        <p:cxnSp>
          <p:nvCxnSpPr>
            <p:cNvPr id="32" name="Straight Connector 31" hidden="1"/>
            <p:cNvCxnSpPr/>
            <p:nvPr userDrawn="1"/>
          </p:nvCxnSpPr>
          <p:spPr>
            <a:xfrm>
              <a:off x="0" y="4359099"/>
              <a:ext cx="10058400" cy="0"/>
            </a:xfrm>
            <a:prstGeom prst="line">
              <a:avLst/>
            </a:prstGeom>
            <a:ln w="3175">
              <a:solidFill>
                <a:srgbClr val="464749"/>
              </a:solidFill>
            </a:ln>
          </p:spPr>
          <p:style>
            <a:lnRef idx="1">
              <a:schemeClr val="accent1"/>
            </a:lnRef>
            <a:fillRef idx="0">
              <a:schemeClr val="accent1"/>
            </a:fillRef>
            <a:effectRef idx="0">
              <a:schemeClr val="accent1"/>
            </a:effectRef>
            <a:fontRef idx="minor">
              <a:schemeClr val="tx1"/>
            </a:fontRef>
          </p:style>
        </p:cxnSp>
        <p:cxnSp>
          <p:nvCxnSpPr>
            <p:cNvPr id="33" name="Straight Connector 32" hidden="1"/>
            <p:cNvCxnSpPr/>
            <p:nvPr userDrawn="1"/>
          </p:nvCxnSpPr>
          <p:spPr>
            <a:xfrm>
              <a:off x="-5646" y="850908"/>
              <a:ext cx="10058400" cy="0"/>
            </a:xfrm>
            <a:prstGeom prst="line">
              <a:avLst/>
            </a:prstGeom>
            <a:ln w="317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34" name="Straight Connector 33" hidden="1"/>
            <p:cNvCxnSpPr/>
            <p:nvPr userDrawn="1"/>
          </p:nvCxnSpPr>
          <p:spPr>
            <a:xfrm>
              <a:off x="4043" y="1491573"/>
              <a:ext cx="100584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2" name="DraftStamp" hidden="1"/>
          <p:cNvSpPr txBox="1"/>
          <p:nvPr userDrawn="1">
            <p:custDataLst>
              <p:tags r:id="rId3"/>
            </p:custDataLst>
          </p:nvPr>
        </p:nvSpPr>
        <p:spPr>
          <a:xfrm>
            <a:off x="507317" y="230909"/>
            <a:ext cx="981829" cy="300182"/>
          </a:xfrm>
          <a:prstGeom prst="rect">
            <a:avLst/>
          </a:prstGeom>
          <a:noFill/>
        </p:spPr>
        <p:txBody>
          <a:bodyPr vert="horz" wrap="none" lIns="0" tIns="0" rIns="0" bIns="0" rtlCol="0" anchor="b">
            <a:noAutofit/>
          </a:bodyPr>
          <a:lstStyle/>
          <a:p>
            <a:pPr algn="l">
              <a:lnSpc>
                <a:spcPct val="100000"/>
              </a:lnSpc>
              <a:spcBef>
                <a:spcPct val="0"/>
              </a:spcBef>
              <a:spcAft>
                <a:spcPct val="0"/>
              </a:spcAft>
            </a:pPr>
            <a:r>
              <a:rPr kumimoji="0" lang="en-US" sz="1637" b="1" i="0" u="none" baseline="0">
                <a:solidFill>
                  <a:srgbClr val="E60000"/>
                </a:solidFill>
                <a:latin typeface="Frutiger 55 Roman"/>
              </a:rPr>
              <a:t>Draft</a:t>
            </a:r>
          </a:p>
        </p:txBody>
      </p:sp>
      <p:pic>
        <p:nvPicPr>
          <p:cNvPr id="3" name="Picture 2"/>
          <p:cNvPicPr>
            <a:picLocks noChangeAspect="1"/>
          </p:cNvPicPr>
          <p:nvPr userDrawn="1">
            <p:custDataLst>
              <p:tags r:id="rId4"/>
            </p:custDataLst>
          </p:nvPr>
        </p:nvPicPr>
        <p:blipFill>
          <a:blip r:embed="rId6" cstate="print">
            <a:extLst>
              <a:ext uri="{28A0092B-C50C-407E-A947-70E740481C1C}">
                <a14:useLocalDpi xmlns:a14="http://schemas.microsoft.com/office/drawing/2010/main" val="0"/>
              </a:ext>
            </a:extLst>
          </a:blip>
          <a:stretch>
            <a:fillRect/>
          </a:stretch>
        </p:blipFill>
        <p:spPr>
          <a:xfrm>
            <a:off x="507317" y="6354330"/>
            <a:ext cx="791989" cy="289316"/>
          </a:xfrm>
          <a:prstGeom prst="rect">
            <a:avLst/>
          </a:prstGeom>
        </p:spPr>
      </p:pic>
    </p:spTree>
    <p:extLst>
      <p:ext uri="{BB962C8B-B14F-4D97-AF65-F5344CB8AC3E}">
        <p14:creationId xmlns:p14="http://schemas.microsoft.com/office/powerpoint/2010/main" val="304069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Large 1x1 Full Height">
    <p:spTree>
      <p:nvGrpSpPr>
        <p:cNvPr id="1" name=""/>
        <p:cNvGrpSpPr/>
        <p:nvPr/>
      </p:nvGrpSpPr>
      <p:grpSpPr>
        <a:xfrm>
          <a:off x="0" y="0"/>
          <a:ext cx="0" cy="0"/>
          <a:chOff x="0" y="0"/>
          <a:chExt cx="0" cy="0"/>
        </a:xfrm>
      </p:grpSpPr>
      <p:sp>
        <p:nvSpPr>
          <p:cNvPr id="14" name="LAYOUT SOURCE"/>
          <p:cNvSpPr>
            <a:spLocks noGrp="1"/>
          </p:cNvSpPr>
          <p:nvPr>
            <p:ph type="body" idx="15" hasCustomPrompt="1"/>
            <p:custDataLst>
              <p:tags r:id="rId1"/>
            </p:custDataLst>
          </p:nvPr>
        </p:nvSpPr>
        <p:spPr>
          <a:xfrm>
            <a:off x="509847" y="5694222"/>
            <a:ext cx="11139055" cy="174566"/>
          </a:xfrm>
          <a:noFill/>
        </p:spPr>
        <p:txBody>
          <a:bodyPr lIns="0" tIns="54846" rIns="0" bIns="0" anchor="b">
            <a:noAutofit/>
          </a:bodyPr>
          <a:lstStyle>
            <a:lvl1pPr marL="0" indent="0">
              <a:buNone/>
              <a:defRPr sz="818" b="0" baseline="0">
                <a:solidFill>
                  <a:schemeClr val="tx1"/>
                </a:solidFill>
                <a:latin typeface="Frutiger 55 Roman"/>
              </a:defRPr>
            </a:lvl1pPr>
            <a:lvl2pPr marL="342973" indent="0">
              <a:buNone/>
              <a:defRPr sz="1501" b="1"/>
            </a:lvl2pPr>
            <a:lvl3pPr marL="685944" indent="0">
              <a:buNone/>
              <a:defRPr sz="1365" b="1"/>
            </a:lvl3pPr>
            <a:lvl4pPr marL="1028916" indent="0">
              <a:buNone/>
              <a:defRPr sz="1228" b="1"/>
            </a:lvl4pPr>
            <a:lvl5pPr marL="1371887" indent="0">
              <a:buNone/>
              <a:defRPr sz="1228" b="1"/>
            </a:lvl5pPr>
            <a:lvl6pPr marL="1714859" indent="0">
              <a:buNone/>
              <a:defRPr sz="1228" b="1"/>
            </a:lvl6pPr>
            <a:lvl7pPr marL="2057831" indent="0">
              <a:buNone/>
              <a:defRPr sz="1228" b="1"/>
            </a:lvl7pPr>
            <a:lvl8pPr marL="2400802" indent="0">
              <a:buNone/>
              <a:defRPr sz="1228" b="1"/>
            </a:lvl8pPr>
            <a:lvl9pPr marL="2743774" indent="0">
              <a:buNone/>
              <a:defRPr sz="1228" b="1"/>
            </a:lvl9pPr>
          </a:lstStyle>
          <a:p>
            <a:pPr lvl="0"/>
            <a:r>
              <a:rPr lang="en-US"/>
              <a:t>Source:</a:t>
            </a:r>
          </a:p>
        </p:txBody>
      </p:sp>
      <p:sp>
        <p:nvSpPr>
          <p:cNvPr id="3" name="LAYOUT BODY"/>
          <p:cNvSpPr>
            <a:spLocks noGrp="1"/>
          </p:cNvSpPr>
          <p:nvPr>
            <p:ph idx="1"/>
            <p:custDataLst>
              <p:tags r:id="rId2"/>
            </p:custDataLst>
          </p:nvPr>
        </p:nvSpPr>
        <p:spPr>
          <a:xfrm>
            <a:off x="509847" y="1687486"/>
            <a:ext cx="11139055" cy="4006736"/>
          </a:xfrm>
        </p:spPr>
        <p:txBody>
          <a:bodyPr lIns="0" tIns="0" rIns="0" bIns="0">
            <a:noAutofit/>
          </a:bodyPr>
          <a:lstStyle>
            <a:lvl1pPr marL="163474" indent="-163474">
              <a:buClr>
                <a:schemeClr val="tx2"/>
              </a:buClr>
              <a:buSzPct val="100000"/>
              <a:buFont typeface="Symbol" pitchFamily="18" charset="2"/>
              <a:buChar char="·"/>
              <a:defRPr sz="1228">
                <a:latin typeface="Frutiger 55 Roman"/>
              </a:defRPr>
            </a:lvl1pPr>
            <a:lvl2pPr marL="310814" indent="-157032">
              <a:tabLst/>
              <a:defRPr sz="1092">
                <a:latin typeface="Frutiger 55 Roman"/>
              </a:defRPr>
            </a:lvl2pPr>
            <a:lvl3pPr marL="470011" indent="-154866">
              <a:buFont typeface="Arial" pitchFamily="34" charset="0"/>
              <a:buChar char="–"/>
              <a:defRPr sz="1092">
                <a:latin typeface="Frutiger 55 Roman"/>
              </a:defRPr>
            </a:lvl3pPr>
            <a:lvl4pPr marL="623794" indent="-153782" defTabSz="623794">
              <a:buSzPct val="84000"/>
              <a:defRPr sz="1092">
                <a:latin typeface="Frutiger 55 Roman"/>
              </a:defRPr>
            </a:lvl4pPr>
            <a:lvl5pPr marL="785977" indent="-162186">
              <a:buSzPct val="84000"/>
              <a:buFont typeface="Arial" pitchFamily="34" charset="0"/>
              <a:buChar char="–"/>
              <a:defRPr sz="1092">
                <a:latin typeface="Frutiger 55 Roman"/>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LAYOUT HEADER"/>
          <p:cNvSpPr>
            <a:spLocks noGrp="1"/>
          </p:cNvSpPr>
          <p:nvPr>
            <p:ph type="body" idx="14" hasCustomPrompt="1"/>
            <p:custDataLst>
              <p:tags r:id="rId3"/>
            </p:custDataLst>
          </p:nvPr>
        </p:nvSpPr>
        <p:spPr>
          <a:xfrm>
            <a:off x="509847" y="1362364"/>
            <a:ext cx="11139055" cy="323273"/>
          </a:xfrm>
          <a:noFill/>
        </p:spPr>
        <p:txBody>
          <a:bodyPr lIns="0" tIns="0" rIns="0" bIns="36564" anchor="t" anchorCtr="0">
            <a:noAutofit/>
          </a:bodyPr>
          <a:lstStyle>
            <a:lvl1pPr marL="0" indent="0">
              <a:buNone/>
              <a:defRPr sz="1228" b="1" baseline="0">
                <a:solidFill>
                  <a:schemeClr val="tx1"/>
                </a:solidFill>
                <a:latin typeface="Frutiger 55 Roman"/>
              </a:defRPr>
            </a:lvl1pPr>
            <a:lvl2pPr marL="342973" indent="0">
              <a:buNone/>
              <a:defRPr sz="1501" b="1"/>
            </a:lvl2pPr>
            <a:lvl3pPr marL="685944" indent="0">
              <a:buNone/>
              <a:defRPr sz="1365" b="1"/>
            </a:lvl3pPr>
            <a:lvl4pPr marL="1028916" indent="0">
              <a:buNone/>
              <a:defRPr sz="1228" b="1"/>
            </a:lvl4pPr>
            <a:lvl5pPr marL="1371887" indent="0">
              <a:buNone/>
              <a:defRPr sz="1228" b="1"/>
            </a:lvl5pPr>
            <a:lvl6pPr marL="1714859" indent="0">
              <a:buNone/>
              <a:defRPr sz="1228" b="1"/>
            </a:lvl6pPr>
            <a:lvl7pPr marL="2057831" indent="0">
              <a:buNone/>
              <a:defRPr sz="1228" b="1"/>
            </a:lvl7pPr>
            <a:lvl8pPr marL="2400802" indent="0">
              <a:buNone/>
              <a:defRPr sz="1228" b="1"/>
            </a:lvl8pPr>
            <a:lvl9pPr marL="2743774" indent="0">
              <a:buNone/>
              <a:defRPr sz="1228" b="1"/>
            </a:lvl9pPr>
          </a:lstStyle>
          <a:p>
            <a:pPr lvl="0"/>
            <a:r>
              <a:rPr lang="en-US"/>
              <a:t>&lt;&lt;Layout heading&gt;&gt;</a:t>
            </a:r>
          </a:p>
        </p:txBody>
      </p:sp>
      <p:cxnSp>
        <p:nvCxnSpPr>
          <p:cNvPr id="54" name="THIN BLUE LINE"/>
          <p:cNvCxnSpPr/>
          <p:nvPr/>
        </p:nvCxnSpPr>
        <p:spPr>
          <a:xfrm>
            <a:off x="509847" y="939339"/>
            <a:ext cx="11139055"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PAGE HEADING"/>
          <p:cNvSpPr>
            <a:spLocks noGrp="1"/>
          </p:cNvSpPr>
          <p:nvPr>
            <p:ph type="title" hasCustomPrompt="1"/>
            <p:custDataLst>
              <p:tags r:id="rId4"/>
            </p:custDataLst>
          </p:nvPr>
        </p:nvSpPr>
        <p:spPr>
          <a:xfrm>
            <a:off x="509847" y="0"/>
            <a:ext cx="11139055" cy="856211"/>
          </a:xfrm>
        </p:spPr>
        <p:txBody>
          <a:bodyPr/>
          <a:lstStyle>
            <a:lvl1pPr>
              <a:defRPr>
                <a:latin typeface="Frutiger 45 Light"/>
              </a:defRPr>
            </a:lvl1pPr>
          </a:lstStyle>
          <a:p>
            <a:pPr lvl="0"/>
            <a:r>
              <a:rPr lang="en-US"/>
              <a:t>&lt;&lt;Page heading&gt;&gt;</a:t>
            </a:r>
          </a:p>
        </p:txBody>
      </p:sp>
      <p:sp>
        <p:nvSpPr>
          <p:cNvPr id="25" name="Slide Number Textbox"/>
          <p:cNvSpPr txBox="1"/>
          <p:nvPr userDrawn="1"/>
        </p:nvSpPr>
        <p:spPr>
          <a:xfrm>
            <a:off x="11161222" y="6234546"/>
            <a:ext cx="498764" cy="349135"/>
          </a:xfrm>
          <a:prstGeom prst="rect">
            <a:avLst/>
          </a:prstGeom>
          <a:noFill/>
        </p:spPr>
        <p:txBody>
          <a:bodyPr vert="horz" wrap="square" lIns="0" tIns="0" rIns="0" bIns="0" rtlCol="0" anchor="b">
            <a:noAutofit/>
          </a:bodyPr>
          <a:lstStyle/>
          <a:p>
            <a:pPr algn="r"/>
            <a:fld id="{855E24D6-7D0A-470C-80AD-CB9E4DCBF649}" type="slidenum">
              <a:rPr lang="en-US" sz="477" smtClean="0"/>
              <a:pPr algn="r"/>
              <a:t>‹#›</a:t>
            </a:fld>
            <a:endParaRPr lang="en-US" sz="477"/>
          </a:p>
        </p:txBody>
      </p:sp>
      <p:sp>
        <p:nvSpPr>
          <p:cNvPr id="27" name="DOCUMENT ID" hidden="1"/>
          <p:cNvSpPr txBox="1"/>
          <p:nvPr userDrawn="1">
            <p:custDataLst>
              <p:tags r:id="rId5"/>
            </p:custDataLst>
          </p:nvPr>
        </p:nvSpPr>
        <p:spPr>
          <a:xfrm>
            <a:off x="2785304" y="382386"/>
            <a:ext cx="8863598" cy="62966"/>
          </a:xfrm>
          <a:prstGeom prst="rect">
            <a:avLst/>
          </a:prstGeom>
        </p:spPr>
        <p:txBody>
          <a:bodyPr vert="horz" wrap="square" lIns="0" tIns="0" rIns="0" bIns="0" rtlCol="0">
            <a:spAutoFit/>
          </a:bodyPr>
          <a:lstStyle>
            <a:lvl1pPr marL="0" lvl="0" indent="0" algn="r" defTabSz="1005505" eaLnBrk="1" latinLnBrk="0" hangingPunct="1">
              <a:spcBef>
                <a:spcPct val="20000"/>
              </a:spcBef>
              <a:buSzPct val="120000"/>
              <a:buFont typeface="Symbol" pitchFamily="18" charset="2"/>
              <a:buNone/>
              <a:defRPr sz="600" b="0" baseline="0">
                <a:solidFill>
                  <a:srgbClr val="616161"/>
                </a:solidFill>
                <a:latin typeface="+mn-lt"/>
                <a:cs typeface="Arial" pitchFamily="34" charset="0"/>
              </a:defRPr>
            </a:lvl1pPr>
            <a:lvl2pPr marL="502755" indent="0" defTabSz="1005505" eaLnBrk="1" latinLnBrk="0" hangingPunct="1">
              <a:spcBef>
                <a:spcPct val="20000"/>
              </a:spcBef>
              <a:buFont typeface="Arial" pitchFamily="34" charset="0"/>
              <a:buNone/>
              <a:defRPr sz="1300">
                <a:latin typeface="+mn-lt"/>
              </a:defRPr>
            </a:lvl2pPr>
            <a:lvl3pPr marL="1005506" indent="0" defTabSz="1005505" eaLnBrk="1" latinLnBrk="0" hangingPunct="1">
              <a:spcBef>
                <a:spcPct val="20000"/>
              </a:spcBef>
              <a:buFont typeface="Arial" pitchFamily="34" charset="0"/>
              <a:buNone/>
              <a:defRPr sz="1300">
                <a:latin typeface="+mn-lt"/>
              </a:defRPr>
            </a:lvl3pPr>
            <a:lvl4pPr marL="1508258" indent="0" defTabSz="1005505" eaLnBrk="1" latinLnBrk="0" hangingPunct="1">
              <a:spcBef>
                <a:spcPct val="20000"/>
              </a:spcBef>
              <a:buFont typeface="Arial" pitchFamily="34" charset="0"/>
              <a:buNone/>
              <a:defRPr sz="1300">
                <a:latin typeface="+mn-lt"/>
              </a:defRPr>
            </a:lvl4pPr>
            <a:lvl5pPr marL="2011009" indent="0" defTabSz="1005505" eaLnBrk="1" latinLnBrk="0" hangingPunct="1">
              <a:spcBef>
                <a:spcPct val="20000"/>
              </a:spcBef>
              <a:buFont typeface="Arial" pitchFamily="34" charset="0"/>
              <a:buNone/>
              <a:defRPr sz="1300">
                <a:latin typeface="+mn-lt"/>
              </a:defRPr>
            </a:lvl5pPr>
            <a:lvl6pPr marL="2765137" indent="-251375" defTabSz="1005505">
              <a:spcBef>
                <a:spcPct val="20000"/>
              </a:spcBef>
              <a:buFont typeface="Arial" pitchFamily="34" charset="0"/>
              <a:buChar char="•"/>
              <a:defRPr sz="2200">
                <a:latin typeface="+mn-lt"/>
              </a:defRPr>
            </a:lvl6pPr>
            <a:lvl7pPr marL="3267890" indent="-251375" defTabSz="1005505">
              <a:spcBef>
                <a:spcPct val="20000"/>
              </a:spcBef>
              <a:buFont typeface="Arial" pitchFamily="34" charset="0"/>
              <a:buChar char="•"/>
              <a:defRPr sz="2200">
                <a:latin typeface="+mn-lt"/>
              </a:defRPr>
            </a:lvl7pPr>
            <a:lvl8pPr marL="3770641" indent="-251375" defTabSz="1005505">
              <a:spcBef>
                <a:spcPct val="20000"/>
              </a:spcBef>
              <a:buFont typeface="Arial" pitchFamily="34" charset="0"/>
              <a:buChar char="•"/>
              <a:defRPr sz="2200">
                <a:latin typeface="+mn-lt"/>
              </a:defRPr>
            </a:lvl8pPr>
            <a:lvl9pPr marL="4273393" indent="-251375" defTabSz="1005505">
              <a:spcBef>
                <a:spcPct val="20000"/>
              </a:spcBef>
              <a:buFont typeface="Arial" pitchFamily="34" charset="0"/>
              <a:buChar char="•"/>
              <a:defRPr sz="2200">
                <a:latin typeface="+mn-lt"/>
              </a:defRPr>
            </a:lvl9pPr>
          </a:lstStyle>
          <a:p>
            <a:pPr lvl="0"/>
            <a:r>
              <a:rPr lang="en-US" sz="409"/>
              <a:t>UBSPROD\</a:t>
            </a:r>
            <a:r>
              <a:rPr lang="en-US" sz="409" err="1"/>
              <a:t>solomos</a:t>
            </a:r>
            <a:r>
              <a:rPr lang="en-US" sz="409"/>
              <a:t> [printed: ____] [saved: December 7, 2018 5:10 PM] P:\Documents\On-Sites\EL </a:t>
            </a:r>
            <a:r>
              <a:rPr lang="en-US" sz="409" err="1"/>
              <a:t>Mgmt</a:t>
            </a:r>
            <a:r>
              <a:rPr lang="en-US" sz="409"/>
              <a:t> 2018\8 - ELI OKRs.pptx </a:t>
            </a:r>
          </a:p>
        </p:txBody>
      </p:sp>
      <p:grpSp>
        <p:nvGrpSpPr>
          <p:cNvPr id="28" name="PXP_GRIDLINES" hidden="1"/>
          <p:cNvGrpSpPr/>
          <p:nvPr userDrawn="1"/>
        </p:nvGrpSpPr>
        <p:grpSpPr>
          <a:xfrm>
            <a:off x="-37138" y="0"/>
            <a:ext cx="12234040" cy="6858000"/>
            <a:chOff x="-30640" y="0"/>
            <a:chExt cx="10093083" cy="7543800"/>
          </a:xfrm>
        </p:grpSpPr>
        <p:cxnSp>
          <p:nvCxnSpPr>
            <p:cNvPr id="29" name="Straight Connector 28" hidden="1"/>
            <p:cNvCxnSpPr/>
            <p:nvPr userDrawn="1"/>
          </p:nvCxnSpPr>
          <p:spPr>
            <a:xfrm>
              <a:off x="402594" y="0"/>
              <a:ext cx="0" cy="754380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30" name="Straight Connector 29" hidden="1"/>
            <p:cNvCxnSpPr/>
            <p:nvPr userDrawn="1"/>
          </p:nvCxnSpPr>
          <p:spPr>
            <a:xfrm>
              <a:off x="5029200" y="0"/>
              <a:ext cx="0" cy="7543800"/>
            </a:xfrm>
            <a:prstGeom prst="line">
              <a:avLst/>
            </a:prstGeom>
            <a:ln w="3175">
              <a:solidFill>
                <a:srgbClr val="464749"/>
              </a:solidFill>
            </a:ln>
          </p:spPr>
          <p:style>
            <a:lnRef idx="1">
              <a:schemeClr val="accent1"/>
            </a:lnRef>
            <a:fillRef idx="0">
              <a:schemeClr val="accent1"/>
            </a:fillRef>
            <a:effectRef idx="0">
              <a:schemeClr val="accent1"/>
            </a:effectRef>
            <a:fontRef idx="minor">
              <a:schemeClr val="tx1"/>
            </a:fontRef>
          </p:style>
        </p:cxnSp>
        <p:cxnSp>
          <p:nvCxnSpPr>
            <p:cNvPr id="31" name="Straight Connector 30" hidden="1"/>
            <p:cNvCxnSpPr/>
            <p:nvPr userDrawn="1"/>
          </p:nvCxnSpPr>
          <p:spPr>
            <a:xfrm>
              <a:off x="9610343" y="0"/>
              <a:ext cx="0" cy="754380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32" name="Straight Connector 31" hidden="1"/>
            <p:cNvCxnSpPr/>
            <p:nvPr userDrawn="1"/>
          </p:nvCxnSpPr>
          <p:spPr>
            <a:xfrm>
              <a:off x="0" y="551751"/>
              <a:ext cx="10058400" cy="0"/>
            </a:xfrm>
            <a:prstGeom prst="line">
              <a:avLst/>
            </a:prstGeom>
            <a:ln w="317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33" name="Straight Connector 32" hidden="1"/>
            <p:cNvCxnSpPr/>
            <p:nvPr userDrawn="1"/>
          </p:nvCxnSpPr>
          <p:spPr>
            <a:xfrm>
              <a:off x="-1600" y="1079526"/>
              <a:ext cx="100584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hidden="1"/>
            <p:cNvCxnSpPr/>
            <p:nvPr userDrawn="1"/>
          </p:nvCxnSpPr>
          <p:spPr>
            <a:xfrm>
              <a:off x="-3200" y="1636176"/>
              <a:ext cx="10058400" cy="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35" name="Straight Connector 34" hidden="1"/>
            <p:cNvCxnSpPr/>
            <p:nvPr userDrawn="1"/>
          </p:nvCxnSpPr>
          <p:spPr>
            <a:xfrm>
              <a:off x="-13716" y="6587211"/>
              <a:ext cx="10058400" cy="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36" name="Straight Connector 35" hidden="1"/>
            <p:cNvCxnSpPr/>
            <p:nvPr userDrawn="1"/>
          </p:nvCxnSpPr>
          <p:spPr>
            <a:xfrm>
              <a:off x="-30640" y="4003499"/>
              <a:ext cx="10058400" cy="0"/>
            </a:xfrm>
            <a:prstGeom prst="line">
              <a:avLst/>
            </a:prstGeom>
            <a:ln w="3175">
              <a:solidFill>
                <a:srgbClr val="464749"/>
              </a:solidFill>
            </a:ln>
          </p:spPr>
          <p:style>
            <a:lnRef idx="1">
              <a:schemeClr val="accent1"/>
            </a:lnRef>
            <a:fillRef idx="0">
              <a:schemeClr val="accent1"/>
            </a:fillRef>
            <a:effectRef idx="0">
              <a:schemeClr val="accent1"/>
            </a:effectRef>
            <a:fontRef idx="minor">
              <a:schemeClr val="tx1"/>
            </a:fontRef>
          </p:style>
        </p:cxnSp>
        <p:cxnSp>
          <p:nvCxnSpPr>
            <p:cNvPr id="37" name="Straight Connector 36" hidden="1"/>
            <p:cNvCxnSpPr/>
            <p:nvPr userDrawn="1"/>
          </p:nvCxnSpPr>
          <p:spPr>
            <a:xfrm>
              <a:off x="0" y="4359099"/>
              <a:ext cx="10058400" cy="0"/>
            </a:xfrm>
            <a:prstGeom prst="line">
              <a:avLst/>
            </a:prstGeom>
            <a:ln w="3175">
              <a:solidFill>
                <a:srgbClr val="464749"/>
              </a:solidFill>
            </a:ln>
          </p:spPr>
          <p:style>
            <a:lnRef idx="1">
              <a:schemeClr val="accent1"/>
            </a:lnRef>
            <a:fillRef idx="0">
              <a:schemeClr val="accent1"/>
            </a:fillRef>
            <a:effectRef idx="0">
              <a:schemeClr val="accent1"/>
            </a:effectRef>
            <a:fontRef idx="minor">
              <a:schemeClr val="tx1"/>
            </a:fontRef>
          </p:style>
        </p:cxnSp>
        <p:cxnSp>
          <p:nvCxnSpPr>
            <p:cNvPr id="38" name="Straight Connector 37" hidden="1"/>
            <p:cNvCxnSpPr/>
            <p:nvPr userDrawn="1"/>
          </p:nvCxnSpPr>
          <p:spPr>
            <a:xfrm>
              <a:off x="-5646" y="850908"/>
              <a:ext cx="10058400" cy="0"/>
            </a:xfrm>
            <a:prstGeom prst="line">
              <a:avLst/>
            </a:prstGeom>
            <a:ln w="317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39" name="Straight Connector 38" hidden="1"/>
            <p:cNvCxnSpPr/>
            <p:nvPr userDrawn="1"/>
          </p:nvCxnSpPr>
          <p:spPr>
            <a:xfrm>
              <a:off x="4043" y="1491573"/>
              <a:ext cx="100584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2" name="DraftStamp" hidden="1"/>
          <p:cNvSpPr txBox="1"/>
          <p:nvPr userDrawn="1">
            <p:custDataLst>
              <p:tags r:id="rId6"/>
            </p:custDataLst>
          </p:nvPr>
        </p:nvSpPr>
        <p:spPr>
          <a:xfrm>
            <a:off x="507317" y="230909"/>
            <a:ext cx="981829" cy="300182"/>
          </a:xfrm>
          <a:prstGeom prst="rect">
            <a:avLst/>
          </a:prstGeom>
          <a:noFill/>
        </p:spPr>
        <p:txBody>
          <a:bodyPr vert="horz" wrap="none" lIns="0" tIns="0" rIns="0" bIns="0" rtlCol="0" anchor="b">
            <a:noAutofit/>
          </a:bodyPr>
          <a:lstStyle/>
          <a:p>
            <a:pPr algn="l">
              <a:lnSpc>
                <a:spcPct val="100000"/>
              </a:lnSpc>
              <a:spcBef>
                <a:spcPct val="0"/>
              </a:spcBef>
              <a:spcAft>
                <a:spcPct val="0"/>
              </a:spcAft>
            </a:pPr>
            <a:r>
              <a:rPr kumimoji="0" lang="en-US" sz="1637" b="1" i="0" u="none" baseline="0">
                <a:solidFill>
                  <a:srgbClr val="E60000"/>
                </a:solidFill>
                <a:latin typeface="Frutiger 55 Roman"/>
              </a:rPr>
              <a:t>Draft</a:t>
            </a:r>
          </a:p>
        </p:txBody>
      </p:sp>
      <p:pic>
        <p:nvPicPr>
          <p:cNvPr id="4" name="Picture 3"/>
          <p:cNvPicPr>
            <a:picLocks noChangeAspect="1"/>
          </p:cNvPicPr>
          <p:nvPr userDrawn="1">
            <p:custDataLst>
              <p:tags r:id="rId7"/>
            </p:custDataLst>
          </p:nvPr>
        </p:nvPicPr>
        <p:blipFill>
          <a:blip r:embed="rId9" cstate="print">
            <a:extLst>
              <a:ext uri="{28A0092B-C50C-407E-A947-70E740481C1C}">
                <a14:useLocalDpi xmlns:a14="http://schemas.microsoft.com/office/drawing/2010/main" val="0"/>
              </a:ext>
            </a:extLst>
          </a:blip>
          <a:stretch>
            <a:fillRect/>
          </a:stretch>
        </p:blipFill>
        <p:spPr>
          <a:xfrm>
            <a:off x="507317" y="6354330"/>
            <a:ext cx="791989" cy="289316"/>
          </a:xfrm>
          <a:prstGeom prst="rect">
            <a:avLst/>
          </a:prstGeom>
        </p:spPr>
      </p:pic>
    </p:spTree>
    <p:extLst>
      <p:ext uri="{BB962C8B-B14F-4D97-AF65-F5344CB8AC3E}">
        <p14:creationId xmlns:p14="http://schemas.microsoft.com/office/powerpoint/2010/main" val="33052957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Large 1x1">
    <p:spTree>
      <p:nvGrpSpPr>
        <p:cNvPr id="1" name=""/>
        <p:cNvGrpSpPr/>
        <p:nvPr/>
      </p:nvGrpSpPr>
      <p:grpSpPr>
        <a:xfrm>
          <a:off x="0" y="0"/>
          <a:ext cx="0" cy="0"/>
          <a:chOff x="0" y="0"/>
          <a:chExt cx="0" cy="0"/>
        </a:xfrm>
      </p:grpSpPr>
      <p:sp>
        <p:nvSpPr>
          <p:cNvPr id="12" name="LAYOUT SOURCE"/>
          <p:cNvSpPr>
            <a:spLocks noGrp="1"/>
          </p:cNvSpPr>
          <p:nvPr>
            <p:ph type="body" idx="17" hasCustomPrompt="1"/>
            <p:custDataLst>
              <p:tags r:id="rId1"/>
            </p:custDataLst>
          </p:nvPr>
        </p:nvSpPr>
        <p:spPr>
          <a:xfrm>
            <a:off x="509847" y="5681647"/>
            <a:ext cx="11139055" cy="174566"/>
          </a:xfrm>
          <a:noFill/>
        </p:spPr>
        <p:txBody>
          <a:bodyPr lIns="0" tIns="54846" rIns="0" bIns="0" anchor="b">
            <a:noAutofit/>
          </a:bodyPr>
          <a:lstStyle>
            <a:lvl1pPr marL="0" indent="0">
              <a:buNone/>
              <a:defRPr sz="818" b="0" baseline="0">
                <a:solidFill>
                  <a:schemeClr val="tx1"/>
                </a:solidFill>
                <a:latin typeface="Frutiger 55 Roman"/>
              </a:defRPr>
            </a:lvl1pPr>
            <a:lvl2pPr marL="342973" indent="0">
              <a:buNone/>
              <a:defRPr sz="1501" b="1"/>
            </a:lvl2pPr>
            <a:lvl3pPr marL="685944" indent="0">
              <a:buNone/>
              <a:defRPr sz="1365" b="1"/>
            </a:lvl3pPr>
            <a:lvl4pPr marL="1028916" indent="0">
              <a:buNone/>
              <a:defRPr sz="1228" b="1"/>
            </a:lvl4pPr>
            <a:lvl5pPr marL="1371887" indent="0">
              <a:buNone/>
              <a:defRPr sz="1228" b="1"/>
            </a:lvl5pPr>
            <a:lvl6pPr marL="1714859" indent="0">
              <a:buNone/>
              <a:defRPr sz="1228" b="1"/>
            </a:lvl6pPr>
            <a:lvl7pPr marL="2057831" indent="0">
              <a:buNone/>
              <a:defRPr sz="1228" b="1"/>
            </a:lvl7pPr>
            <a:lvl8pPr marL="2400802" indent="0">
              <a:buNone/>
              <a:defRPr sz="1228" b="1"/>
            </a:lvl8pPr>
            <a:lvl9pPr marL="2743774" indent="0">
              <a:buNone/>
              <a:defRPr sz="1228" b="1"/>
            </a:lvl9pPr>
          </a:lstStyle>
          <a:p>
            <a:pPr lvl="0"/>
            <a:r>
              <a:rPr lang="en-US"/>
              <a:t>Source:</a:t>
            </a:r>
          </a:p>
        </p:txBody>
      </p:sp>
      <p:sp>
        <p:nvSpPr>
          <p:cNvPr id="11" name="LAYOUT BODY"/>
          <p:cNvSpPr>
            <a:spLocks noGrp="1"/>
          </p:cNvSpPr>
          <p:nvPr>
            <p:ph idx="16"/>
            <p:custDataLst>
              <p:tags r:id="rId2"/>
            </p:custDataLst>
          </p:nvPr>
        </p:nvSpPr>
        <p:spPr>
          <a:xfrm>
            <a:off x="509847" y="4010786"/>
            <a:ext cx="11139055" cy="1670858"/>
          </a:xfrm>
          <a:noFill/>
        </p:spPr>
        <p:txBody>
          <a:bodyPr lIns="0" tIns="0" rIns="0" bIns="0">
            <a:noAutofit/>
          </a:bodyPr>
          <a:lstStyle>
            <a:lvl1pPr marL="163474" indent="-163474">
              <a:buClr>
                <a:schemeClr val="tx2"/>
              </a:buClr>
              <a:buSzPct val="100000"/>
              <a:buFont typeface="Symbol" pitchFamily="18" charset="2"/>
              <a:buChar char="·"/>
              <a:defRPr sz="1228">
                <a:latin typeface="Frutiger 55 Roman"/>
              </a:defRPr>
            </a:lvl1pPr>
            <a:lvl2pPr marL="310814" indent="-157032">
              <a:tabLst/>
              <a:defRPr sz="1092">
                <a:latin typeface="Frutiger 55 Roman"/>
              </a:defRPr>
            </a:lvl2pPr>
            <a:lvl3pPr marL="470011" indent="-154866">
              <a:buFont typeface="Arial" pitchFamily="34" charset="0"/>
              <a:buChar char="–"/>
              <a:defRPr sz="1092">
                <a:latin typeface="Frutiger 55 Roman"/>
              </a:defRPr>
            </a:lvl3pPr>
            <a:lvl4pPr marL="623794" indent="-153782">
              <a:buSzPct val="84000"/>
              <a:defRPr sz="1092">
                <a:latin typeface="Frutiger 55 Roman"/>
              </a:defRPr>
            </a:lvl4pPr>
            <a:lvl5pPr marL="785977" indent="-162186">
              <a:buSzPct val="84000"/>
              <a:buFont typeface="Arial" pitchFamily="34" charset="0"/>
              <a:buChar char="–"/>
              <a:defRPr sz="1092">
                <a:latin typeface="Frutiger 55 Roman"/>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LAYOUT HEADER"/>
          <p:cNvSpPr>
            <a:spLocks noGrp="1"/>
          </p:cNvSpPr>
          <p:nvPr>
            <p:ph type="body" idx="18" hasCustomPrompt="1"/>
            <p:custDataLst>
              <p:tags r:id="rId3"/>
            </p:custDataLst>
          </p:nvPr>
        </p:nvSpPr>
        <p:spPr>
          <a:xfrm>
            <a:off x="509847" y="3685664"/>
            <a:ext cx="11139055" cy="323273"/>
          </a:xfrm>
          <a:noFill/>
        </p:spPr>
        <p:txBody>
          <a:bodyPr lIns="0" tIns="0" rIns="0" bIns="36564" anchor="t" anchorCtr="0">
            <a:noAutofit/>
          </a:bodyPr>
          <a:lstStyle>
            <a:lvl1pPr marL="0" indent="0">
              <a:buNone/>
              <a:defRPr sz="1228" b="1" baseline="0">
                <a:solidFill>
                  <a:schemeClr val="tx1"/>
                </a:solidFill>
                <a:latin typeface="Frutiger 55 Roman"/>
              </a:defRPr>
            </a:lvl1pPr>
            <a:lvl2pPr marL="342973" indent="0">
              <a:buNone/>
              <a:defRPr sz="1501" b="1"/>
            </a:lvl2pPr>
            <a:lvl3pPr marL="685944" indent="0">
              <a:buNone/>
              <a:defRPr sz="1365" b="1"/>
            </a:lvl3pPr>
            <a:lvl4pPr marL="1028916" indent="0">
              <a:buNone/>
              <a:defRPr sz="1228" b="1"/>
            </a:lvl4pPr>
            <a:lvl5pPr marL="1371887" indent="0">
              <a:buNone/>
              <a:defRPr sz="1228" b="1"/>
            </a:lvl5pPr>
            <a:lvl6pPr marL="1714859" indent="0">
              <a:buNone/>
              <a:defRPr sz="1228" b="1"/>
            </a:lvl6pPr>
            <a:lvl7pPr marL="2057831" indent="0">
              <a:buNone/>
              <a:defRPr sz="1228" b="1"/>
            </a:lvl7pPr>
            <a:lvl8pPr marL="2400802" indent="0">
              <a:buNone/>
              <a:defRPr sz="1228" b="1"/>
            </a:lvl8pPr>
            <a:lvl9pPr marL="2743774" indent="0">
              <a:buNone/>
              <a:defRPr sz="1228" b="1"/>
            </a:lvl9pPr>
          </a:lstStyle>
          <a:p>
            <a:pPr lvl="0"/>
            <a:r>
              <a:rPr lang="en-US"/>
              <a:t>&lt;&lt;Layout heading&gt;&gt;</a:t>
            </a:r>
          </a:p>
        </p:txBody>
      </p:sp>
      <p:sp>
        <p:nvSpPr>
          <p:cNvPr id="14" name="LAYOUT SOURCE"/>
          <p:cNvSpPr>
            <a:spLocks noGrp="1"/>
          </p:cNvSpPr>
          <p:nvPr>
            <p:ph type="body" idx="15" hasCustomPrompt="1"/>
            <p:custDataLst>
              <p:tags r:id="rId4"/>
            </p:custDataLst>
          </p:nvPr>
        </p:nvSpPr>
        <p:spPr>
          <a:xfrm>
            <a:off x="509847" y="3358348"/>
            <a:ext cx="11139055" cy="174566"/>
          </a:xfrm>
          <a:noFill/>
        </p:spPr>
        <p:txBody>
          <a:bodyPr lIns="0" tIns="54846" rIns="0" bIns="0" anchor="b">
            <a:noAutofit/>
          </a:bodyPr>
          <a:lstStyle>
            <a:lvl1pPr marL="0" indent="0">
              <a:buNone/>
              <a:defRPr sz="818" b="0" baseline="0">
                <a:solidFill>
                  <a:schemeClr val="tx1"/>
                </a:solidFill>
                <a:latin typeface="Frutiger 55 Roman"/>
              </a:defRPr>
            </a:lvl1pPr>
            <a:lvl2pPr marL="342973" indent="0">
              <a:buNone/>
              <a:defRPr sz="1501" b="1"/>
            </a:lvl2pPr>
            <a:lvl3pPr marL="685944" indent="0">
              <a:buNone/>
              <a:defRPr sz="1365" b="1"/>
            </a:lvl3pPr>
            <a:lvl4pPr marL="1028916" indent="0">
              <a:buNone/>
              <a:defRPr sz="1228" b="1"/>
            </a:lvl4pPr>
            <a:lvl5pPr marL="1371887" indent="0">
              <a:buNone/>
              <a:defRPr sz="1228" b="1"/>
            </a:lvl5pPr>
            <a:lvl6pPr marL="1714859" indent="0">
              <a:buNone/>
              <a:defRPr sz="1228" b="1"/>
            </a:lvl6pPr>
            <a:lvl7pPr marL="2057831" indent="0">
              <a:buNone/>
              <a:defRPr sz="1228" b="1"/>
            </a:lvl7pPr>
            <a:lvl8pPr marL="2400802" indent="0">
              <a:buNone/>
              <a:defRPr sz="1228" b="1"/>
            </a:lvl8pPr>
            <a:lvl9pPr marL="2743774" indent="0">
              <a:buNone/>
              <a:defRPr sz="1228" b="1"/>
            </a:lvl9pPr>
          </a:lstStyle>
          <a:p>
            <a:pPr lvl="0"/>
            <a:r>
              <a:rPr lang="en-US"/>
              <a:t>Source:</a:t>
            </a:r>
          </a:p>
        </p:txBody>
      </p:sp>
      <p:sp>
        <p:nvSpPr>
          <p:cNvPr id="3" name="LAYOUT BODY"/>
          <p:cNvSpPr>
            <a:spLocks noGrp="1"/>
          </p:cNvSpPr>
          <p:nvPr>
            <p:ph idx="1"/>
            <p:custDataLst>
              <p:tags r:id="rId5"/>
            </p:custDataLst>
          </p:nvPr>
        </p:nvSpPr>
        <p:spPr>
          <a:xfrm>
            <a:off x="509847" y="1687486"/>
            <a:ext cx="11139055" cy="1670858"/>
          </a:xfrm>
          <a:noFill/>
        </p:spPr>
        <p:txBody>
          <a:bodyPr lIns="0" tIns="0" rIns="0" bIns="0">
            <a:noAutofit/>
          </a:bodyPr>
          <a:lstStyle>
            <a:lvl1pPr marL="163474" indent="-163474">
              <a:buClr>
                <a:schemeClr val="tx2"/>
              </a:buClr>
              <a:buSzPct val="100000"/>
              <a:buFont typeface="Symbol" pitchFamily="18" charset="2"/>
              <a:buChar char="·"/>
              <a:defRPr sz="1228">
                <a:latin typeface="Frutiger 55 Roman"/>
              </a:defRPr>
            </a:lvl1pPr>
            <a:lvl2pPr marL="310814" indent="-157032">
              <a:tabLst/>
              <a:defRPr sz="1092">
                <a:latin typeface="Frutiger 55 Roman"/>
              </a:defRPr>
            </a:lvl2pPr>
            <a:lvl3pPr marL="470011" indent="-154866">
              <a:buFont typeface="Arial" pitchFamily="34" charset="0"/>
              <a:buChar char="–"/>
              <a:defRPr sz="1092">
                <a:latin typeface="Frutiger 55 Roman"/>
              </a:defRPr>
            </a:lvl3pPr>
            <a:lvl4pPr marL="623794" indent="-153782">
              <a:buSzPct val="84000"/>
              <a:defRPr sz="1092">
                <a:latin typeface="Frutiger 55 Roman"/>
              </a:defRPr>
            </a:lvl4pPr>
            <a:lvl5pPr marL="785977" indent="-162186">
              <a:buSzPct val="84000"/>
              <a:buFont typeface="Arial" pitchFamily="34" charset="0"/>
              <a:buChar char="–"/>
              <a:defRPr sz="1092">
                <a:latin typeface="Frutiger 55 Roman"/>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LAYOUT HEADER"/>
          <p:cNvSpPr>
            <a:spLocks noGrp="1"/>
          </p:cNvSpPr>
          <p:nvPr>
            <p:ph type="body" idx="14" hasCustomPrompt="1"/>
            <p:custDataLst>
              <p:tags r:id="rId6"/>
            </p:custDataLst>
          </p:nvPr>
        </p:nvSpPr>
        <p:spPr>
          <a:xfrm>
            <a:off x="509847" y="1362364"/>
            <a:ext cx="11139055" cy="323273"/>
          </a:xfrm>
          <a:noFill/>
        </p:spPr>
        <p:txBody>
          <a:bodyPr lIns="0" tIns="0" rIns="0" bIns="36564" anchor="t" anchorCtr="0">
            <a:noAutofit/>
          </a:bodyPr>
          <a:lstStyle>
            <a:lvl1pPr marL="0" indent="0">
              <a:buNone/>
              <a:defRPr sz="1228" b="1" baseline="0">
                <a:solidFill>
                  <a:schemeClr val="tx1"/>
                </a:solidFill>
                <a:latin typeface="Frutiger 55 Roman"/>
              </a:defRPr>
            </a:lvl1pPr>
            <a:lvl2pPr marL="342973" indent="0">
              <a:buNone/>
              <a:defRPr sz="1501" b="1"/>
            </a:lvl2pPr>
            <a:lvl3pPr marL="685944" indent="0">
              <a:buNone/>
              <a:defRPr sz="1365" b="1"/>
            </a:lvl3pPr>
            <a:lvl4pPr marL="1028916" indent="0">
              <a:buNone/>
              <a:defRPr sz="1228" b="1"/>
            </a:lvl4pPr>
            <a:lvl5pPr marL="1371887" indent="0">
              <a:buNone/>
              <a:defRPr sz="1228" b="1"/>
            </a:lvl5pPr>
            <a:lvl6pPr marL="1714859" indent="0">
              <a:buNone/>
              <a:defRPr sz="1228" b="1"/>
            </a:lvl6pPr>
            <a:lvl7pPr marL="2057831" indent="0">
              <a:buNone/>
              <a:defRPr sz="1228" b="1"/>
            </a:lvl7pPr>
            <a:lvl8pPr marL="2400802" indent="0">
              <a:buNone/>
              <a:defRPr sz="1228" b="1"/>
            </a:lvl8pPr>
            <a:lvl9pPr marL="2743774" indent="0">
              <a:buNone/>
              <a:defRPr sz="1228" b="1"/>
            </a:lvl9pPr>
          </a:lstStyle>
          <a:p>
            <a:pPr lvl="0"/>
            <a:r>
              <a:rPr lang="en-US"/>
              <a:t>&lt;&lt;Layout heading&gt;&gt;</a:t>
            </a:r>
          </a:p>
        </p:txBody>
      </p:sp>
      <p:cxnSp>
        <p:nvCxnSpPr>
          <p:cNvPr id="54" name="THIN BLUE LINE"/>
          <p:cNvCxnSpPr/>
          <p:nvPr/>
        </p:nvCxnSpPr>
        <p:spPr>
          <a:xfrm>
            <a:off x="509847" y="939339"/>
            <a:ext cx="11139055"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PAGE HEADING"/>
          <p:cNvSpPr>
            <a:spLocks noGrp="1"/>
          </p:cNvSpPr>
          <p:nvPr>
            <p:ph type="title" hasCustomPrompt="1"/>
            <p:custDataLst>
              <p:tags r:id="rId7"/>
            </p:custDataLst>
          </p:nvPr>
        </p:nvSpPr>
        <p:spPr>
          <a:xfrm>
            <a:off x="509847" y="0"/>
            <a:ext cx="11139055" cy="856211"/>
          </a:xfrm>
        </p:spPr>
        <p:txBody>
          <a:bodyPr/>
          <a:lstStyle>
            <a:lvl1pPr>
              <a:defRPr>
                <a:latin typeface="Frutiger 45 Light"/>
              </a:defRPr>
            </a:lvl1pPr>
          </a:lstStyle>
          <a:p>
            <a:pPr lvl="0"/>
            <a:r>
              <a:rPr lang="en-US"/>
              <a:t>&lt;&lt;Page heading&gt;&gt;</a:t>
            </a:r>
          </a:p>
        </p:txBody>
      </p:sp>
      <p:sp>
        <p:nvSpPr>
          <p:cNvPr id="29" name="Slide Number Textbox"/>
          <p:cNvSpPr txBox="1"/>
          <p:nvPr userDrawn="1"/>
        </p:nvSpPr>
        <p:spPr>
          <a:xfrm>
            <a:off x="11161222" y="6234546"/>
            <a:ext cx="498764" cy="349135"/>
          </a:xfrm>
          <a:prstGeom prst="rect">
            <a:avLst/>
          </a:prstGeom>
          <a:noFill/>
        </p:spPr>
        <p:txBody>
          <a:bodyPr vert="horz" wrap="square" lIns="0" tIns="0" rIns="0" bIns="0" rtlCol="0" anchor="b">
            <a:noAutofit/>
          </a:bodyPr>
          <a:lstStyle/>
          <a:p>
            <a:pPr algn="r"/>
            <a:fld id="{2451735E-85A4-4643-8094-642905B783F2}" type="slidenum">
              <a:rPr lang="en-US" sz="477" smtClean="0"/>
              <a:pPr algn="r"/>
              <a:t>‹#›</a:t>
            </a:fld>
            <a:endParaRPr lang="en-US" sz="477"/>
          </a:p>
        </p:txBody>
      </p:sp>
      <p:sp>
        <p:nvSpPr>
          <p:cNvPr id="30" name="DOCUMENT ID" hidden="1"/>
          <p:cNvSpPr txBox="1"/>
          <p:nvPr userDrawn="1">
            <p:custDataLst>
              <p:tags r:id="rId8"/>
            </p:custDataLst>
          </p:nvPr>
        </p:nvSpPr>
        <p:spPr>
          <a:xfrm>
            <a:off x="2785304" y="382386"/>
            <a:ext cx="8863598" cy="62966"/>
          </a:xfrm>
          <a:prstGeom prst="rect">
            <a:avLst/>
          </a:prstGeom>
        </p:spPr>
        <p:txBody>
          <a:bodyPr vert="horz" wrap="square" lIns="0" tIns="0" rIns="0" bIns="0" rtlCol="0">
            <a:spAutoFit/>
          </a:bodyPr>
          <a:lstStyle>
            <a:lvl1pPr marL="0" lvl="0" indent="0" algn="r" defTabSz="1005505" eaLnBrk="1" latinLnBrk="0" hangingPunct="1">
              <a:spcBef>
                <a:spcPct val="20000"/>
              </a:spcBef>
              <a:buSzPct val="120000"/>
              <a:buFont typeface="Symbol" pitchFamily="18" charset="2"/>
              <a:buNone/>
              <a:defRPr sz="600" b="0" baseline="0">
                <a:solidFill>
                  <a:srgbClr val="616161"/>
                </a:solidFill>
                <a:latin typeface="+mn-lt"/>
                <a:cs typeface="Arial" pitchFamily="34" charset="0"/>
              </a:defRPr>
            </a:lvl1pPr>
            <a:lvl2pPr marL="502755" indent="0" defTabSz="1005505" eaLnBrk="1" latinLnBrk="0" hangingPunct="1">
              <a:spcBef>
                <a:spcPct val="20000"/>
              </a:spcBef>
              <a:buFont typeface="Arial" pitchFamily="34" charset="0"/>
              <a:buNone/>
              <a:defRPr sz="1300">
                <a:latin typeface="+mn-lt"/>
              </a:defRPr>
            </a:lvl2pPr>
            <a:lvl3pPr marL="1005506" indent="0" defTabSz="1005505" eaLnBrk="1" latinLnBrk="0" hangingPunct="1">
              <a:spcBef>
                <a:spcPct val="20000"/>
              </a:spcBef>
              <a:buFont typeface="Arial" pitchFamily="34" charset="0"/>
              <a:buNone/>
              <a:defRPr sz="1300">
                <a:latin typeface="+mn-lt"/>
              </a:defRPr>
            </a:lvl3pPr>
            <a:lvl4pPr marL="1508258" indent="0" defTabSz="1005505" eaLnBrk="1" latinLnBrk="0" hangingPunct="1">
              <a:spcBef>
                <a:spcPct val="20000"/>
              </a:spcBef>
              <a:buFont typeface="Arial" pitchFamily="34" charset="0"/>
              <a:buNone/>
              <a:defRPr sz="1300">
                <a:latin typeface="+mn-lt"/>
              </a:defRPr>
            </a:lvl4pPr>
            <a:lvl5pPr marL="2011009" indent="0" defTabSz="1005505" eaLnBrk="1" latinLnBrk="0" hangingPunct="1">
              <a:spcBef>
                <a:spcPct val="20000"/>
              </a:spcBef>
              <a:buFont typeface="Arial" pitchFamily="34" charset="0"/>
              <a:buNone/>
              <a:defRPr sz="1300">
                <a:latin typeface="+mn-lt"/>
              </a:defRPr>
            </a:lvl5pPr>
            <a:lvl6pPr marL="2765137" indent="-251375" defTabSz="1005505">
              <a:spcBef>
                <a:spcPct val="20000"/>
              </a:spcBef>
              <a:buFont typeface="Arial" pitchFamily="34" charset="0"/>
              <a:buChar char="•"/>
              <a:defRPr sz="2200">
                <a:latin typeface="+mn-lt"/>
              </a:defRPr>
            </a:lvl6pPr>
            <a:lvl7pPr marL="3267890" indent="-251375" defTabSz="1005505">
              <a:spcBef>
                <a:spcPct val="20000"/>
              </a:spcBef>
              <a:buFont typeface="Arial" pitchFamily="34" charset="0"/>
              <a:buChar char="•"/>
              <a:defRPr sz="2200">
                <a:latin typeface="+mn-lt"/>
              </a:defRPr>
            </a:lvl7pPr>
            <a:lvl8pPr marL="3770641" indent="-251375" defTabSz="1005505">
              <a:spcBef>
                <a:spcPct val="20000"/>
              </a:spcBef>
              <a:buFont typeface="Arial" pitchFamily="34" charset="0"/>
              <a:buChar char="•"/>
              <a:defRPr sz="2200">
                <a:latin typeface="+mn-lt"/>
              </a:defRPr>
            </a:lvl8pPr>
            <a:lvl9pPr marL="4273393" indent="-251375" defTabSz="1005505">
              <a:spcBef>
                <a:spcPct val="20000"/>
              </a:spcBef>
              <a:buFont typeface="Arial" pitchFamily="34" charset="0"/>
              <a:buChar char="•"/>
              <a:defRPr sz="2200">
                <a:latin typeface="+mn-lt"/>
              </a:defRPr>
            </a:lvl9pPr>
          </a:lstStyle>
          <a:p>
            <a:pPr lvl="0"/>
            <a:r>
              <a:rPr lang="en-US" sz="409"/>
              <a:t>UBSPROD\</a:t>
            </a:r>
            <a:r>
              <a:rPr lang="en-US" sz="409" err="1"/>
              <a:t>solomos</a:t>
            </a:r>
            <a:r>
              <a:rPr lang="en-US" sz="409"/>
              <a:t> [printed: ____] [saved: December 7, 2018 5:10 PM] P:\Documents\On-Sites\EL </a:t>
            </a:r>
            <a:r>
              <a:rPr lang="en-US" sz="409" err="1"/>
              <a:t>Mgmt</a:t>
            </a:r>
            <a:r>
              <a:rPr lang="en-US" sz="409"/>
              <a:t> 2018\8 - ELI OKRs.pptx </a:t>
            </a:r>
          </a:p>
        </p:txBody>
      </p:sp>
      <p:grpSp>
        <p:nvGrpSpPr>
          <p:cNvPr id="32" name="PXP_GRIDLINES" hidden="1"/>
          <p:cNvGrpSpPr/>
          <p:nvPr userDrawn="1"/>
        </p:nvGrpSpPr>
        <p:grpSpPr>
          <a:xfrm>
            <a:off x="-37138" y="0"/>
            <a:ext cx="12234040" cy="6858000"/>
            <a:chOff x="-30640" y="0"/>
            <a:chExt cx="10093083" cy="7543800"/>
          </a:xfrm>
        </p:grpSpPr>
        <p:cxnSp>
          <p:nvCxnSpPr>
            <p:cNvPr id="33" name="Straight Connector 32" hidden="1"/>
            <p:cNvCxnSpPr/>
            <p:nvPr userDrawn="1"/>
          </p:nvCxnSpPr>
          <p:spPr>
            <a:xfrm>
              <a:off x="402594" y="0"/>
              <a:ext cx="0" cy="754380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34" name="Straight Connector 33" hidden="1"/>
            <p:cNvCxnSpPr/>
            <p:nvPr userDrawn="1"/>
          </p:nvCxnSpPr>
          <p:spPr>
            <a:xfrm>
              <a:off x="5029200" y="0"/>
              <a:ext cx="0" cy="7543800"/>
            </a:xfrm>
            <a:prstGeom prst="line">
              <a:avLst/>
            </a:prstGeom>
            <a:ln w="3175">
              <a:solidFill>
                <a:srgbClr val="464749"/>
              </a:solidFill>
            </a:ln>
          </p:spPr>
          <p:style>
            <a:lnRef idx="1">
              <a:schemeClr val="accent1"/>
            </a:lnRef>
            <a:fillRef idx="0">
              <a:schemeClr val="accent1"/>
            </a:fillRef>
            <a:effectRef idx="0">
              <a:schemeClr val="accent1"/>
            </a:effectRef>
            <a:fontRef idx="minor">
              <a:schemeClr val="tx1"/>
            </a:fontRef>
          </p:style>
        </p:cxnSp>
        <p:cxnSp>
          <p:nvCxnSpPr>
            <p:cNvPr id="35" name="Straight Connector 34" hidden="1"/>
            <p:cNvCxnSpPr/>
            <p:nvPr userDrawn="1"/>
          </p:nvCxnSpPr>
          <p:spPr>
            <a:xfrm>
              <a:off x="9610343" y="0"/>
              <a:ext cx="0" cy="754380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36" name="Straight Connector 35" hidden="1"/>
            <p:cNvCxnSpPr/>
            <p:nvPr userDrawn="1"/>
          </p:nvCxnSpPr>
          <p:spPr>
            <a:xfrm>
              <a:off x="0" y="551751"/>
              <a:ext cx="10058400" cy="0"/>
            </a:xfrm>
            <a:prstGeom prst="line">
              <a:avLst/>
            </a:prstGeom>
            <a:ln w="317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37" name="Straight Connector 36" hidden="1"/>
            <p:cNvCxnSpPr/>
            <p:nvPr userDrawn="1"/>
          </p:nvCxnSpPr>
          <p:spPr>
            <a:xfrm>
              <a:off x="-1600" y="1079526"/>
              <a:ext cx="100584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hidden="1"/>
            <p:cNvCxnSpPr/>
            <p:nvPr userDrawn="1"/>
          </p:nvCxnSpPr>
          <p:spPr>
            <a:xfrm>
              <a:off x="-3200" y="1636176"/>
              <a:ext cx="10058400" cy="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39" name="Straight Connector 38" hidden="1"/>
            <p:cNvCxnSpPr/>
            <p:nvPr userDrawn="1"/>
          </p:nvCxnSpPr>
          <p:spPr>
            <a:xfrm>
              <a:off x="-13716" y="6587211"/>
              <a:ext cx="10058400" cy="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40" name="Straight Connector 39" hidden="1"/>
            <p:cNvCxnSpPr/>
            <p:nvPr userDrawn="1"/>
          </p:nvCxnSpPr>
          <p:spPr>
            <a:xfrm>
              <a:off x="-30640" y="4003499"/>
              <a:ext cx="10058400" cy="0"/>
            </a:xfrm>
            <a:prstGeom prst="line">
              <a:avLst/>
            </a:prstGeom>
            <a:ln w="3175">
              <a:solidFill>
                <a:srgbClr val="464749"/>
              </a:solidFill>
            </a:ln>
          </p:spPr>
          <p:style>
            <a:lnRef idx="1">
              <a:schemeClr val="accent1"/>
            </a:lnRef>
            <a:fillRef idx="0">
              <a:schemeClr val="accent1"/>
            </a:fillRef>
            <a:effectRef idx="0">
              <a:schemeClr val="accent1"/>
            </a:effectRef>
            <a:fontRef idx="minor">
              <a:schemeClr val="tx1"/>
            </a:fontRef>
          </p:style>
        </p:cxnSp>
        <p:cxnSp>
          <p:nvCxnSpPr>
            <p:cNvPr id="41" name="Straight Connector 40" hidden="1"/>
            <p:cNvCxnSpPr/>
            <p:nvPr userDrawn="1"/>
          </p:nvCxnSpPr>
          <p:spPr>
            <a:xfrm>
              <a:off x="0" y="4359099"/>
              <a:ext cx="10058400" cy="0"/>
            </a:xfrm>
            <a:prstGeom prst="line">
              <a:avLst/>
            </a:prstGeom>
            <a:ln w="3175">
              <a:solidFill>
                <a:srgbClr val="464749"/>
              </a:solidFill>
            </a:ln>
          </p:spPr>
          <p:style>
            <a:lnRef idx="1">
              <a:schemeClr val="accent1"/>
            </a:lnRef>
            <a:fillRef idx="0">
              <a:schemeClr val="accent1"/>
            </a:fillRef>
            <a:effectRef idx="0">
              <a:schemeClr val="accent1"/>
            </a:effectRef>
            <a:fontRef idx="minor">
              <a:schemeClr val="tx1"/>
            </a:fontRef>
          </p:style>
        </p:cxnSp>
        <p:cxnSp>
          <p:nvCxnSpPr>
            <p:cNvPr id="42" name="Straight Connector 41" hidden="1"/>
            <p:cNvCxnSpPr/>
            <p:nvPr userDrawn="1"/>
          </p:nvCxnSpPr>
          <p:spPr>
            <a:xfrm>
              <a:off x="-5646" y="850908"/>
              <a:ext cx="10058400" cy="0"/>
            </a:xfrm>
            <a:prstGeom prst="line">
              <a:avLst/>
            </a:prstGeom>
            <a:ln w="317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43" name="Straight Connector 42" hidden="1"/>
            <p:cNvCxnSpPr/>
            <p:nvPr userDrawn="1"/>
          </p:nvCxnSpPr>
          <p:spPr>
            <a:xfrm>
              <a:off x="4043" y="1491573"/>
              <a:ext cx="100584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2" name="DraftStamp" hidden="1"/>
          <p:cNvSpPr txBox="1"/>
          <p:nvPr userDrawn="1">
            <p:custDataLst>
              <p:tags r:id="rId9"/>
            </p:custDataLst>
          </p:nvPr>
        </p:nvSpPr>
        <p:spPr>
          <a:xfrm>
            <a:off x="507317" y="230909"/>
            <a:ext cx="981829" cy="300182"/>
          </a:xfrm>
          <a:prstGeom prst="rect">
            <a:avLst/>
          </a:prstGeom>
          <a:noFill/>
        </p:spPr>
        <p:txBody>
          <a:bodyPr vert="horz" wrap="none" lIns="0" tIns="0" rIns="0" bIns="0" rtlCol="0" anchor="b">
            <a:noAutofit/>
          </a:bodyPr>
          <a:lstStyle/>
          <a:p>
            <a:pPr algn="l">
              <a:lnSpc>
                <a:spcPct val="100000"/>
              </a:lnSpc>
              <a:spcBef>
                <a:spcPct val="0"/>
              </a:spcBef>
              <a:spcAft>
                <a:spcPct val="0"/>
              </a:spcAft>
            </a:pPr>
            <a:r>
              <a:rPr kumimoji="0" lang="en-US" sz="1637" b="1" i="0" u="none" baseline="0">
                <a:solidFill>
                  <a:srgbClr val="E60000"/>
                </a:solidFill>
                <a:latin typeface="Frutiger 55 Roman"/>
              </a:rPr>
              <a:t>Draft</a:t>
            </a:r>
          </a:p>
        </p:txBody>
      </p:sp>
      <p:pic>
        <p:nvPicPr>
          <p:cNvPr id="4" name="Picture 3"/>
          <p:cNvPicPr>
            <a:picLocks noChangeAspect="1"/>
          </p:cNvPicPr>
          <p:nvPr userDrawn="1">
            <p:custDataLst>
              <p:tags r:id="rId10"/>
            </p:custDataLst>
          </p:nvPr>
        </p:nvPicPr>
        <p:blipFill>
          <a:blip r:embed="rId12" cstate="print">
            <a:extLst>
              <a:ext uri="{28A0092B-C50C-407E-A947-70E740481C1C}">
                <a14:useLocalDpi xmlns:a14="http://schemas.microsoft.com/office/drawing/2010/main" val="0"/>
              </a:ext>
            </a:extLst>
          </a:blip>
          <a:stretch>
            <a:fillRect/>
          </a:stretch>
        </p:blipFill>
        <p:spPr>
          <a:xfrm>
            <a:off x="507317" y="6354330"/>
            <a:ext cx="791989" cy="289316"/>
          </a:xfrm>
          <a:prstGeom prst="rect">
            <a:avLst/>
          </a:prstGeom>
        </p:spPr>
      </p:pic>
    </p:spTree>
    <p:extLst>
      <p:ext uri="{BB962C8B-B14F-4D97-AF65-F5344CB8AC3E}">
        <p14:creationId xmlns:p14="http://schemas.microsoft.com/office/powerpoint/2010/main" val="14770613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Large 2x1 Full Height">
    <p:spTree>
      <p:nvGrpSpPr>
        <p:cNvPr id="1" name=""/>
        <p:cNvGrpSpPr/>
        <p:nvPr/>
      </p:nvGrpSpPr>
      <p:grpSpPr>
        <a:xfrm>
          <a:off x="0" y="0"/>
          <a:ext cx="0" cy="0"/>
          <a:chOff x="0" y="0"/>
          <a:chExt cx="0" cy="0"/>
        </a:xfrm>
      </p:grpSpPr>
      <p:sp>
        <p:nvSpPr>
          <p:cNvPr id="12" name="LAYOUT SOURCE"/>
          <p:cNvSpPr>
            <a:spLocks noGrp="1"/>
          </p:cNvSpPr>
          <p:nvPr>
            <p:ph type="body" idx="18" hasCustomPrompt="1"/>
            <p:custDataLst>
              <p:tags r:id="rId1"/>
            </p:custDataLst>
          </p:nvPr>
        </p:nvSpPr>
        <p:spPr>
          <a:xfrm>
            <a:off x="6251171" y="5694222"/>
            <a:ext cx="5375564" cy="174566"/>
          </a:xfrm>
          <a:noFill/>
        </p:spPr>
        <p:txBody>
          <a:bodyPr lIns="0" tIns="54846" rIns="0" bIns="0" anchor="b">
            <a:noAutofit/>
          </a:bodyPr>
          <a:lstStyle>
            <a:lvl1pPr marL="0" indent="0">
              <a:buNone/>
              <a:defRPr sz="818" b="0" baseline="0">
                <a:solidFill>
                  <a:schemeClr val="tx1"/>
                </a:solidFill>
                <a:latin typeface="Frutiger 55 Roman"/>
              </a:defRPr>
            </a:lvl1pPr>
            <a:lvl2pPr marL="342973" indent="0">
              <a:buNone/>
              <a:defRPr sz="1501" b="1"/>
            </a:lvl2pPr>
            <a:lvl3pPr marL="685944" indent="0">
              <a:buNone/>
              <a:defRPr sz="1365" b="1"/>
            </a:lvl3pPr>
            <a:lvl4pPr marL="1028916" indent="0">
              <a:buNone/>
              <a:defRPr sz="1228" b="1"/>
            </a:lvl4pPr>
            <a:lvl5pPr marL="1371887" indent="0">
              <a:buNone/>
              <a:defRPr sz="1228" b="1"/>
            </a:lvl5pPr>
            <a:lvl6pPr marL="1714859" indent="0">
              <a:buNone/>
              <a:defRPr sz="1228" b="1"/>
            </a:lvl6pPr>
            <a:lvl7pPr marL="2057831" indent="0">
              <a:buNone/>
              <a:defRPr sz="1228" b="1"/>
            </a:lvl7pPr>
            <a:lvl8pPr marL="2400802" indent="0">
              <a:buNone/>
              <a:defRPr sz="1228" b="1"/>
            </a:lvl8pPr>
            <a:lvl9pPr marL="2743774" indent="0">
              <a:buNone/>
              <a:defRPr sz="1228" b="1"/>
            </a:lvl9pPr>
          </a:lstStyle>
          <a:p>
            <a:pPr lvl="0"/>
            <a:r>
              <a:rPr lang="en-US"/>
              <a:t>Source:</a:t>
            </a:r>
          </a:p>
        </p:txBody>
      </p:sp>
      <p:sp>
        <p:nvSpPr>
          <p:cNvPr id="8" name="LAYOUT BODY"/>
          <p:cNvSpPr>
            <a:spLocks noGrp="1"/>
          </p:cNvSpPr>
          <p:nvPr>
            <p:ph idx="16"/>
            <p:custDataLst>
              <p:tags r:id="rId2"/>
            </p:custDataLst>
          </p:nvPr>
        </p:nvSpPr>
        <p:spPr>
          <a:xfrm>
            <a:off x="6251171" y="1687486"/>
            <a:ext cx="5375564" cy="4006736"/>
          </a:xfrm>
          <a:noFill/>
        </p:spPr>
        <p:txBody>
          <a:bodyPr lIns="0" tIns="0" rIns="0" bIns="0">
            <a:noAutofit/>
          </a:bodyPr>
          <a:lstStyle>
            <a:lvl1pPr marL="163474" indent="-163474">
              <a:buClr>
                <a:schemeClr val="tx2"/>
              </a:buClr>
              <a:buSzPct val="100000"/>
              <a:buFont typeface="Symbol" pitchFamily="18" charset="2"/>
              <a:buChar char="·"/>
              <a:defRPr sz="1228">
                <a:latin typeface="Frutiger 55 Roman"/>
              </a:defRPr>
            </a:lvl1pPr>
            <a:lvl2pPr marL="310814" indent="-157032">
              <a:tabLst/>
              <a:defRPr sz="1092">
                <a:latin typeface="Frutiger 55 Roman"/>
              </a:defRPr>
            </a:lvl2pPr>
            <a:lvl3pPr marL="470011" indent="-154866">
              <a:buFont typeface="Arial" pitchFamily="34" charset="0"/>
              <a:buChar char="–"/>
              <a:defRPr sz="1092">
                <a:latin typeface="Frutiger 55 Roman"/>
              </a:defRPr>
            </a:lvl3pPr>
            <a:lvl4pPr marL="623794" indent="-153782">
              <a:buSzPct val="84000"/>
              <a:defRPr sz="1092">
                <a:latin typeface="Frutiger 55 Roman"/>
              </a:defRPr>
            </a:lvl4pPr>
            <a:lvl5pPr marL="785977" indent="-171054">
              <a:buSzPct val="84000"/>
              <a:buFont typeface="Arial" pitchFamily="34" charset="0"/>
              <a:buChar char="–"/>
              <a:defRPr sz="1092">
                <a:latin typeface="Frutiger 55 Roman"/>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2" name="LAYOUT HEADER"/>
          <p:cNvSpPr>
            <a:spLocks noGrp="1"/>
          </p:cNvSpPr>
          <p:nvPr>
            <p:ph type="body" idx="19" hasCustomPrompt="1"/>
            <p:custDataLst>
              <p:tags r:id="rId3"/>
            </p:custDataLst>
          </p:nvPr>
        </p:nvSpPr>
        <p:spPr>
          <a:xfrm>
            <a:off x="6251171" y="1362364"/>
            <a:ext cx="5375564" cy="323273"/>
          </a:xfrm>
          <a:noFill/>
        </p:spPr>
        <p:txBody>
          <a:bodyPr lIns="0" tIns="0" rIns="0" bIns="36564" anchor="t" anchorCtr="0">
            <a:noAutofit/>
          </a:bodyPr>
          <a:lstStyle>
            <a:lvl1pPr marL="0" indent="0">
              <a:buNone/>
              <a:defRPr sz="1228" b="1" baseline="0">
                <a:solidFill>
                  <a:schemeClr val="tx1"/>
                </a:solidFill>
                <a:latin typeface="Frutiger 55 Roman"/>
              </a:defRPr>
            </a:lvl1pPr>
            <a:lvl2pPr marL="342973" indent="0">
              <a:buNone/>
              <a:defRPr sz="1501" b="1"/>
            </a:lvl2pPr>
            <a:lvl3pPr marL="685944" indent="0">
              <a:buNone/>
              <a:defRPr sz="1365" b="1"/>
            </a:lvl3pPr>
            <a:lvl4pPr marL="1028916" indent="0">
              <a:buNone/>
              <a:defRPr sz="1228" b="1"/>
            </a:lvl4pPr>
            <a:lvl5pPr marL="1371887" indent="0">
              <a:buNone/>
              <a:defRPr sz="1228" b="1"/>
            </a:lvl5pPr>
            <a:lvl6pPr marL="1714859" indent="0">
              <a:buNone/>
              <a:defRPr sz="1228" b="1"/>
            </a:lvl6pPr>
            <a:lvl7pPr marL="2057831" indent="0">
              <a:buNone/>
              <a:defRPr sz="1228" b="1"/>
            </a:lvl7pPr>
            <a:lvl8pPr marL="2400802" indent="0">
              <a:buNone/>
              <a:defRPr sz="1228" b="1"/>
            </a:lvl8pPr>
            <a:lvl9pPr marL="2743774" indent="0">
              <a:buNone/>
              <a:defRPr sz="1228" b="1"/>
            </a:lvl9pPr>
          </a:lstStyle>
          <a:p>
            <a:pPr lvl="0"/>
            <a:r>
              <a:rPr lang="en-US"/>
              <a:t>&lt;&lt;Layout heading&gt;&gt;</a:t>
            </a:r>
          </a:p>
        </p:txBody>
      </p:sp>
      <p:sp>
        <p:nvSpPr>
          <p:cNvPr id="14" name="LAYOUT SOURCE"/>
          <p:cNvSpPr>
            <a:spLocks noGrp="1"/>
          </p:cNvSpPr>
          <p:nvPr>
            <p:ph type="body" idx="15" hasCustomPrompt="1"/>
            <p:custDataLst>
              <p:tags r:id="rId4"/>
            </p:custDataLst>
          </p:nvPr>
        </p:nvSpPr>
        <p:spPr>
          <a:xfrm>
            <a:off x="509847" y="5694222"/>
            <a:ext cx="5375564" cy="174566"/>
          </a:xfrm>
          <a:noFill/>
        </p:spPr>
        <p:txBody>
          <a:bodyPr lIns="0" tIns="54846" rIns="0" bIns="0" anchor="b">
            <a:noAutofit/>
          </a:bodyPr>
          <a:lstStyle>
            <a:lvl1pPr marL="0" indent="0">
              <a:buNone/>
              <a:defRPr sz="818" b="0" baseline="0">
                <a:solidFill>
                  <a:schemeClr val="tx1"/>
                </a:solidFill>
                <a:latin typeface="Frutiger 55 Roman"/>
              </a:defRPr>
            </a:lvl1pPr>
            <a:lvl2pPr marL="342973" indent="0">
              <a:buNone/>
              <a:defRPr sz="1501" b="1"/>
            </a:lvl2pPr>
            <a:lvl3pPr marL="685944" indent="0">
              <a:buNone/>
              <a:defRPr sz="1365" b="1"/>
            </a:lvl3pPr>
            <a:lvl4pPr marL="1028916" indent="0">
              <a:buNone/>
              <a:defRPr sz="1228" b="1"/>
            </a:lvl4pPr>
            <a:lvl5pPr marL="1371887" indent="0">
              <a:buNone/>
              <a:defRPr sz="1228" b="1"/>
            </a:lvl5pPr>
            <a:lvl6pPr marL="1714859" indent="0">
              <a:buNone/>
              <a:defRPr sz="1228" b="1"/>
            </a:lvl6pPr>
            <a:lvl7pPr marL="2057831" indent="0">
              <a:buNone/>
              <a:defRPr sz="1228" b="1"/>
            </a:lvl7pPr>
            <a:lvl8pPr marL="2400802" indent="0">
              <a:buNone/>
              <a:defRPr sz="1228" b="1"/>
            </a:lvl8pPr>
            <a:lvl9pPr marL="2743774" indent="0">
              <a:buNone/>
              <a:defRPr sz="1228" b="1"/>
            </a:lvl9pPr>
          </a:lstStyle>
          <a:p>
            <a:pPr lvl="0"/>
            <a:r>
              <a:rPr lang="en-US"/>
              <a:t>Source:</a:t>
            </a:r>
          </a:p>
        </p:txBody>
      </p:sp>
      <p:sp>
        <p:nvSpPr>
          <p:cNvPr id="3" name="LAYOUT BODY"/>
          <p:cNvSpPr>
            <a:spLocks noGrp="1"/>
          </p:cNvSpPr>
          <p:nvPr>
            <p:ph idx="1"/>
            <p:custDataLst>
              <p:tags r:id="rId5"/>
            </p:custDataLst>
          </p:nvPr>
        </p:nvSpPr>
        <p:spPr>
          <a:xfrm>
            <a:off x="509847" y="1687486"/>
            <a:ext cx="5375564" cy="4006736"/>
          </a:xfrm>
          <a:noFill/>
        </p:spPr>
        <p:txBody>
          <a:bodyPr lIns="0" tIns="0" rIns="0" bIns="0">
            <a:noAutofit/>
          </a:bodyPr>
          <a:lstStyle>
            <a:lvl1pPr marL="163474" indent="-163474">
              <a:buClr>
                <a:schemeClr val="tx2"/>
              </a:buClr>
              <a:buSzPct val="100000"/>
              <a:buFont typeface="Symbol" pitchFamily="18" charset="2"/>
              <a:buChar char="·"/>
              <a:defRPr sz="1228">
                <a:latin typeface="Frutiger 55 Roman"/>
              </a:defRPr>
            </a:lvl1pPr>
            <a:lvl2pPr marL="310814" indent="-157032">
              <a:tabLst/>
              <a:defRPr sz="1092">
                <a:latin typeface="Frutiger 55 Roman"/>
              </a:defRPr>
            </a:lvl2pPr>
            <a:lvl3pPr marL="470011" indent="-154866">
              <a:buFont typeface="Arial" pitchFamily="34" charset="0"/>
              <a:buChar char="–"/>
              <a:defRPr sz="1092">
                <a:latin typeface="Frutiger 55 Roman"/>
              </a:defRPr>
            </a:lvl3pPr>
            <a:lvl4pPr marL="623794" indent="-153782">
              <a:buSzPct val="84000"/>
              <a:defRPr sz="1092">
                <a:latin typeface="Frutiger 55 Roman"/>
              </a:defRPr>
            </a:lvl4pPr>
            <a:lvl5pPr marL="785977" indent="-171054">
              <a:buSzPct val="84000"/>
              <a:buFont typeface="Arial" pitchFamily="34" charset="0"/>
              <a:buChar char="–"/>
              <a:defRPr sz="1092">
                <a:latin typeface="Frutiger 55 Roman"/>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LAYOUT HEADER"/>
          <p:cNvSpPr>
            <a:spLocks noGrp="1"/>
          </p:cNvSpPr>
          <p:nvPr>
            <p:ph type="body" idx="14" hasCustomPrompt="1"/>
            <p:custDataLst>
              <p:tags r:id="rId6"/>
            </p:custDataLst>
          </p:nvPr>
        </p:nvSpPr>
        <p:spPr>
          <a:xfrm>
            <a:off x="509847" y="1362364"/>
            <a:ext cx="5375564" cy="323273"/>
          </a:xfrm>
          <a:noFill/>
        </p:spPr>
        <p:txBody>
          <a:bodyPr lIns="0" tIns="0" rIns="0" bIns="36564" anchor="t" anchorCtr="0">
            <a:noAutofit/>
          </a:bodyPr>
          <a:lstStyle>
            <a:lvl1pPr marL="0" indent="0">
              <a:buNone/>
              <a:defRPr sz="1228" b="1" baseline="0">
                <a:solidFill>
                  <a:schemeClr val="tx1"/>
                </a:solidFill>
                <a:latin typeface="Frutiger 55 Roman"/>
              </a:defRPr>
            </a:lvl1pPr>
            <a:lvl2pPr marL="342973" indent="0">
              <a:buNone/>
              <a:defRPr sz="1501" b="1"/>
            </a:lvl2pPr>
            <a:lvl3pPr marL="685944" indent="0">
              <a:buNone/>
              <a:defRPr sz="1365" b="1"/>
            </a:lvl3pPr>
            <a:lvl4pPr marL="1028916" indent="0">
              <a:buNone/>
              <a:defRPr sz="1228" b="1"/>
            </a:lvl4pPr>
            <a:lvl5pPr marL="1371887" indent="0">
              <a:buNone/>
              <a:defRPr sz="1228" b="1"/>
            </a:lvl5pPr>
            <a:lvl6pPr marL="1714859" indent="0">
              <a:buNone/>
              <a:defRPr sz="1228" b="1"/>
            </a:lvl6pPr>
            <a:lvl7pPr marL="2057831" indent="0">
              <a:buNone/>
              <a:defRPr sz="1228" b="1"/>
            </a:lvl7pPr>
            <a:lvl8pPr marL="2400802" indent="0">
              <a:buNone/>
              <a:defRPr sz="1228" b="1"/>
            </a:lvl8pPr>
            <a:lvl9pPr marL="2743774" indent="0">
              <a:buNone/>
              <a:defRPr sz="1228" b="1"/>
            </a:lvl9pPr>
          </a:lstStyle>
          <a:p>
            <a:pPr lvl="0"/>
            <a:r>
              <a:rPr lang="en-US"/>
              <a:t>&lt;&lt;Layout heading&gt;&gt;</a:t>
            </a:r>
          </a:p>
        </p:txBody>
      </p:sp>
      <p:cxnSp>
        <p:nvCxnSpPr>
          <p:cNvPr id="59" name="THIN BLUE LINE"/>
          <p:cNvCxnSpPr/>
          <p:nvPr/>
        </p:nvCxnSpPr>
        <p:spPr>
          <a:xfrm>
            <a:off x="509847" y="939339"/>
            <a:ext cx="11139055"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PAGE HEADING"/>
          <p:cNvSpPr>
            <a:spLocks noGrp="1"/>
          </p:cNvSpPr>
          <p:nvPr>
            <p:ph type="title" hasCustomPrompt="1"/>
            <p:custDataLst>
              <p:tags r:id="rId7"/>
            </p:custDataLst>
          </p:nvPr>
        </p:nvSpPr>
        <p:spPr>
          <a:xfrm>
            <a:off x="509847" y="0"/>
            <a:ext cx="11139055" cy="856211"/>
          </a:xfrm>
        </p:spPr>
        <p:txBody>
          <a:bodyPr/>
          <a:lstStyle>
            <a:lvl1pPr>
              <a:defRPr>
                <a:latin typeface="Frutiger 45 Light"/>
              </a:defRPr>
            </a:lvl1pPr>
          </a:lstStyle>
          <a:p>
            <a:pPr lvl="0"/>
            <a:r>
              <a:rPr lang="en-US"/>
              <a:t>&lt;&lt;Page heading&gt;&gt;</a:t>
            </a:r>
          </a:p>
        </p:txBody>
      </p:sp>
      <p:sp>
        <p:nvSpPr>
          <p:cNvPr id="30" name="Slide Number Textbox"/>
          <p:cNvSpPr txBox="1"/>
          <p:nvPr userDrawn="1"/>
        </p:nvSpPr>
        <p:spPr>
          <a:xfrm>
            <a:off x="11161222" y="6234546"/>
            <a:ext cx="498764" cy="349135"/>
          </a:xfrm>
          <a:prstGeom prst="rect">
            <a:avLst/>
          </a:prstGeom>
          <a:noFill/>
        </p:spPr>
        <p:txBody>
          <a:bodyPr vert="horz" wrap="square" lIns="0" tIns="0" rIns="0" bIns="0" rtlCol="0" anchor="b">
            <a:noAutofit/>
          </a:bodyPr>
          <a:lstStyle/>
          <a:p>
            <a:pPr algn="r"/>
            <a:fld id="{D70D6585-CB7C-4CFA-BD76-44C70BE2929C}" type="slidenum">
              <a:rPr lang="en-US" sz="477" smtClean="0"/>
              <a:pPr algn="r"/>
              <a:t>‹#›</a:t>
            </a:fld>
            <a:endParaRPr lang="en-US" sz="477"/>
          </a:p>
        </p:txBody>
      </p:sp>
      <p:sp>
        <p:nvSpPr>
          <p:cNvPr id="31" name="DOCUMENT ID" hidden="1"/>
          <p:cNvSpPr txBox="1"/>
          <p:nvPr userDrawn="1">
            <p:custDataLst>
              <p:tags r:id="rId8"/>
            </p:custDataLst>
          </p:nvPr>
        </p:nvSpPr>
        <p:spPr>
          <a:xfrm>
            <a:off x="2785304" y="382386"/>
            <a:ext cx="8863598" cy="62966"/>
          </a:xfrm>
          <a:prstGeom prst="rect">
            <a:avLst/>
          </a:prstGeom>
        </p:spPr>
        <p:txBody>
          <a:bodyPr vert="horz" wrap="square" lIns="0" tIns="0" rIns="0" bIns="0" rtlCol="0">
            <a:spAutoFit/>
          </a:bodyPr>
          <a:lstStyle>
            <a:lvl1pPr marL="0" lvl="0" indent="0" algn="r" defTabSz="1005505" eaLnBrk="1" latinLnBrk="0" hangingPunct="1">
              <a:spcBef>
                <a:spcPct val="20000"/>
              </a:spcBef>
              <a:buSzPct val="120000"/>
              <a:buFont typeface="Symbol" pitchFamily="18" charset="2"/>
              <a:buNone/>
              <a:defRPr sz="600" b="0" baseline="0">
                <a:solidFill>
                  <a:srgbClr val="616161"/>
                </a:solidFill>
                <a:latin typeface="+mn-lt"/>
                <a:cs typeface="Arial" pitchFamily="34" charset="0"/>
              </a:defRPr>
            </a:lvl1pPr>
            <a:lvl2pPr marL="502755" indent="0" defTabSz="1005505" eaLnBrk="1" latinLnBrk="0" hangingPunct="1">
              <a:spcBef>
                <a:spcPct val="20000"/>
              </a:spcBef>
              <a:buFont typeface="Arial" pitchFamily="34" charset="0"/>
              <a:buNone/>
              <a:defRPr sz="1300">
                <a:latin typeface="+mn-lt"/>
              </a:defRPr>
            </a:lvl2pPr>
            <a:lvl3pPr marL="1005506" indent="0" defTabSz="1005505" eaLnBrk="1" latinLnBrk="0" hangingPunct="1">
              <a:spcBef>
                <a:spcPct val="20000"/>
              </a:spcBef>
              <a:buFont typeface="Arial" pitchFamily="34" charset="0"/>
              <a:buNone/>
              <a:defRPr sz="1300">
                <a:latin typeface="+mn-lt"/>
              </a:defRPr>
            </a:lvl3pPr>
            <a:lvl4pPr marL="1508258" indent="0" defTabSz="1005505" eaLnBrk="1" latinLnBrk="0" hangingPunct="1">
              <a:spcBef>
                <a:spcPct val="20000"/>
              </a:spcBef>
              <a:buFont typeface="Arial" pitchFamily="34" charset="0"/>
              <a:buNone/>
              <a:defRPr sz="1300">
                <a:latin typeface="+mn-lt"/>
              </a:defRPr>
            </a:lvl4pPr>
            <a:lvl5pPr marL="2011009" indent="0" defTabSz="1005505" eaLnBrk="1" latinLnBrk="0" hangingPunct="1">
              <a:spcBef>
                <a:spcPct val="20000"/>
              </a:spcBef>
              <a:buFont typeface="Arial" pitchFamily="34" charset="0"/>
              <a:buNone/>
              <a:defRPr sz="1300">
                <a:latin typeface="+mn-lt"/>
              </a:defRPr>
            </a:lvl5pPr>
            <a:lvl6pPr marL="2765137" indent="-251375" defTabSz="1005505">
              <a:spcBef>
                <a:spcPct val="20000"/>
              </a:spcBef>
              <a:buFont typeface="Arial" pitchFamily="34" charset="0"/>
              <a:buChar char="•"/>
              <a:defRPr sz="2200">
                <a:latin typeface="+mn-lt"/>
              </a:defRPr>
            </a:lvl6pPr>
            <a:lvl7pPr marL="3267890" indent="-251375" defTabSz="1005505">
              <a:spcBef>
                <a:spcPct val="20000"/>
              </a:spcBef>
              <a:buFont typeface="Arial" pitchFamily="34" charset="0"/>
              <a:buChar char="•"/>
              <a:defRPr sz="2200">
                <a:latin typeface="+mn-lt"/>
              </a:defRPr>
            </a:lvl7pPr>
            <a:lvl8pPr marL="3770641" indent="-251375" defTabSz="1005505">
              <a:spcBef>
                <a:spcPct val="20000"/>
              </a:spcBef>
              <a:buFont typeface="Arial" pitchFamily="34" charset="0"/>
              <a:buChar char="•"/>
              <a:defRPr sz="2200">
                <a:latin typeface="+mn-lt"/>
              </a:defRPr>
            </a:lvl8pPr>
            <a:lvl9pPr marL="4273393" indent="-251375" defTabSz="1005505">
              <a:spcBef>
                <a:spcPct val="20000"/>
              </a:spcBef>
              <a:buFont typeface="Arial" pitchFamily="34" charset="0"/>
              <a:buChar char="•"/>
              <a:defRPr sz="2200">
                <a:latin typeface="+mn-lt"/>
              </a:defRPr>
            </a:lvl9pPr>
          </a:lstStyle>
          <a:p>
            <a:pPr lvl="0"/>
            <a:r>
              <a:rPr lang="en-US" sz="409"/>
              <a:t>UBSPROD\</a:t>
            </a:r>
            <a:r>
              <a:rPr lang="en-US" sz="409" err="1"/>
              <a:t>solomos</a:t>
            </a:r>
            <a:r>
              <a:rPr lang="en-US" sz="409"/>
              <a:t> [printed: ____] [saved: December 7, 2018 5:10 PM] P:\Documents\On-Sites\EL </a:t>
            </a:r>
            <a:r>
              <a:rPr lang="en-US" sz="409" err="1"/>
              <a:t>Mgmt</a:t>
            </a:r>
            <a:r>
              <a:rPr lang="en-US" sz="409"/>
              <a:t> 2018\8 - ELI OKRs.pptx </a:t>
            </a:r>
          </a:p>
        </p:txBody>
      </p:sp>
      <p:grpSp>
        <p:nvGrpSpPr>
          <p:cNvPr id="33" name="PXP_GRIDLINES" hidden="1"/>
          <p:cNvGrpSpPr/>
          <p:nvPr userDrawn="1"/>
        </p:nvGrpSpPr>
        <p:grpSpPr>
          <a:xfrm>
            <a:off x="-37138" y="0"/>
            <a:ext cx="12234040" cy="6858000"/>
            <a:chOff x="-30640" y="0"/>
            <a:chExt cx="10093083" cy="7543800"/>
          </a:xfrm>
        </p:grpSpPr>
        <p:cxnSp>
          <p:nvCxnSpPr>
            <p:cNvPr id="34" name="Straight Connector 33" hidden="1"/>
            <p:cNvCxnSpPr/>
            <p:nvPr userDrawn="1"/>
          </p:nvCxnSpPr>
          <p:spPr>
            <a:xfrm>
              <a:off x="402594" y="0"/>
              <a:ext cx="0" cy="754380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35" name="Straight Connector 34" hidden="1"/>
            <p:cNvCxnSpPr/>
            <p:nvPr userDrawn="1"/>
          </p:nvCxnSpPr>
          <p:spPr>
            <a:xfrm>
              <a:off x="5029200" y="0"/>
              <a:ext cx="0" cy="7543800"/>
            </a:xfrm>
            <a:prstGeom prst="line">
              <a:avLst/>
            </a:prstGeom>
            <a:ln w="3175">
              <a:solidFill>
                <a:srgbClr val="464749"/>
              </a:solidFill>
            </a:ln>
          </p:spPr>
          <p:style>
            <a:lnRef idx="1">
              <a:schemeClr val="accent1"/>
            </a:lnRef>
            <a:fillRef idx="0">
              <a:schemeClr val="accent1"/>
            </a:fillRef>
            <a:effectRef idx="0">
              <a:schemeClr val="accent1"/>
            </a:effectRef>
            <a:fontRef idx="minor">
              <a:schemeClr val="tx1"/>
            </a:fontRef>
          </p:style>
        </p:cxnSp>
        <p:cxnSp>
          <p:nvCxnSpPr>
            <p:cNvPr id="36" name="Straight Connector 35" hidden="1"/>
            <p:cNvCxnSpPr/>
            <p:nvPr userDrawn="1"/>
          </p:nvCxnSpPr>
          <p:spPr>
            <a:xfrm>
              <a:off x="9610343" y="0"/>
              <a:ext cx="0" cy="754380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37" name="Straight Connector 36" hidden="1"/>
            <p:cNvCxnSpPr/>
            <p:nvPr userDrawn="1"/>
          </p:nvCxnSpPr>
          <p:spPr>
            <a:xfrm>
              <a:off x="0" y="551751"/>
              <a:ext cx="10058400" cy="0"/>
            </a:xfrm>
            <a:prstGeom prst="line">
              <a:avLst/>
            </a:prstGeom>
            <a:ln w="317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38" name="Straight Connector 37" hidden="1"/>
            <p:cNvCxnSpPr/>
            <p:nvPr userDrawn="1"/>
          </p:nvCxnSpPr>
          <p:spPr>
            <a:xfrm>
              <a:off x="-1600" y="1079526"/>
              <a:ext cx="100584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hidden="1"/>
            <p:cNvCxnSpPr/>
            <p:nvPr userDrawn="1"/>
          </p:nvCxnSpPr>
          <p:spPr>
            <a:xfrm>
              <a:off x="-3200" y="1636176"/>
              <a:ext cx="10058400" cy="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40" name="Straight Connector 39" hidden="1"/>
            <p:cNvCxnSpPr/>
            <p:nvPr userDrawn="1"/>
          </p:nvCxnSpPr>
          <p:spPr>
            <a:xfrm>
              <a:off x="-13716" y="6587211"/>
              <a:ext cx="10058400" cy="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41" name="Straight Connector 40" hidden="1"/>
            <p:cNvCxnSpPr/>
            <p:nvPr userDrawn="1"/>
          </p:nvCxnSpPr>
          <p:spPr>
            <a:xfrm>
              <a:off x="-30640" y="4003499"/>
              <a:ext cx="10058400" cy="0"/>
            </a:xfrm>
            <a:prstGeom prst="line">
              <a:avLst/>
            </a:prstGeom>
            <a:ln w="3175">
              <a:solidFill>
                <a:srgbClr val="464749"/>
              </a:solidFill>
            </a:ln>
          </p:spPr>
          <p:style>
            <a:lnRef idx="1">
              <a:schemeClr val="accent1"/>
            </a:lnRef>
            <a:fillRef idx="0">
              <a:schemeClr val="accent1"/>
            </a:fillRef>
            <a:effectRef idx="0">
              <a:schemeClr val="accent1"/>
            </a:effectRef>
            <a:fontRef idx="minor">
              <a:schemeClr val="tx1"/>
            </a:fontRef>
          </p:style>
        </p:cxnSp>
        <p:cxnSp>
          <p:nvCxnSpPr>
            <p:cNvPr id="42" name="Straight Connector 41" hidden="1"/>
            <p:cNvCxnSpPr/>
            <p:nvPr userDrawn="1"/>
          </p:nvCxnSpPr>
          <p:spPr>
            <a:xfrm>
              <a:off x="0" y="4359099"/>
              <a:ext cx="10058400" cy="0"/>
            </a:xfrm>
            <a:prstGeom prst="line">
              <a:avLst/>
            </a:prstGeom>
            <a:ln w="3175">
              <a:solidFill>
                <a:srgbClr val="464749"/>
              </a:solidFill>
            </a:ln>
          </p:spPr>
          <p:style>
            <a:lnRef idx="1">
              <a:schemeClr val="accent1"/>
            </a:lnRef>
            <a:fillRef idx="0">
              <a:schemeClr val="accent1"/>
            </a:fillRef>
            <a:effectRef idx="0">
              <a:schemeClr val="accent1"/>
            </a:effectRef>
            <a:fontRef idx="minor">
              <a:schemeClr val="tx1"/>
            </a:fontRef>
          </p:style>
        </p:cxnSp>
        <p:cxnSp>
          <p:nvCxnSpPr>
            <p:cNvPr id="43" name="Straight Connector 42" hidden="1"/>
            <p:cNvCxnSpPr/>
            <p:nvPr userDrawn="1"/>
          </p:nvCxnSpPr>
          <p:spPr>
            <a:xfrm>
              <a:off x="-5646" y="850908"/>
              <a:ext cx="10058400" cy="0"/>
            </a:xfrm>
            <a:prstGeom prst="line">
              <a:avLst/>
            </a:prstGeom>
            <a:ln w="317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44" name="Straight Connector 43" hidden="1"/>
            <p:cNvCxnSpPr/>
            <p:nvPr userDrawn="1"/>
          </p:nvCxnSpPr>
          <p:spPr>
            <a:xfrm>
              <a:off x="4043" y="1491573"/>
              <a:ext cx="100584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2" name="DraftStamp" hidden="1"/>
          <p:cNvSpPr txBox="1"/>
          <p:nvPr userDrawn="1">
            <p:custDataLst>
              <p:tags r:id="rId9"/>
            </p:custDataLst>
          </p:nvPr>
        </p:nvSpPr>
        <p:spPr>
          <a:xfrm>
            <a:off x="507317" y="230909"/>
            <a:ext cx="981829" cy="300182"/>
          </a:xfrm>
          <a:prstGeom prst="rect">
            <a:avLst/>
          </a:prstGeom>
          <a:noFill/>
        </p:spPr>
        <p:txBody>
          <a:bodyPr vert="horz" wrap="none" lIns="0" tIns="0" rIns="0" bIns="0" rtlCol="0" anchor="b">
            <a:noAutofit/>
          </a:bodyPr>
          <a:lstStyle/>
          <a:p>
            <a:pPr algn="l">
              <a:lnSpc>
                <a:spcPct val="100000"/>
              </a:lnSpc>
              <a:spcBef>
                <a:spcPct val="0"/>
              </a:spcBef>
              <a:spcAft>
                <a:spcPct val="0"/>
              </a:spcAft>
            </a:pPr>
            <a:r>
              <a:rPr kumimoji="0" lang="en-US" sz="1637" b="1" i="0" u="none" baseline="0">
                <a:solidFill>
                  <a:srgbClr val="E60000"/>
                </a:solidFill>
                <a:latin typeface="Frutiger 55 Roman"/>
              </a:rPr>
              <a:t>Draft</a:t>
            </a:r>
          </a:p>
        </p:txBody>
      </p:sp>
      <p:pic>
        <p:nvPicPr>
          <p:cNvPr id="4" name="Picture 3"/>
          <p:cNvPicPr>
            <a:picLocks noChangeAspect="1"/>
          </p:cNvPicPr>
          <p:nvPr userDrawn="1">
            <p:custDataLst>
              <p:tags r:id="rId10"/>
            </p:custDataLst>
          </p:nvPr>
        </p:nvPicPr>
        <p:blipFill>
          <a:blip r:embed="rId12" cstate="print">
            <a:extLst>
              <a:ext uri="{28A0092B-C50C-407E-A947-70E740481C1C}">
                <a14:useLocalDpi xmlns:a14="http://schemas.microsoft.com/office/drawing/2010/main" val="0"/>
              </a:ext>
            </a:extLst>
          </a:blip>
          <a:stretch>
            <a:fillRect/>
          </a:stretch>
        </p:blipFill>
        <p:spPr>
          <a:xfrm>
            <a:off x="507317" y="6354330"/>
            <a:ext cx="791989" cy="289316"/>
          </a:xfrm>
          <a:prstGeom prst="rect">
            <a:avLst/>
          </a:prstGeom>
        </p:spPr>
      </p:pic>
    </p:spTree>
    <p:extLst>
      <p:ext uri="{BB962C8B-B14F-4D97-AF65-F5344CB8AC3E}">
        <p14:creationId xmlns:p14="http://schemas.microsoft.com/office/powerpoint/2010/main" val="31895319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Large 3x1 Full Height">
    <p:spTree>
      <p:nvGrpSpPr>
        <p:cNvPr id="1" name=""/>
        <p:cNvGrpSpPr/>
        <p:nvPr/>
      </p:nvGrpSpPr>
      <p:grpSpPr>
        <a:xfrm>
          <a:off x="0" y="0"/>
          <a:ext cx="0" cy="0"/>
          <a:chOff x="0" y="0"/>
          <a:chExt cx="0" cy="0"/>
        </a:xfrm>
      </p:grpSpPr>
      <p:sp>
        <p:nvSpPr>
          <p:cNvPr id="16" name="LAYOUT SOURCE"/>
          <p:cNvSpPr>
            <a:spLocks noGrp="1"/>
          </p:cNvSpPr>
          <p:nvPr>
            <p:ph type="body" idx="21" hasCustomPrompt="1"/>
            <p:custDataLst>
              <p:tags r:id="rId1"/>
            </p:custDataLst>
          </p:nvPr>
        </p:nvSpPr>
        <p:spPr>
          <a:xfrm>
            <a:off x="8157556" y="5694222"/>
            <a:ext cx="3480262" cy="174566"/>
          </a:xfrm>
          <a:noFill/>
        </p:spPr>
        <p:txBody>
          <a:bodyPr lIns="0" tIns="54846" rIns="0" bIns="0" anchor="b">
            <a:noAutofit/>
          </a:bodyPr>
          <a:lstStyle>
            <a:lvl1pPr marL="0" indent="0">
              <a:buNone/>
              <a:defRPr sz="818" b="0" baseline="0">
                <a:solidFill>
                  <a:schemeClr val="tx1"/>
                </a:solidFill>
                <a:latin typeface="Frutiger 55 Roman"/>
              </a:defRPr>
            </a:lvl1pPr>
            <a:lvl2pPr marL="342973" indent="0">
              <a:buNone/>
              <a:defRPr sz="1501" b="1"/>
            </a:lvl2pPr>
            <a:lvl3pPr marL="685944" indent="0">
              <a:buNone/>
              <a:defRPr sz="1365" b="1"/>
            </a:lvl3pPr>
            <a:lvl4pPr marL="1028916" indent="0">
              <a:buNone/>
              <a:defRPr sz="1228" b="1"/>
            </a:lvl4pPr>
            <a:lvl5pPr marL="1371887" indent="0">
              <a:buNone/>
              <a:defRPr sz="1228" b="1"/>
            </a:lvl5pPr>
            <a:lvl6pPr marL="1714859" indent="0">
              <a:buNone/>
              <a:defRPr sz="1228" b="1"/>
            </a:lvl6pPr>
            <a:lvl7pPr marL="2057831" indent="0">
              <a:buNone/>
              <a:defRPr sz="1228" b="1"/>
            </a:lvl7pPr>
            <a:lvl8pPr marL="2400802" indent="0">
              <a:buNone/>
              <a:defRPr sz="1228" b="1"/>
            </a:lvl8pPr>
            <a:lvl9pPr marL="2743774" indent="0">
              <a:buNone/>
              <a:defRPr sz="1228" b="1"/>
            </a:lvl9pPr>
          </a:lstStyle>
          <a:p>
            <a:pPr lvl="0"/>
            <a:r>
              <a:rPr lang="en-US"/>
              <a:t>Source:</a:t>
            </a:r>
          </a:p>
        </p:txBody>
      </p:sp>
      <p:sp>
        <p:nvSpPr>
          <p:cNvPr id="13" name="LAYOUT BODY"/>
          <p:cNvSpPr>
            <a:spLocks noGrp="1"/>
          </p:cNvSpPr>
          <p:nvPr>
            <p:ph idx="19"/>
            <p:custDataLst>
              <p:tags r:id="rId2"/>
            </p:custDataLst>
          </p:nvPr>
        </p:nvSpPr>
        <p:spPr>
          <a:xfrm>
            <a:off x="8157556" y="1687486"/>
            <a:ext cx="3480262" cy="4006736"/>
          </a:xfrm>
          <a:noFill/>
        </p:spPr>
        <p:txBody>
          <a:bodyPr lIns="0" tIns="0" rIns="0" bIns="0">
            <a:noAutofit/>
          </a:bodyPr>
          <a:lstStyle>
            <a:lvl1pPr marL="163474" indent="-163474">
              <a:buClr>
                <a:schemeClr val="tx2"/>
              </a:buClr>
              <a:buSzPct val="100000"/>
              <a:buFont typeface="Symbol" pitchFamily="18" charset="2"/>
              <a:buChar char="·"/>
              <a:defRPr sz="1228">
                <a:latin typeface="Frutiger 55 Roman"/>
              </a:defRPr>
            </a:lvl1pPr>
            <a:lvl2pPr marL="310814" indent="-157032">
              <a:tabLst/>
              <a:defRPr sz="1092">
                <a:latin typeface="Frutiger 55 Roman"/>
              </a:defRPr>
            </a:lvl2pPr>
            <a:lvl3pPr marL="470011" indent="-154866">
              <a:buFont typeface="Arial" pitchFamily="34" charset="0"/>
              <a:buChar char="–"/>
              <a:defRPr sz="1092">
                <a:latin typeface="Frutiger 55 Roman"/>
              </a:defRPr>
            </a:lvl3pPr>
            <a:lvl4pPr marL="623794" indent="-153782">
              <a:buSzPct val="84000"/>
              <a:defRPr sz="1092">
                <a:latin typeface="Frutiger 55 Roman"/>
              </a:defRPr>
            </a:lvl4pPr>
            <a:lvl5pPr marL="785977" indent="-171054">
              <a:buSzPct val="84000"/>
              <a:buFont typeface="Arial" pitchFamily="34" charset="0"/>
              <a:buChar char="–"/>
              <a:defRPr sz="1092">
                <a:latin typeface="Frutiger 55 Roman"/>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LAYOUT HEADER"/>
          <p:cNvSpPr>
            <a:spLocks noGrp="1"/>
          </p:cNvSpPr>
          <p:nvPr>
            <p:ph type="body" idx="23" hasCustomPrompt="1"/>
            <p:custDataLst>
              <p:tags r:id="rId3"/>
            </p:custDataLst>
          </p:nvPr>
        </p:nvSpPr>
        <p:spPr>
          <a:xfrm>
            <a:off x="8157556" y="1362364"/>
            <a:ext cx="3480262" cy="323273"/>
          </a:xfrm>
          <a:noFill/>
        </p:spPr>
        <p:txBody>
          <a:bodyPr lIns="0" tIns="0" rIns="0" bIns="36564" anchor="t" anchorCtr="0">
            <a:noAutofit/>
          </a:bodyPr>
          <a:lstStyle>
            <a:lvl1pPr marL="0" indent="0">
              <a:buNone/>
              <a:defRPr sz="1228" b="1" baseline="0">
                <a:solidFill>
                  <a:schemeClr val="tx1"/>
                </a:solidFill>
                <a:latin typeface="Frutiger 55 Roman"/>
              </a:defRPr>
            </a:lvl1pPr>
            <a:lvl2pPr marL="342973" indent="0">
              <a:buNone/>
              <a:defRPr sz="1501" b="1"/>
            </a:lvl2pPr>
            <a:lvl3pPr marL="685944" indent="0">
              <a:buNone/>
              <a:defRPr sz="1365" b="1"/>
            </a:lvl3pPr>
            <a:lvl4pPr marL="1028916" indent="0">
              <a:buNone/>
              <a:defRPr sz="1228" b="1"/>
            </a:lvl4pPr>
            <a:lvl5pPr marL="1371887" indent="0">
              <a:buNone/>
              <a:defRPr sz="1228" b="1"/>
            </a:lvl5pPr>
            <a:lvl6pPr marL="1714859" indent="0">
              <a:buNone/>
              <a:defRPr sz="1228" b="1"/>
            </a:lvl6pPr>
            <a:lvl7pPr marL="2057831" indent="0">
              <a:buNone/>
              <a:defRPr sz="1228" b="1"/>
            </a:lvl7pPr>
            <a:lvl8pPr marL="2400802" indent="0">
              <a:buNone/>
              <a:defRPr sz="1228" b="1"/>
            </a:lvl8pPr>
            <a:lvl9pPr marL="2743774" indent="0">
              <a:buNone/>
              <a:defRPr sz="1228" b="1"/>
            </a:lvl9pPr>
          </a:lstStyle>
          <a:p>
            <a:pPr lvl="0"/>
            <a:r>
              <a:rPr lang="en-US"/>
              <a:t>&lt;&lt;Layout heading&gt;&gt;</a:t>
            </a:r>
          </a:p>
        </p:txBody>
      </p:sp>
      <p:sp>
        <p:nvSpPr>
          <p:cNvPr id="65" name="LAYOUT SOURCE"/>
          <p:cNvSpPr>
            <a:spLocks noGrp="1"/>
          </p:cNvSpPr>
          <p:nvPr>
            <p:ph type="body" idx="25" hasCustomPrompt="1"/>
            <p:custDataLst>
              <p:tags r:id="rId4"/>
            </p:custDataLst>
          </p:nvPr>
        </p:nvSpPr>
        <p:spPr>
          <a:xfrm>
            <a:off x="4333702" y="5694222"/>
            <a:ext cx="3480262" cy="174566"/>
          </a:xfrm>
          <a:noFill/>
        </p:spPr>
        <p:txBody>
          <a:bodyPr lIns="0" tIns="54846" rIns="0" bIns="0" anchor="b">
            <a:noAutofit/>
          </a:bodyPr>
          <a:lstStyle>
            <a:lvl1pPr marL="0" indent="0">
              <a:buNone/>
              <a:defRPr sz="818" b="0" baseline="0">
                <a:solidFill>
                  <a:schemeClr val="tx1"/>
                </a:solidFill>
                <a:latin typeface="Frutiger 55 Roman"/>
              </a:defRPr>
            </a:lvl1pPr>
            <a:lvl2pPr marL="342973" indent="0">
              <a:buNone/>
              <a:defRPr sz="1501" b="1"/>
            </a:lvl2pPr>
            <a:lvl3pPr marL="685944" indent="0">
              <a:buNone/>
              <a:defRPr sz="1365" b="1"/>
            </a:lvl3pPr>
            <a:lvl4pPr marL="1028916" indent="0">
              <a:buNone/>
              <a:defRPr sz="1228" b="1"/>
            </a:lvl4pPr>
            <a:lvl5pPr marL="1371887" indent="0">
              <a:buNone/>
              <a:defRPr sz="1228" b="1"/>
            </a:lvl5pPr>
            <a:lvl6pPr marL="1714859" indent="0">
              <a:buNone/>
              <a:defRPr sz="1228" b="1"/>
            </a:lvl6pPr>
            <a:lvl7pPr marL="2057831" indent="0">
              <a:buNone/>
              <a:defRPr sz="1228" b="1"/>
            </a:lvl7pPr>
            <a:lvl8pPr marL="2400802" indent="0">
              <a:buNone/>
              <a:defRPr sz="1228" b="1"/>
            </a:lvl8pPr>
            <a:lvl9pPr marL="2743774" indent="0">
              <a:buNone/>
              <a:defRPr sz="1228" b="1"/>
            </a:lvl9pPr>
          </a:lstStyle>
          <a:p>
            <a:pPr lvl="0"/>
            <a:r>
              <a:rPr lang="en-US"/>
              <a:t>Source:</a:t>
            </a:r>
          </a:p>
        </p:txBody>
      </p:sp>
      <p:sp>
        <p:nvSpPr>
          <p:cNvPr id="8" name="LAYOUT BODY"/>
          <p:cNvSpPr>
            <a:spLocks noGrp="1"/>
          </p:cNvSpPr>
          <p:nvPr>
            <p:ph idx="16"/>
            <p:custDataLst>
              <p:tags r:id="rId5"/>
            </p:custDataLst>
          </p:nvPr>
        </p:nvSpPr>
        <p:spPr>
          <a:xfrm>
            <a:off x="4333702" y="1687486"/>
            <a:ext cx="3480262" cy="4006736"/>
          </a:xfrm>
          <a:noFill/>
        </p:spPr>
        <p:txBody>
          <a:bodyPr lIns="0" tIns="0" rIns="0" bIns="0">
            <a:noAutofit/>
          </a:bodyPr>
          <a:lstStyle>
            <a:lvl1pPr marL="163474" indent="-163474">
              <a:buClr>
                <a:schemeClr val="tx2"/>
              </a:buClr>
              <a:buSzPct val="100000"/>
              <a:buFont typeface="Symbol" pitchFamily="18" charset="2"/>
              <a:buChar char="·"/>
              <a:defRPr sz="1228">
                <a:latin typeface="Frutiger 55 Roman"/>
              </a:defRPr>
            </a:lvl1pPr>
            <a:lvl2pPr marL="310814" indent="-157032">
              <a:tabLst/>
              <a:defRPr sz="1092">
                <a:latin typeface="Frutiger 55 Roman"/>
              </a:defRPr>
            </a:lvl2pPr>
            <a:lvl3pPr marL="470011" indent="-139704">
              <a:buFont typeface="Arial" pitchFamily="34" charset="0"/>
              <a:buChar char="–"/>
              <a:defRPr sz="1092">
                <a:latin typeface="Frutiger 55 Roman"/>
              </a:defRPr>
            </a:lvl3pPr>
            <a:lvl4pPr marL="623794" indent="-153782">
              <a:buSzPct val="84000"/>
              <a:defRPr sz="1092">
                <a:latin typeface="Frutiger 55 Roman"/>
              </a:defRPr>
            </a:lvl4pPr>
            <a:lvl5pPr marL="785977" indent="-171054">
              <a:buSzPct val="84000"/>
              <a:buFont typeface="Arial" pitchFamily="34" charset="0"/>
              <a:buChar char="–"/>
              <a:defRPr sz="1092">
                <a:latin typeface="Frutiger 55 Roman"/>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5" name="LAYOUT HEADER"/>
          <p:cNvSpPr>
            <a:spLocks noGrp="1"/>
          </p:cNvSpPr>
          <p:nvPr>
            <p:ph type="body" idx="22" hasCustomPrompt="1"/>
            <p:custDataLst>
              <p:tags r:id="rId6"/>
            </p:custDataLst>
          </p:nvPr>
        </p:nvSpPr>
        <p:spPr>
          <a:xfrm>
            <a:off x="4333702" y="1362364"/>
            <a:ext cx="3480262" cy="323273"/>
          </a:xfrm>
          <a:noFill/>
        </p:spPr>
        <p:txBody>
          <a:bodyPr lIns="0" tIns="0" rIns="0" bIns="36564" anchor="t" anchorCtr="0">
            <a:noAutofit/>
          </a:bodyPr>
          <a:lstStyle>
            <a:lvl1pPr marL="0" indent="0">
              <a:buNone/>
              <a:defRPr sz="1228" b="1" baseline="0">
                <a:solidFill>
                  <a:schemeClr val="tx1"/>
                </a:solidFill>
                <a:latin typeface="Frutiger 55 Roman"/>
              </a:defRPr>
            </a:lvl1pPr>
            <a:lvl2pPr marL="342973" indent="0">
              <a:buNone/>
              <a:defRPr sz="1501" b="1"/>
            </a:lvl2pPr>
            <a:lvl3pPr marL="685944" indent="0">
              <a:buNone/>
              <a:defRPr sz="1365" b="1"/>
            </a:lvl3pPr>
            <a:lvl4pPr marL="1028916" indent="0">
              <a:buNone/>
              <a:defRPr sz="1228" b="1"/>
            </a:lvl4pPr>
            <a:lvl5pPr marL="1371887" indent="0">
              <a:buNone/>
              <a:defRPr sz="1228" b="1"/>
            </a:lvl5pPr>
            <a:lvl6pPr marL="1714859" indent="0">
              <a:buNone/>
              <a:defRPr sz="1228" b="1"/>
            </a:lvl6pPr>
            <a:lvl7pPr marL="2057831" indent="0">
              <a:buNone/>
              <a:defRPr sz="1228" b="1"/>
            </a:lvl7pPr>
            <a:lvl8pPr marL="2400802" indent="0">
              <a:buNone/>
              <a:defRPr sz="1228" b="1"/>
            </a:lvl8pPr>
            <a:lvl9pPr marL="2743774" indent="0">
              <a:buNone/>
              <a:defRPr sz="1228" b="1"/>
            </a:lvl9pPr>
          </a:lstStyle>
          <a:p>
            <a:pPr lvl="0"/>
            <a:r>
              <a:rPr lang="en-US"/>
              <a:t>&lt;&lt;Layout heading&gt;&gt;</a:t>
            </a:r>
          </a:p>
        </p:txBody>
      </p:sp>
      <p:sp>
        <p:nvSpPr>
          <p:cNvPr id="64" name="LAYOUT SOURCE"/>
          <p:cNvSpPr>
            <a:spLocks noGrp="1"/>
          </p:cNvSpPr>
          <p:nvPr>
            <p:ph type="body" idx="24" hasCustomPrompt="1"/>
            <p:custDataLst>
              <p:tags r:id="rId7"/>
            </p:custDataLst>
          </p:nvPr>
        </p:nvSpPr>
        <p:spPr>
          <a:xfrm>
            <a:off x="509848" y="5694222"/>
            <a:ext cx="3480262" cy="174566"/>
          </a:xfrm>
          <a:noFill/>
        </p:spPr>
        <p:txBody>
          <a:bodyPr lIns="0" tIns="54846" rIns="0" bIns="0" anchor="b">
            <a:noAutofit/>
          </a:bodyPr>
          <a:lstStyle>
            <a:lvl1pPr marL="0" indent="0">
              <a:buNone/>
              <a:defRPr sz="818" b="0" baseline="0">
                <a:solidFill>
                  <a:schemeClr val="tx1"/>
                </a:solidFill>
                <a:latin typeface="Frutiger 55 Roman"/>
              </a:defRPr>
            </a:lvl1pPr>
            <a:lvl2pPr marL="342973" indent="0">
              <a:buNone/>
              <a:defRPr sz="1501" b="1"/>
            </a:lvl2pPr>
            <a:lvl3pPr marL="685944" indent="0">
              <a:buNone/>
              <a:defRPr sz="1365" b="1"/>
            </a:lvl3pPr>
            <a:lvl4pPr marL="1028916" indent="0">
              <a:buNone/>
              <a:defRPr sz="1228" b="1"/>
            </a:lvl4pPr>
            <a:lvl5pPr marL="1371887" indent="0">
              <a:buNone/>
              <a:defRPr sz="1228" b="1"/>
            </a:lvl5pPr>
            <a:lvl6pPr marL="1714859" indent="0">
              <a:buNone/>
              <a:defRPr sz="1228" b="1"/>
            </a:lvl6pPr>
            <a:lvl7pPr marL="2057831" indent="0">
              <a:buNone/>
              <a:defRPr sz="1228" b="1"/>
            </a:lvl7pPr>
            <a:lvl8pPr marL="2400802" indent="0">
              <a:buNone/>
              <a:defRPr sz="1228" b="1"/>
            </a:lvl8pPr>
            <a:lvl9pPr marL="2743774" indent="0">
              <a:buNone/>
              <a:defRPr sz="1228" b="1"/>
            </a:lvl9pPr>
          </a:lstStyle>
          <a:p>
            <a:pPr lvl="0"/>
            <a:r>
              <a:rPr lang="en-US"/>
              <a:t>Source:</a:t>
            </a:r>
          </a:p>
        </p:txBody>
      </p:sp>
      <p:sp>
        <p:nvSpPr>
          <p:cNvPr id="3" name="LAYOUT BODY"/>
          <p:cNvSpPr>
            <a:spLocks noGrp="1"/>
          </p:cNvSpPr>
          <p:nvPr>
            <p:ph idx="1"/>
            <p:custDataLst>
              <p:tags r:id="rId8"/>
            </p:custDataLst>
          </p:nvPr>
        </p:nvSpPr>
        <p:spPr>
          <a:xfrm>
            <a:off x="509848" y="1687486"/>
            <a:ext cx="3480262" cy="4006736"/>
          </a:xfrm>
          <a:noFill/>
        </p:spPr>
        <p:txBody>
          <a:bodyPr lIns="0" tIns="0" rIns="0" bIns="0">
            <a:noAutofit/>
          </a:bodyPr>
          <a:lstStyle>
            <a:lvl1pPr marL="163474" indent="-163474">
              <a:buClr>
                <a:schemeClr val="tx2"/>
              </a:buClr>
              <a:buSzPct val="100000"/>
              <a:buFont typeface="Symbol" pitchFamily="18" charset="2"/>
              <a:buChar char="·"/>
              <a:defRPr sz="1228">
                <a:latin typeface="Frutiger 55 Roman"/>
              </a:defRPr>
            </a:lvl1pPr>
            <a:lvl2pPr marL="310814" indent="-157032">
              <a:tabLst/>
              <a:defRPr sz="1092">
                <a:latin typeface="Frutiger 55 Roman"/>
              </a:defRPr>
            </a:lvl2pPr>
            <a:lvl3pPr marL="470011" indent="-154866">
              <a:buFont typeface="Arial" pitchFamily="34" charset="0"/>
              <a:buChar char="–"/>
              <a:defRPr sz="1092">
                <a:latin typeface="Frutiger 55 Roman"/>
              </a:defRPr>
            </a:lvl3pPr>
            <a:lvl4pPr marL="623794" indent="-153782">
              <a:buSzPct val="84000"/>
              <a:defRPr sz="1092">
                <a:latin typeface="Frutiger 55 Roman"/>
              </a:defRPr>
            </a:lvl4pPr>
            <a:lvl5pPr marL="785977" indent="-171054">
              <a:buSzPct val="84000"/>
              <a:buFont typeface="Arial" pitchFamily="34" charset="0"/>
              <a:buChar char="–"/>
              <a:defRPr sz="1092">
                <a:latin typeface="Frutiger 55 Roman"/>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LAYOUT HEADER"/>
          <p:cNvSpPr>
            <a:spLocks noGrp="1"/>
          </p:cNvSpPr>
          <p:nvPr>
            <p:ph type="body" idx="14" hasCustomPrompt="1"/>
            <p:custDataLst>
              <p:tags r:id="rId9"/>
            </p:custDataLst>
          </p:nvPr>
        </p:nvSpPr>
        <p:spPr>
          <a:xfrm>
            <a:off x="509848" y="1362364"/>
            <a:ext cx="3480262" cy="323273"/>
          </a:xfrm>
          <a:noFill/>
        </p:spPr>
        <p:txBody>
          <a:bodyPr lIns="0" tIns="0" rIns="0" bIns="36564" anchor="t" anchorCtr="0">
            <a:noAutofit/>
          </a:bodyPr>
          <a:lstStyle>
            <a:lvl1pPr marL="0" indent="0">
              <a:buNone/>
              <a:defRPr sz="1228" b="1" baseline="0">
                <a:solidFill>
                  <a:schemeClr val="tx1"/>
                </a:solidFill>
                <a:latin typeface="Frutiger 55 Roman"/>
              </a:defRPr>
            </a:lvl1pPr>
            <a:lvl2pPr marL="342973" indent="0">
              <a:buNone/>
              <a:defRPr sz="1501" b="1"/>
            </a:lvl2pPr>
            <a:lvl3pPr marL="685944" indent="0">
              <a:buNone/>
              <a:defRPr sz="1365" b="1"/>
            </a:lvl3pPr>
            <a:lvl4pPr marL="1028916" indent="0">
              <a:buNone/>
              <a:defRPr sz="1228" b="1"/>
            </a:lvl4pPr>
            <a:lvl5pPr marL="1371887" indent="0">
              <a:buNone/>
              <a:defRPr sz="1228" b="1"/>
            </a:lvl5pPr>
            <a:lvl6pPr marL="1714859" indent="0">
              <a:buNone/>
              <a:defRPr sz="1228" b="1"/>
            </a:lvl6pPr>
            <a:lvl7pPr marL="2057831" indent="0">
              <a:buNone/>
              <a:defRPr sz="1228" b="1"/>
            </a:lvl7pPr>
            <a:lvl8pPr marL="2400802" indent="0">
              <a:buNone/>
              <a:defRPr sz="1228" b="1"/>
            </a:lvl8pPr>
            <a:lvl9pPr marL="2743774" indent="0">
              <a:buNone/>
              <a:defRPr sz="1228" b="1"/>
            </a:lvl9pPr>
          </a:lstStyle>
          <a:p>
            <a:pPr lvl="0"/>
            <a:r>
              <a:rPr lang="en-US"/>
              <a:t>&lt;&lt;Layout heading&gt;&gt;</a:t>
            </a:r>
          </a:p>
        </p:txBody>
      </p:sp>
      <p:cxnSp>
        <p:nvCxnSpPr>
          <p:cNvPr id="62" name="THIN BLUE LINE"/>
          <p:cNvCxnSpPr/>
          <p:nvPr/>
        </p:nvCxnSpPr>
        <p:spPr>
          <a:xfrm>
            <a:off x="509847" y="939339"/>
            <a:ext cx="11139055"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PAGE HEADING"/>
          <p:cNvSpPr>
            <a:spLocks noGrp="1"/>
          </p:cNvSpPr>
          <p:nvPr>
            <p:ph type="title" hasCustomPrompt="1"/>
            <p:custDataLst>
              <p:tags r:id="rId10"/>
            </p:custDataLst>
          </p:nvPr>
        </p:nvSpPr>
        <p:spPr>
          <a:xfrm>
            <a:off x="509847" y="0"/>
            <a:ext cx="11139055" cy="856211"/>
          </a:xfrm>
        </p:spPr>
        <p:txBody>
          <a:bodyPr/>
          <a:lstStyle>
            <a:lvl1pPr>
              <a:defRPr>
                <a:latin typeface="Frutiger 45 Light"/>
              </a:defRPr>
            </a:lvl1pPr>
          </a:lstStyle>
          <a:p>
            <a:pPr lvl="0"/>
            <a:r>
              <a:rPr lang="en-US"/>
              <a:t>&lt;&lt;Page heading&gt;&gt;</a:t>
            </a:r>
          </a:p>
        </p:txBody>
      </p:sp>
      <p:sp>
        <p:nvSpPr>
          <p:cNvPr id="33" name="Slide Number Textbox"/>
          <p:cNvSpPr txBox="1"/>
          <p:nvPr userDrawn="1"/>
        </p:nvSpPr>
        <p:spPr>
          <a:xfrm>
            <a:off x="11161222" y="6234546"/>
            <a:ext cx="498764" cy="349135"/>
          </a:xfrm>
          <a:prstGeom prst="rect">
            <a:avLst/>
          </a:prstGeom>
          <a:noFill/>
        </p:spPr>
        <p:txBody>
          <a:bodyPr vert="horz" wrap="square" lIns="0" tIns="0" rIns="0" bIns="0" rtlCol="0" anchor="b">
            <a:noAutofit/>
          </a:bodyPr>
          <a:lstStyle/>
          <a:p>
            <a:pPr algn="r"/>
            <a:fld id="{9489627C-F79B-4DF9-998A-207B47061EFD}" type="slidenum">
              <a:rPr lang="en-US" sz="477" smtClean="0"/>
              <a:pPr algn="r"/>
              <a:t>‹#›</a:t>
            </a:fld>
            <a:endParaRPr lang="en-US" sz="477"/>
          </a:p>
        </p:txBody>
      </p:sp>
      <p:sp>
        <p:nvSpPr>
          <p:cNvPr id="34" name="DOCUMENT ID" hidden="1"/>
          <p:cNvSpPr txBox="1"/>
          <p:nvPr userDrawn="1">
            <p:custDataLst>
              <p:tags r:id="rId11"/>
            </p:custDataLst>
          </p:nvPr>
        </p:nvSpPr>
        <p:spPr>
          <a:xfrm>
            <a:off x="2785304" y="382386"/>
            <a:ext cx="8863598" cy="62966"/>
          </a:xfrm>
          <a:prstGeom prst="rect">
            <a:avLst/>
          </a:prstGeom>
        </p:spPr>
        <p:txBody>
          <a:bodyPr vert="horz" wrap="square" lIns="0" tIns="0" rIns="0" bIns="0" rtlCol="0">
            <a:spAutoFit/>
          </a:bodyPr>
          <a:lstStyle>
            <a:lvl1pPr marL="0" lvl="0" indent="0" algn="r" defTabSz="1005505" eaLnBrk="1" latinLnBrk="0" hangingPunct="1">
              <a:spcBef>
                <a:spcPct val="20000"/>
              </a:spcBef>
              <a:buSzPct val="120000"/>
              <a:buFont typeface="Symbol" pitchFamily="18" charset="2"/>
              <a:buNone/>
              <a:defRPr sz="600" b="0" baseline="0">
                <a:solidFill>
                  <a:srgbClr val="616161"/>
                </a:solidFill>
                <a:latin typeface="+mn-lt"/>
                <a:cs typeface="Arial" pitchFamily="34" charset="0"/>
              </a:defRPr>
            </a:lvl1pPr>
            <a:lvl2pPr marL="502755" indent="0" defTabSz="1005505" eaLnBrk="1" latinLnBrk="0" hangingPunct="1">
              <a:spcBef>
                <a:spcPct val="20000"/>
              </a:spcBef>
              <a:buFont typeface="Arial" pitchFamily="34" charset="0"/>
              <a:buNone/>
              <a:defRPr sz="1300">
                <a:latin typeface="+mn-lt"/>
              </a:defRPr>
            </a:lvl2pPr>
            <a:lvl3pPr marL="1005506" indent="0" defTabSz="1005505" eaLnBrk="1" latinLnBrk="0" hangingPunct="1">
              <a:spcBef>
                <a:spcPct val="20000"/>
              </a:spcBef>
              <a:buFont typeface="Arial" pitchFamily="34" charset="0"/>
              <a:buNone/>
              <a:defRPr sz="1300">
                <a:latin typeface="+mn-lt"/>
              </a:defRPr>
            </a:lvl3pPr>
            <a:lvl4pPr marL="1508258" indent="0" defTabSz="1005505" eaLnBrk="1" latinLnBrk="0" hangingPunct="1">
              <a:spcBef>
                <a:spcPct val="20000"/>
              </a:spcBef>
              <a:buFont typeface="Arial" pitchFamily="34" charset="0"/>
              <a:buNone/>
              <a:defRPr sz="1300">
                <a:latin typeface="+mn-lt"/>
              </a:defRPr>
            </a:lvl4pPr>
            <a:lvl5pPr marL="2011009" indent="0" defTabSz="1005505" eaLnBrk="1" latinLnBrk="0" hangingPunct="1">
              <a:spcBef>
                <a:spcPct val="20000"/>
              </a:spcBef>
              <a:buFont typeface="Arial" pitchFamily="34" charset="0"/>
              <a:buNone/>
              <a:defRPr sz="1300">
                <a:latin typeface="+mn-lt"/>
              </a:defRPr>
            </a:lvl5pPr>
            <a:lvl6pPr marL="2765137" indent="-251375" defTabSz="1005505">
              <a:spcBef>
                <a:spcPct val="20000"/>
              </a:spcBef>
              <a:buFont typeface="Arial" pitchFamily="34" charset="0"/>
              <a:buChar char="•"/>
              <a:defRPr sz="2200">
                <a:latin typeface="+mn-lt"/>
              </a:defRPr>
            </a:lvl6pPr>
            <a:lvl7pPr marL="3267890" indent="-251375" defTabSz="1005505">
              <a:spcBef>
                <a:spcPct val="20000"/>
              </a:spcBef>
              <a:buFont typeface="Arial" pitchFamily="34" charset="0"/>
              <a:buChar char="•"/>
              <a:defRPr sz="2200">
                <a:latin typeface="+mn-lt"/>
              </a:defRPr>
            </a:lvl7pPr>
            <a:lvl8pPr marL="3770641" indent="-251375" defTabSz="1005505">
              <a:spcBef>
                <a:spcPct val="20000"/>
              </a:spcBef>
              <a:buFont typeface="Arial" pitchFamily="34" charset="0"/>
              <a:buChar char="•"/>
              <a:defRPr sz="2200">
                <a:latin typeface="+mn-lt"/>
              </a:defRPr>
            </a:lvl8pPr>
            <a:lvl9pPr marL="4273393" indent="-251375" defTabSz="1005505">
              <a:spcBef>
                <a:spcPct val="20000"/>
              </a:spcBef>
              <a:buFont typeface="Arial" pitchFamily="34" charset="0"/>
              <a:buChar char="•"/>
              <a:defRPr sz="2200">
                <a:latin typeface="+mn-lt"/>
              </a:defRPr>
            </a:lvl9pPr>
          </a:lstStyle>
          <a:p>
            <a:pPr lvl="0"/>
            <a:r>
              <a:rPr lang="en-US" sz="409"/>
              <a:t>UBSPROD\</a:t>
            </a:r>
            <a:r>
              <a:rPr lang="en-US" sz="409" err="1"/>
              <a:t>solomos</a:t>
            </a:r>
            <a:r>
              <a:rPr lang="en-US" sz="409"/>
              <a:t> [printed: ____] [saved: December 7, 2018 5:10 PM] P:\Documents\On-Sites\EL </a:t>
            </a:r>
            <a:r>
              <a:rPr lang="en-US" sz="409" err="1"/>
              <a:t>Mgmt</a:t>
            </a:r>
            <a:r>
              <a:rPr lang="en-US" sz="409"/>
              <a:t> 2018\8 - ELI OKRs.pptx </a:t>
            </a:r>
          </a:p>
        </p:txBody>
      </p:sp>
      <p:grpSp>
        <p:nvGrpSpPr>
          <p:cNvPr id="35" name="PXP_GRIDLINES" hidden="1"/>
          <p:cNvGrpSpPr/>
          <p:nvPr userDrawn="1"/>
        </p:nvGrpSpPr>
        <p:grpSpPr>
          <a:xfrm>
            <a:off x="-37138" y="0"/>
            <a:ext cx="12234040" cy="6858000"/>
            <a:chOff x="-30640" y="0"/>
            <a:chExt cx="10093083" cy="7543800"/>
          </a:xfrm>
        </p:grpSpPr>
        <p:cxnSp>
          <p:nvCxnSpPr>
            <p:cNvPr id="37" name="Straight Connector 36" hidden="1"/>
            <p:cNvCxnSpPr/>
            <p:nvPr userDrawn="1"/>
          </p:nvCxnSpPr>
          <p:spPr>
            <a:xfrm>
              <a:off x="402594" y="0"/>
              <a:ext cx="0" cy="754380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38" name="Straight Connector 37" hidden="1"/>
            <p:cNvCxnSpPr/>
            <p:nvPr userDrawn="1"/>
          </p:nvCxnSpPr>
          <p:spPr>
            <a:xfrm>
              <a:off x="5029200" y="0"/>
              <a:ext cx="0" cy="7543800"/>
            </a:xfrm>
            <a:prstGeom prst="line">
              <a:avLst/>
            </a:prstGeom>
            <a:ln w="3175">
              <a:solidFill>
                <a:srgbClr val="464749"/>
              </a:solidFill>
            </a:ln>
          </p:spPr>
          <p:style>
            <a:lnRef idx="1">
              <a:schemeClr val="accent1"/>
            </a:lnRef>
            <a:fillRef idx="0">
              <a:schemeClr val="accent1"/>
            </a:fillRef>
            <a:effectRef idx="0">
              <a:schemeClr val="accent1"/>
            </a:effectRef>
            <a:fontRef idx="minor">
              <a:schemeClr val="tx1"/>
            </a:fontRef>
          </p:style>
        </p:cxnSp>
        <p:cxnSp>
          <p:nvCxnSpPr>
            <p:cNvPr id="39" name="Straight Connector 38" hidden="1"/>
            <p:cNvCxnSpPr/>
            <p:nvPr userDrawn="1"/>
          </p:nvCxnSpPr>
          <p:spPr>
            <a:xfrm>
              <a:off x="9610343" y="0"/>
              <a:ext cx="0" cy="754380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40" name="Straight Connector 39" hidden="1"/>
            <p:cNvCxnSpPr/>
            <p:nvPr userDrawn="1"/>
          </p:nvCxnSpPr>
          <p:spPr>
            <a:xfrm>
              <a:off x="0" y="551751"/>
              <a:ext cx="10058400" cy="0"/>
            </a:xfrm>
            <a:prstGeom prst="line">
              <a:avLst/>
            </a:prstGeom>
            <a:ln w="317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41" name="Straight Connector 40" hidden="1"/>
            <p:cNvCxnSpPr/>
            <p:nvPr userDrawn="1"/>
          </p:nvCxnSpPr>
          <p:spPr>
            <a:xfrm>
              <a:off x="-1600" y="1079526"/>
              <a:ext cx="100584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hidden="1"/>
            <p:cNvCxnSpPr/>
            <p:nvPr userDrawn="1"/>
          </p:nvCxnSpPr>
          <p:spPr>
            <a:xfrm>
              <a:off x="-3200" y="1636176"/>
              <a:ext cx="10058400" cy="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43" name="Straight Connector 42" hidden="1"/>
            <p:cNvCxnSpPr/>
            <p:nvPr userDrawn="1"/>
          </p:nvCxnSpPr>
          <p:spPr>
            <a:xfrm>
              <a:off x="-13716" y="6587211"/>
              <a:ext cx="10058400" cy="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44" name="Straight Connector 43" hidden="1"/>
            <p:cNvCxnSpPr/>
            <p:nvPr userDrawn="1"/>
          </p:nvCxnSpPr>
          <p:spPr>
            <a:xfrm>
              <a:off x="-30640" y="4003499"/>
              <a:ext cx="10058400" cy="0"/>
            </a:xfrm>
            <a:prstGeom prst="line">
              <a:avLst/>
            </a:prstGeom>
            <a:ln w="3175">
              <a:solidFill>
                <a:srgbClr val="464749"/>
              </a:solidFill>
            </a:ln>
          </p:spPr>
          <p:style>
            <a:lnRef idx="1">
              <a:schemeClr val="accent1"/>
            </a:lnRef>
            <a:fillRef idx="0">
              <a:schemeClr val="accent1"/>
            </a:fillRef>
            <a:effectRef idx="0">
              <a:schemeClr val="accent1"/>
            </a:effectRef>
            <a:fontRef idx="minor">
              <a:schemeClr val="tx1"/>
            </a:fontRef>
          </p:style>
        </p:cxnSp>
        <p:cxnSp>
          <p:nvCxnSpPr>
            <p:cNvPr id="45" name="Straight Connector 44" hidden="1"/>
            <p:cNvCxnSpPr/>
            <p:nvPr userDrawn="1"/>
          </p:nvCxnSpPr>
          <p:spPr>
            <a:xfrm>
              <a:off x="0" y="4359099"/>
              <a:ext cx="10058400" cy="0"/>
            </a:xfrm>
            <a:prstGeom prst="line">
              <a:avLst/>
            </a:prstGeom>
            <a:ln w="3175">
              <a:solidFill>
                <a:srgbClr val="464749"/>
              </a:solidFill>
            </a:ln>
          </p:spPr>
          <p:style>
            <a:lnRef idx="1">
              <a:schemeClr val="accent1"/>
            </a:lnRef>
            <a:fillRef idx="0">
              <a:schemeClr val="accent1"/>
            </a:fillRef>
            <a:effectRef idx="0">
              <a:schemeClr val="accent1"/>
            </a:effectRef>
            <a:fontRef idx="minor">
              <a:schemeClr val="tx1"/>
            </a:fontRef>
          </p:style>
        </p:cxnSp>
        <p:cxnSp>
          <p:nvCxnSpPr>
            <p:cNvPr id="46" name="Straight Connector 45" hidden="1"/>
            <p:cNvCxnSpPr/>
            <p:nvPr userDrawn="1"/>
          </p:nvCxnSpPr>
          <p:spPr>
            <a:xfrm>
              <a:off x="-5646" y="850908"/>
              <a:ext cx="10058400" cy="0"/>
            </a:xfrm>
            <a:prstGeom prst="line">
              <a:avLst/>
            </a:prstGeom>
            <a:ln w="317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47" name="Straight Connector 46" hidden="1"/>
            <p:cNvCxnSpPr/>
            <p:nvPr userDrawn="1"/>
          </p:nvCxnSpPr>
          <p:spPr>
            <a:xfrm>
              <a:off x="4043" y="1491573"/>
              <a:ext cx="100584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2" name="DraftStamp" hidden="1"/>
          <p:cNvSpPr txBox="1"/>
          <p:nvPr userDrawn="1">
            <p:custDataLst>
              <p:tags r:id="rId12"/>
            </p:custDataLst>
          </p:nvPr>
        </p:nvSpPr>
        <p:spPr>
          <a:xfrm>
            <a:off x="507317" y="230909"/>
            <a:ext cx="981829" cy="300182"/>
          </a:xfrm>
          <a:prstGeom prst="rect">
            <a:avLst/>
          </a:prstGeom>
          <a:noFill/>
        </p:spPr>
        <p:txBody>
          <a:bodyPr vert="horz" wrap="none" lIns="0" tIns="0" rIns="0" bIns="0" rtlCol="0" anchor="b">
            <a:noAutofit/>
          </a:bodyPr>
          <a:lstStyle/>
          <a:p>
            <a:pPr algn="l">
              <a:lnSpc>
                <a:spcPct val="100000"/>
              </a:lnSpc>
              <a:spcBef>
                <a:spcPct val="0"/>
              </a:spcBef>
              <a:spcAft>
                <a:spcPct val="0"/>
              </a:spcAft>
            </a:pPr>
            <a:r>
              <a:rPr kumimoji="0" lang="en-US" sz="1637" b="1" i="0" u="none" baseline="0">
                <a:solidFill>
                  <a:srgbClr val="E60000"/>
                </a:solidFill>
                <a:latin typeface="Frutiger 55 Roman"/>
              </a:rPr>
              <a:t>Draft</a:t>
            </a:r>
          </a:p>
        </p:txBody>
      </p:sp>
      <p:pic>
        <p:nvPicPr>
          <p:cNvPr id="4" name="Picture 3"/>
          <p:cNvPicPr>
            <a:picLocks noChangeAspect="1"/>
          </p:cNvPicPr>
          <p:nvPr userDrawn="1">
            <p:custDataLst>
              <p:tags r:id="rId13"/>
            </p:custDataLst>
          </p:nvPr>
        </p:nvPicPr>
        <p:blipFill>
          <a:blip r:embed="rId15" cstate="print">
            <a:extLst>
              <a:ext uri="{28A0092B-C50C-407E-A947-70E740481C1C}">
                <a14:useLocalDpi xmlns:a14="http://schemas.microsoft.com/office/drawing/2010/main" val="0"/>
              </a:ext>
            </a:extLst>
          </a:blip>
          <a:stretch>
            <a:fillRect/>
          </a:stretch>
        </p:blipFill>
        <p:spPr>
          <a:xfrm>
            <a:off x="507317" y="6354330"/>
            <a:ext cx="791989" cy="289316"/>
          </a:xfrm>
          <a:prstGeom prst="rect">
            <a:avLst/>
          </a:prstGeom>
        </p:spPr>
      </p:pic>
    </p:spTree>
    <p:extLst>
      <p:ext uri="{BB962C8B-B14F-4D97-AF65-F5344CB8AC3E}">
        <p14:creationId xmlns:p14="http://schemas.microsoft.com/office/powerpoint/2010/main" val="16075992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ags" Target="../tags/tag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oleObject" Target="../embeddings/oleObject1.bin"/><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DC9D328A-BCF6-7574-F3F1-B1C4D749F8A3}"/>
              </a:ext>
            </a:extLst>
          </p:cNvPr>
          <p:cNvGraphicFramePr>
            <a:graphicFrameLocks noChangeAspect="1"/>
          </p:cNvGraphicFramePr>
          <p:nvPr userDrawn="1">
            <p:custDataLst>
              <p:tags r:id="rId18"/>
            </p:custDataLst>
            <p:extLst>
              <p:ext uri="{D42A27DB-BD31-4B8C-83A1-F6EECF244321}">
                <p14:modId xmlns:p14="http://schemas.microsoft.com/office/powerpoint/2010/main" val="413595314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9" imgW="143" imgH="143" progId="TCLayout.ActiveDocument.1">
                  <p:embed/>
                </p:oleObj>
              </mc:Choice>
              <mc:Fallback>
                <p:oleObj name="think-cell Slide" r:id="rId19" imgW="143" imgH="143" progId="TCLayout.ActiveDocument.1">
                  <p:embed/>
                  <p:pic>
                    <p:nvPicPr>
                      <p:cNvPr id="7" name="think-cell data - do not delete" hidden="1">
                        <a:extLst>
                          <a:ext uri="{FF2B5EF4-FFF2-40B4-BE49-F238E27FC236}">
                            <a16:creationId xmlns:a16="http://schemas.microsoft.com/office/drawing/2014/main" id="{DC9D328A-BCF6-7574-F3F1-B1C4D749F8A3}"/>
                          </a:ext>
                        </a:extLst>
                      </p:cNvPr>
                      <p:cNvPicPr/>
                      <p:nvPr/>
                    </p:nvPicPr>
                    <p:blipFill>
                      <a:blip r:embed="rId20"/>
                      <a:stretch>
                        <a:fillRect/>
                      </a:stretch>
                    </p:blipFill>
                    <p:spPr>
                      <a:xfrm>
                        <a:off x="1588" y="1588"/>
                        <a:ext cx="1588" cy="1588"/>
                      </a:xfrm>
                      <a:prstGeom prst="rect">
                        <a:avLst/>
                      </a:prstGeom>
                    </p:spPr>
                  </p:pic>
                </p:oleObj>
              </mc:Fallback>
            </mc:AlternateContent>
          </a:graphicData>
        </a:graphic>
      </p:graphicFrame>
      <p:sp>
        <p:nvSpPr>
          <p:cNvPr id="3" name="Text Placeholder"/>
          <p:cNvSpPr>
            <a:spLocks noGrp="1"/>
          </p:cNvSpPr>
          <p:nvPr>
            <p:ph type="body" idx="1"/>
          </p:nvPr>
        </p:nvSpPr>
        <p:spPr>
          <a:xfrm>
            <a:off x="509847" y="1687485"/>
            <a:ext cx="11139055" cy="4330931"/>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Placeholder"/>
          <p:cNvSpPr>
            <a:spLocks noGrp="1"/>
          </p:cNvSpPr>
          <p:nvPr>
            <p:ph type="title"/>
          </p:nvPr>
        </p:nvSpPr>
        <p:spPr>
          <a:xfrm>
            <a:off x="509847" y="0"/>
            <a:ext cx="11139055" cy="856211"/>
          </a:xfrm>
          <a:prstGeom prst="rect">
            <a:avLst/>
          </a:prstGeom>
        </p:spPr>
        <p:txBody>
          <a:bodyPr vert="horz" lIns="0" tIns="0" rIns="0" bIns="0" rtlCol="0" anchor="b" anchorCtr="0">
            <a:normAutofit/>
          </a:bodyPr>
          <a:lstStyle/>
          <a:p>
            <a:r>
              <a:rPr lang="en-US"/>
              <a:t>Click to edit Master title style</a:t>
            </a:r>
          </a:p>
        </p:txBody>
      </p:sp>
    </p:spTree>
    <p:extLst>
      <p:ext uri="{BB962C8B-B14F-4D97-AF65-F5344CB8AC3E}">
        <p14:creationId xmlns:p14="http://schemas.microsoft.com/office/powerpoint/2010/main" val="187224977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hf hdr="0" ftr="0" dt="0"/>
  <p:txStyles>
    <p:titleStyle>
      <a:lvl1pPr algn="l" defTabSz="685944" rtl="0" eaLnBrk="1" latinLnBrk="0" hangingPunct="1">
        <a:lnSpc>
          <a:spcPts val="2183"/>
        </a:lnSpc>
        <a:spcBef>
          <a:spcPct val="0"/>
        </a:spcBef>
        <a:buNone/>
        <a:defRPr sz="2183" kern="1200">
          <a:solidFill>
            <a:schemeClr val="tx1"/>
          </a:solidFill>
          <a:latin typeface="Frutiger 45 Light" panose="020B0603020202020204" pitchFamily="34" charset="0"/>
          <a:ea typeface="+mj-ea"/>
          <a:cs typeface="+mj-cs"/>
        </a:defRPr>
      </a:lvl1pPr>
    </p:titleStyle>
    <p:bodyStyle>
      <a:lvl1pPr marL="160280" indent="-160280" algn="l" defTabSz="685944" rtl="0" eaLnBrk="1" latinLnBrk="0" hangingPunct="1">
        <a:spcBef>
          <a:spcPts val="955"/>
        </a:spcBef>
        <a:buClr>
          <a:schemeClr val="tx2"/>
        </a:buClr>
        <a:buSzPct val="100000"/>
        <a:buFont typeface="Symbol" pitchFamily="18" charset="2"/>
        <a:buChar char="·"/>
        <a:defRPr sz="1228" b="0" kern="1200">
          <a:solidFill>
            <a:schemeClr val="tx1"/>
          </a:solidFill>
          <a:latin typeface="+mn-lt"/>
          <a:ea typeface="+mn-ea"/>
          <a:cs typeface="+mn-cs"/>
        </a:defRPr>
      </a:lvl1pPr>
      <a:lvl2pPr marL="311897" indent="-151616" algn="l" defTabSz="685944" rtl="0" eaLnBrk="1" latinLnBrk="0" hangingPunct="1">
        <a:spcBef>
          <a:spcPts val="477"/>
        </a:spcBef>
        <a:buClr>
          <a:schemeClr val="tx1"/>
        </a:buClr>
        <a:buFont typeface="Arial" pitchFamily="34" charset="0"/>
        <a:buChar char="–"/>
        <a:defRPr sz="1092" kern="1200">
          <a:solidFill>
            <a:schemeClr val="tx1"/>
          </a:solidFill>
          <a:latin typeface="+mn-lt"/>
          <a:ea typeface="+mn-ea"/>
          <a:cs typeface="+mn-cs"/>
        </a:defRPr>
      </a:lvl2pPr>
      <a:lvl3pPr marL="472177" indent="-160280" algn="l" defTabSz="685944" rtl="0" eaLnBrk="1" latinLnBrk="0" hangingPunct="1">
        <a:spcBef>
          <a:spcPts val="477"/>
        </a:spcBef>
        <a:buClr>
          <a:schemeClr val="tx1"/>
        </a:buClr>
        <a:buFont typeface="Arial" pitchFamily="34" charset="0"/>
        <a:buChar char="–"/>
        <a:defRPr sz="1092" kern="1200">
          <a:solidFill>
            <a:schemeClr val="tx1"/>
          </a:solidFill>
          <a:latin typeface="+mn-lt"/>
          <a:ea typeface="+mn-ea"/>
          <a:cs typeface="+mn-cs"/>
        </a:defRPr>
      </a:lvl3pPr>
      <a:lvl4pPr marL="623794" indent="-151616" algn="l" defTabSz="685944" rtl="0" eaLnBrk="1" latinLnBrk="0" hangingPunct="1">
        <a:spcBef>
          <a:spcPts val="205"/>
        </a:spcBef>
        <a:buClr>
          <a:schemeClr val="tx1"/>
        </a:buClr>
        <a:buSzPct val="84000"/>
        <a:buFont typeface="Arial" pitchFamily="34" charset="0"/>
        <a:buChar char="–"/>
        <a:defRPr sz="1092" kern="1200">
          <a:solidFill>
            <a:schemeClr val="tx1"/>
          </a:solidFill>
          <a:latin typeface="+mn-lt"/>
          <a:ea typeface="+mn-ea"/>
          <a:cs typeface="+mn-cs"/>
        </a:defRPr>
      </a:lvl4pPr>
      <a:lvl5pPr marL="784073" indent="-160280" algn="l" defTabSz="685944" rtl="0" eaLnBrk="1" latinLnBrk="0" hangingPunct="1">
        <a:spcBef>
          <a:spcPts val="205"/>
        </a:spcBef>
        <a:buClr>
          <a:schemeClr val="tx1"/>
        </a:buClr>
        <a:buSzPct val="84000"/>
        <a:buFont typeface="Arial" pitchFamily="34" charset="0"/>
        <a:buChar char="–"/>
        <a:defRPr sz="1092" kern="1200">
          <a:solidFill>
            <a:schemeClr val="tx1"/>
          </a:solidFill>
          <a:latin typeface="+mn-lt"/>
          <a:ea typeface="+mn-ea"/>
          <a:cs typeface="+mn-cs"/>
        </a:defRPr>
      </a:lvl5pPr>
      <a:lvl6pPr marL="785980" indent="-162186" algn="l" defTabSz="685944" rtl="0" eaLnBrk="1" latinLnBrk="0" hangingPunct="1">
        <a:spcBef>
          <a:spcPts val="205"/>
        </a:spcBef>
        <a:buClr>
          <a:schemeClr val="tx1"/>
        </a:buClr>
        <a:buSzPct val="84000"/>
        <a:buFont typeface="Frutiger 55 Roman" pitchFamily="34" charset="0"/>
        <a:buChar char="–"/>
        <a:defRPr sz="1092" kern="1200">
          <a:solidFill>
            <a:schemeClr val="tx1"/>
          </a:solidFill>
          <a:latin typeface="+mn-lt"/>
          <a:ea typeface="+mn-ea"/>
          <a:cs typeface="+mn-cs"/>
        </a:defRPr>
      </a:lvl6pPr>
      <a:lvl7pPr marL="785980" indent="-162186" algn="l" defTabSz="685944" rtl="0" eaLnBrk="1" latinLnBrk="0" hangingPunct="1">
        <a:spcBef>
          <a:spcPts val="205"/>
        </a:spcBef>
        <a:buClr>
          <a:schemeClr val="tx1"/>
        </a:buClr>
        <a:buSzPct val="84000"/>
        <a:buFont typeface="Frutiger 55 Roman" pitchFamily="34" charset="0"/>
        <a:buChar char="–"/>
        <a:defRPr sz="1092" kern="1200">
          <a:solidFill>
            <a:schemeClr val="tx1"/>
          </a:solidFill>
          <a:latin typeface="+mn-lt"/>
          <a:ea typeface="+mn-ea"/>
          <a:cs typeface="+mn-cs"/>
        </a:defRPr>
      </a:lvl7pPr>
      <a:lvl8pPr marL="785980" indent="-162186" algn="l" defTabSz="685944" rtl="0" eaLnBrk="1" latinLnBrk="0" hangingPunct="1">
        <a:spcBef>
          <a:spcPts val="205"/>
        </a:spcBef>
        <a:buClr>
          <a:schemeClr val="tx1"/>
        </a:buClr>
        <a:buSzPct val="84000"/>
        <a:buFont typeface="Frutiger 55 Roman" pitchFamily="34" charset="0"/>
        <a:buChar char="–"/>
        <a:defRPr sz="1092" kern="1200">
          <a:solidFill>
            <a:schemeClr val="tx1"/>
          </a:solidFill>
          <a:latin typeface="+mn-lt"/>
          <a:ea typeface="+mn-ea"/>
          <a:cs typeface="+mn-cs"/>
        </a:defRPr>
      </a:lvl8pPr>
      <a:lvl9pPr marL="785980" indent="-162186" algn="l" defTabSz="685944" rtl="0" eaLnBrk="1" latinLnBrk="0" hangingPunct="1">
        <a:spcBef>
          <a:spcPts val="205"/>
        </a:spcBef>
        <a:buClr>
          <a:schemeClr val="tx1"/>
        </a:buClr>
        <a:buSzPct val="84000"/>
        <a:buFont typeface="Frutiger 55 Roman" pitchFamily="34" charset="0"/>
        <a:buChar char="–"/>
        <a:defRPr sz="1092" kern="1200">
          <a:solidFill>
            <a:schemeClr val="tx1"/>
          </a:solidFill>
          <a:latin typeface="+mn-lt"/>
          <a:ea typeface="+mn-ea"/>
          <a:cs typeface="+mn-cs"/>
        </a:defRPr>
      </a:lvl9pPr>
    </p:bodyStyle>
    <p:otherStyle>
      <a:defPPr>
        <a:defRPr lang="en-US"/>
      </a:defPPr>
      <a:lvl1pPr marL="0" algn="l" defTabSz="685944" rtl="0" eaLnBrk="1" latinLnBrk="0" hangingPunct="1">
        <a:defRPr sz="1365" kern="1200">
          <a:solidFill>
            <a:schemeClr val="tx1"/>
          </a:solidFill>
          <a:latin typeface="+mn-lt"/>
          <a:ea typeface="+mn-ea"/>
          <a:cs typeface="+mn-cs"/>
        </a:defRPr>
      </a:lvl1pPr>
      <a:lvl2pPr marL="342973" algn="l" defTabSz="685944" rtl="0" eaLnBrk="1" latinLnBrk="0" hangingPunct="1">
        <a:defRPr sz="1365" kern="1200">
          <a:solidFill>
            <a:schemeClr val="tx1"/>
          </a:solidFill>
          <a:latin typeface="+mn-lt"/>
          <a:ea typeface="+mn-ea"/>
          <a:cs typeface="+mn-cs"/>
        </a:defRPr>
      </a:lvl2pPr>
      <a:lvl3pPr marL="685944" algn="l" defTabSz="685944" rtl="0" eaLnBrk="1" latinLnBrk="0" hangingPunct="1">
        <a:defRPr sz="1365" kern="1200">
          <a:solidFill>
            <a:schemeClr val="tx1"/>
          </a:solidFill>
          <a:latin typeface="+mn-lt"/>
          <a:ea typeface="+mn-ea"/>
          <a:cs typeface="+mn-cs"/>
        </a:defRPr>
      </a:lvl3pPr>
      <a:lvl4pPr marL="1028916" algn="l" defTabSz="685944" rtl="0" eaLnBrk="1" latinLnBrk="0" hangingPunct="1">
        <a:defRPr sz="1365" kern="1200">
          <a:solidFill>
            <a:schemeClr val="tx1"/>
          </a:solidFill>
          <a:latin typeface="+mn-lt"/>
          <a:ea typeface="+mn-ea"/>
          <a:cs typeface="+mn-cs"/>
        </a:defRPr>
      </a:lvl4pPr>
      <a:lvl5pPr marL="1371887" algn="l" defTabSz="685944" rtl="0" eaLnBrk="1" latinLnBrk="0" hangingPunct="1">
        <a:defRPr sz="1365" kern="1200">
          <a:solidFill>
            <a:schemeClr val="tx1"/>
          </a:solidFill>
          <a:latin typeface="+mn-lt"/>
          <a:ea typeface="+mn-ea"/>
          <a:cs typeface="+mn-cs"/>
        </a:defRPr>
      </a:lvl5pPr>
      <a:lvl6pPr marL="1714859" algn="l" defTabSz="685944" rtl="0" eaLnBrk="1" latinLnBrk="0" hangingPunct="1">
        <a:defRPr sz="1365" kern="1200">
          <a:solidFill>
            <a:schemeClr val="tx1"/>
          </a:solidFill>
          <a:latin typeface="+mn-lt"/>
          <a:ea typeface="+mn-ea"/>
          <a:cs typeface="+mn-cs"/>
        </a:defRPr>
      </a:lvl6pPr>
      <a:lvl7pPr marL="2057831" algn="l" defTabSz="685944" rtl="0" eaLnBrk="1" latinLnBrk="0" hangingPunct="1">
        <a:defRPr sz="1365" kern="1200">
          <a:solidFill>
            <a:schemeClr val="tx1"/>
          </a:solidFill>
          <a:latin typeface="+mn-lt"/>
          <a:ea typeface="+mn-ea"/>
          <a:cs typeface="+mn-cs"/>
        </a:defRPr>
      </a:lvl7pPr>
      <a:lvl8pPr marL="2400802" algn="l" defTabSz="685944" rtl="0" eaLnBrk="1" latinLnBrk="0" hangingPunct="1">
        <a:defRPr sz="1365" kern="1200">
          <a:solidFill>
            <a:schemeClr val="tx1"/>
          </a:solidFill>
          <a:latin typeface="+mn-lt"/>
          <a:ea typeface="+mn-ea"/>
          <a:cs typeface="+mn-cs"/>
        </a:defRPr>
      </a:lvl8pPr>
      <a:lvl9pPr marL="2743774" algn="l" defTabSz="685944" rtl="0" eaLnBrk="1" latinLnBrk="0" hangingPunct="1">
        <a:defRPr sz="136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5A9476-9AE5-836E-8A9B-7CE23C5CBD86}"/>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A34FE100-FFA3-14F9-BFCC-7748EB58AD06}"/>
              </a:ext>
            </a:extLst>
          </p:cNvPr>
          <p:cNvSpPr>
            <a:spLocks noGrp="1"/>
          </p:cNvSpPr>
          <p:nvPr>
            <p:ph type="title"/>
          </p:nvPr>
        </p:nvSpPr>
        <p:spPr/>
        <p:txBody>
          <a:bodyPr/>
          <a:lstStyle/>
          <a:p>
            <a:r>
              <a:rPr lang="en-US" sz="2150" dirty="0"/>
              <a:t>The Challenge</a:t>
            </a:r>
          </a:p>
        </p:txBody>
      </p:sp>
      <p:sp>
        <p:nvSpPr>
          <p:cNvPr id="5" name="Content Placeholder 3">
            <a:extLst>
              <a:ext uri="{FF2B5EF4-FFF2-40B4-BE49-F238E27FC236}">
                <a16:creationId xmlns:a16="http://schemas.microsoft.com/office/drawing/2014/main" id="{FB2115DB-330D-2F5F-6855-F1C332CE54CB}"/>
              </a:ext>
            </a:extLst>
          </p:cNvPr>
          <p:cNvSpPr txBox="1">
            <a:spLocks/>
          </p:cNvSpPr>
          <p:nvPr/>
        </p:nvSpPr>
        <p:spPr>
          <a:xfrm>
            <a:off x="5754334" y="1190190"/>
            <a:ext cx="5894568" cy="5432510"/>
          </a:xfrm>
          <a:prstGeom prst="rect">
            <a:avLst/>
          </a:prstGeom>
        </p:spPr>
        <p:txBody>
          <a:bodyPr vert="horz" lIns="76200" tIns="76200" rIns="76200" bIns="76200" rtlCol="0" anchor="t">
            <a:noAutofit/>
          </a:bodyPr>
          <a:lstStyle>
            <a:lvl1pPr marL="160280" indent="-160280" algn="l" defTabSz="685944" rtl="0" eaLnBrk="1" latinLnBrk="0" hangingPunct="1">
              <a:spcBef>
                <a:spcPts val="955"/>
              </a:spcBef>
              <a:buClr>
                <a:schemeClr val="tx2"/>
              </a:buClr>
              <a:buSzPct val="100000"/>
              <a:buFont typeface="Symbol" pitchFamily="18" charset="2"/>
              <a:buChar char="·"/>
              <a:defRPr sz="1228" b="0" kern="1200">
                <a:solidFill>
                  <a:schemeClr val="tx1"/>
                </a:solidFill>
                <a:latin typeface="Frutiger 55 Roman"/>
                <a:ea typeface="+mn-ea"/>
                <a:cs typeface="+mn-cs"/>
              </a:defRPr>
            </a:lvl1pPr>
            <a:lvl2pPr marL="315146" indent="-161363" algn="l" defTabSz="685944" rtl="0" eaLnBrk="1" latinLnBrk="0" hangingPunct="1">
              <a:spcBef>
                <a:spcPts val="477"/>
              </a:spcBef>
              <a:buClr>
                <a:schemeClr val="tx1"/>
              </a:buClr>
              <a:buFont typeface="Arial" pitchFamily="34" charset="0"/>
              <a:buChar char="–"/>
              <a:defRPr sz="1092" kern="1200">
                <a:solidFill>
                  <a:schemeClr val="tx1"/>
                </a:solidFill>
                <a:latin typeface="Frutiger 55 Roman"/>
                <a:ea typeface="+mn-ea"/>
                <a:cs typeface="+mn-cs"/>
              </a:defRPr>
            </a:lvl2pPr>
            <a:lvl3pPr marL="470011" indent="-154866" algn="l" defTabSz="685944" rtl="0" eaLnBrk="1" latinLnBrk="0" hangingPunct="1">
              <a:spcBef>
                <a:spcPts val="477"/>
              </a:spcBef>
              <a:buClr>
                <a:schemeClr val="tx1"/>
              </a:buClr>
              <a:buFont typeface="Arial" pitchFamily="34" charset="0"/>
              <a:buChar char="–"/>
              <a:defRPr sz="1092" kern="1200">
                <a:solidFill>
                  <a:schemeClr val="tx1"/>
                </a:solidFill>
                <a:latin typeface="Frutiger 55 Roman"/>
                <a:ea typeface="+mn-ea"/>
                <a:cs typeface="+mn-cs"/>
              </a:defRPr>
            </a:lvl3pPr>
            <a:lvl4pPr marL="623794" indent="-153782" algn="l" defTabSz="685944" rtl="0" eaLnBrk="1" latinLnBrk="0" hangingPunct="1">
              <a:spcBef>
                <a:spcPts val="205"/>
              </a:spcBef>
              <a:buClr>
                <a:schemeClr val="tx1"/>
              </a:buClr>
              <a:buSzPct val="84000"/>
              <a:buFont typeface="Arial" pitchFamily="34" charset="0"/>
              <a:buChar char="–"/>
              <a:defRPr sz="1092" kern="1200">
                <a:solidFill>
                  <a:schemeClr val="tx1"/>
                </a:solidFill>
                <a:latin typeface="Frutiger 55 Roman"/>
                <a:ea typeface="+mn-ea"/>
                <a:cs typeface="+mn-cs"/>
              </a:defRPr>
            </a:lvl4pPr>
            <a:lvl5pPr marL="785980" indent="-162186" algn="l" defTabSz="685944" rtl="0" eaLnBrk="1" latinLnBrk="0" hangingPunct="1">
              <a:spcBef>
                <a:spcPts val="205"/>
              </a:spcBef>
              <a:buClr>
                <a:schemeClr val="tx1"/>
              </a:buClr>
              <a:buSzPct val="84000"/>
              <a:buFont typeface="Arial" pitchFamily="34" charset="0"/>
              <a:buChar char="–"/>
              <a:defRPr sz="1092" kern="1200">
                <a:solidFill>
                  <a:schemeClr val="tx1"/>
                </a:solidFill>
                <a:latin typeface="Frutiger 55 Roman"/>
                <a:ea typeface="+mn-ea"/>
                <a:cs typeface="+mn-cs"/>
              </a:defRPr>
            </a:lvl5pPr>
            <a:lvl6pPr marL="785980" indent="-162186" algn="l" defTabSz="685944" rtl="0" eaLnBrk="1" latinLnBrk="0" hangingPunct="1">
              <a:spcBef>
                <a:spcPts val="205"/>
              </a:spcBef>
              <a:buClr>
                <a:schemeClr val="tx1"/>
              </a:buClr>
              <a:buSzPct val="84000"/>
              <a:buFont typeface="Frutiger 55 Roman" pitchFamily="34" charset="0"/>
              <a:buChar char="–"/>
              <a:defRPr sz="1092" kern="1200">
                <a:solidFill>
                  <a:schemeClr val="tx1"/>
                </a:solidFill>
                <a:latin typeface="+mn-lt"/>
                <a:ea typeface="+mn-ea"/>
                <a:cs typeface="+mn-cs"/>
              </a:defRPr>
            </a:lvl6pPr>
            <a:lvl7pPr marL="785980" indent="-162186" algn="l" defTabSz="685944" rtl="0" eaLnBrk="1" latinLnBrk="0" hangingPunct="1">
              <a:spcBef>
                <a:spcPts val="205"/>
              </a:spcBef>
              <a:buClr>
                <a:schemeClr val="tx1"/>
              </a:buClr>
              <a:buSzPct val="84000"/>
              <a:buFont typeface="Frutiger 55 Roman" pitchFamily="34" charset="0"/>
              <a:buChar char="–"/>
              <a:defRPr sz="1092" kern="1200">
                <a:solidFill>
                  <a:schemeClr val="tx1"/>
                </a:solidFill>
                <a:latin typeface="+mn-lt"/>
                <a:ea typeface="+mn-ea"/>
                <a:cs typeface="+mn-cs"/>
              </a:defRPr>
            </a:lvl7pPr>
            <a:lvl8pPr marL="785980" indent="-162186" algn="l" defTabSz="685944" rtl="0" eaLnBrk="1" latinLnBrk="0" hangingPunct="1">
              <a:spcBef>
                <a:spcPts val="205"/>
              </a:spcBef>
              <a:buClr>
                <a:schemeClr val="tx1"/>
              </a:buClr>
              <a:buSzPct val="84000"/>
              <a:buFont typeface="Frutiger 55 Roman" pitchFamily="34" charset="0"/>
              <a:buChar char="–"/>
              <a:defRPr sz="1092" kern="1200">
                <a:solidFill>
                  <a:schemeClr val="tx1"/>
                </a:solidFill>
                <a:latin typeface="+mn-lt"/>
                <a:ea typeface="+mn-ea"/>
                <a:cs typeface="+mn-cs"/>
              </a:defRPr>
            </a:lvl8pPr>
            <a:lvl9pPr marL="785980" indent="-162186" algn="l" defTabSz="685944" rtl="0" eaLnBrk="1" latinLnBrk="0" hangingPunct="1">
              <a:spcBef>
                <a:spcPts val="205"/>
              </a:spcBef>
              <a:buClr>
                <a:schemeClr val="tx1"/>
              </a:buClr>
              <a:buSzPct val="84000"/>
              <a:buFont typeface="Frutiger 55 Roman" pitchFamily="34" charset="0"/>
              <a:buChar char="–"/>
              <a:defRPr sz="1092" kern="1200">
                <a:solidFill>
                  <a:schemeClr val="tx1"/>
                </a:solidFill>
                <a:latin typeface="+mn-lt"/>
                <a:ea typeface="+mn-ea"/>
                <a:cs typeface="+mn-cs"/>
              </a:defRPr>
            </a:lvl9pPr>
          </a:lstStyle>
          <a:p>
            <a:pPr marL="0" indent="0">
              <a:buClr>
                <a:srgbClr val="E60000"/>
              </a:buClr>
              <a:buNone/>
            </a:pPr>
            <a:r>
              <a:rPr kumimoji="0" lang="en-US" sz="1400" b="1" i="0" u="none" strike="noStrike" kern="1200" cap="none" spc="0" normalizeH="0" baseline="0" noProof="0" dirty="0">
                <a:ln>
                  <a:noFill/>
                </a:ln>
                <a:solidFill>
                  <a:srgbClr val="E60000"/>
                </a:solidFill>
                <a:effectLst/>
                <a:uLnTx/>
                <a:uFillTx/>
                <a:latin typeface="Frutiger 45 Light" panose="020B0603020202020204" pitchFamily="34" charset="0"/>
                <a:ea typeface="MS PGothic"/>
                <a:cs typeface="Arial"/>
              </a:rPr>
              <a:t>Background</a:t>
            </a:r>
            <a:endParaRPr kumimoji="0" lang="en-US" sz="1200" b="1" i="0" u="none" strike="noStrike" kern="1200" cap="none" spc="0" normalizeH="0" baseline="0" noProof="0" dirty="0">
              <a:ln>
                <a:noFill/>
              </a:ln>
              <a:solidFill>
                <a:srgbClr val="E60000"/>
              </a:solidFill>
              <a:effectLst/>
              <a:uLnTx/>
              <a:uFillTx/>
              <a:latin typeface="Frutiger 45 Light" panose="020B0603020202020204" pitchFamily="34" charset="0"/>
              <a:ea typeface="MS PGothic"/>
              <a:cs typeface="Arial"/>
            </a:endParaRPr>
          </a:p>
          <a:p>
            <a:pPr marL="0" indent="0">
              <a:buClr>
                <a:srgbClr val="E60000"/>
              </a:buClr>
              <a:buNone/>
            </a:pPr>
            <a:r>
              <a:rPr kumimoji="0" lang="en-US" sz="1200" b="0" i="0" u="none" strike="noStrike" kern="1200" cap="none" spc="0" normalizeH="0" baseline="0" noProof="0" dirty="0">
                <a:ln>
                  <a:noFill/>
                </a:ln>
                <a:solidFill>
                  <a:prstClr val="black"/>
                </a:solidFill>
                <a:effectLst/>
                <a:uLnTx/>
                <a:uFillTx/>
                <a:latin typeface="Frutiger 45 Light" panose="020B0603020202020204" pitchFamily="34" charset="0"/>
                <a:ea typeface="MS PGothic"/>
                <a:cs typeface="Arial"/>
              </a:rPr>
              <a:t>UBS Evidence Lab tracks the popularity of brands on Instagram based on metrics such as followers, posts, likes, etc. It includes 730+ brands in categories including Apparel Retail, Beauty &amp; Boutique, Beverages, Building Products, Fitness &amp; Exercise, Food Products, Luxury &amp; Premium &amp; Mainstream, Mattresses, Outdoor Gear, Restaurants, Pet Care, Sporting Goods, and Sportswear &amp; Athleisure. </a:t>
            </a:r>
          </a:p>
          <a:p>
            <a:pPr marL="0" indent="0">
              <a:buClr>
                <a:srgbClr val="E60000"/>
              </a:buClr>
              <a:buNone/>
            </a:pPr>
            <a:endParaRPr lang="en-US" sz="1200" b="1" dirty="0">
              <a:solidFill>
                <a:prstClr val="black"/>
              </a:solidFill>
              <a:latin typeface="Frutiger 45 Light" panose="020B0603020202020204" pitchFamily="34" charset="0"/>
              <a:ea typeface="MS PGothic"/>
              <a:cs typeface="Arial"/>
            </a:endParaRPr>
          </a:p>
          <a:p>
            <a:pPr marL="0" marR="0" lvl="0" indent="0" algn="l" defTabSz="685944" rtl="0" eaLnBrk="1" fontAlgn="auto" latinLnBrk="0" hangingPunct="1">
              <a:lnSpc>
                <a:spcPct val="100000"/>
              </a:lnSpc>
              <a:spcBef>
                <a:spcPts val="955"/>
              </a:spcBef>
              <a:spcAft>
                <a:spcPts val="0"/>
              </a:spcAft>
              <a:buClr>
                <a:srgbClr val="E60000"/>
              </a:buClr>
              <a:buSzPct val="100000"/>
              <a:buFont typeface="Symbol" pitchFamily="18" charset="2"/>
              <a:buNone/>
              <a:tabLst/>
              <a:defRPr/>
            </a:pPr>
            <a:r>
              <a:rPr kumimoji="0" lang="en-US" sz="1400" b="1" i="0" u="none" strike="noStrike" kern="1200" cap="none" spc="0" normalizeH="0" baseline="0" noProof="0" dirty="0">
                <a:ln>
                  <a:noFill/>
                </a:ln>
                <a:solidFill>
                  <a:srgbClr val="E60000"/>
                </a:solidFill>
                <a:effectLst/>
                <a:uLnTx/>
                <a:uFillTx/>
                <a:latin typeface="Frutiger 45 Light" panose="020B0603020202020204" pitchFamily="34" charset="0"/>
                <a:ea typeface="MS PGothic"/>
                <a:cs typeface="Arial"/>
              </a:rPr>
              <a:t>Challenge</a:t>
            </a:r>
            <a:endParaRPr lang="en-US" sz="1200" b="1" dirty="0">
              <a:solidFill>
                <a:srgbClr val="E60000"/>
              </a:solidFill>
              <a:latin typeface="Frutiger 45 Light" panose="020B0603020202020204" pitchFamily="34" charset="0"/>
              <a:ea typeface="MS PGothic"/>
              <a:cs typeface="Arial"/>
            </a:endParaRPr>
          </a:p>
          <a:p>
            <a:pPr marL="0" marR="0" lvl="0" indent="0" algn="l" defTabSz="685944" rtl="0" eaLnBrk="1" fontAlgn="auto" latinLnBrk="0" hangingPunct="1">
              <a:lnSpc>
                <a:spcPct val="100000"/>
              </a:lnSpc>
              <a:spcBef>
                <a:spcPts val="955"/>
              </a:spcBef>
              <a:spcAft>
                <a:spcPts val="0"/>
              </a:spcAft>
              <a:buClr>
                <a:srgbClr val="E60000"/>
              </a:buClr>
              <a:buSzPct val="100000"/>
              <a:buFont typeface="Symbol" pitchFamily="18" charset="2"/>
              <a:buNone/>
              <a:tabLst/>
              <a:defRPr/>
            </a:pPr>
            <a:r>
              <a:rPr kumimoji="0" lang="en-US" sz="1200" b="0" i="0" u="none" strike="noStrike" kern="1200" cap="none" spc="0" normalizeH="0" baseline="0" noProof="0" dirty="0">
                <a:ln>
                  <a:noFill/>
                </a:ln>
                <a:solidFill>
                  <a:prstClr val="black"/>
                </a:solidFill>
                <a:effectLst/>
                <a:uLnTx/>
                <a:uFillTx/>
                <a:latin typeface="Frutiger 45 Light" panose="020B0603020202020204" pitchFamily="34" charset="0"/>
                <a:ea typeface="MS PGothic"/>
                <a:cs typeface="Arial"/>
              </a:rPr>
              <a:t>Monitoring brand popularity trends on social platforms can provide valuable insights into how a brand’s perception is related to its future success.  </a:t>
            </a:r>
          </a:p>
          <a:p>
            <a:pPr marL="0" marR="0" lvl="0" indent="0" algn="l" defTabSz="685944" rtl="0" eaLnBrk="1" fontAlgn="auto" latinLnBrk="0" hangingPunct="1">
              <a:lnSpc>
                <a:spcPct val="100000"/>
              </a:lnSpc>
              <a:spcBef>
                <a:spcPts val="955"/>
              </a:spcBef>
              <a:spcAft>
                <a:spcPts val="0"/>
              </a:spcAft>
              <a:buClr>
                <a:srgbClr val="E60000"/>
              </a:buClr>
              <a:buSzPct val="100000"/>
              <a:buFont typeface="Symbol" pitchFamily="18" charset="2"/>
              <a:buNone/>
              <a:tabLst/>
              <a:defRPr/>
            </a:pPr>
            <a:r>
              <a:rPr lang="en-US" sz="1200" dirty="0">
                <a:solidFill>
                  <a:prstClr val="black"/>
                </a:solidFill>
                <a:latin typeface="Frutiger 45 Light" panose="020B0603020202020204" pitchFamily="34" charset="0"/>
                <a:ea typeface="MS PGothic"/>
                <a:cs typeface="Arial"/>
              </a:rPr>
              <a:t>Y</a:t>
            </a:r>
            <a:r>
              <a:rPr kumimoji="0" lang="en-US" sz="1200" b="0" i="0" u="none" strike="noStrike" kern="1200" cap="none" spc="0" normalizeH="0" baseline="0" noProof="0" dirty="0">
                <a:ln>
                  <a:noFill/>
                </a:ln>
                <a:solidFill>
                  <a:prstClr val="black"/>
                </a:solidFill>
                <a:effectLst/>
                <a:uLnTx/>
                <a:uFillTx/>
                <a:latin typeface="Frutiger 45 Light" panose="020B0603020202020204" pitchFamily="34" charset="0"/>
                <a:ea typeface="MS PGothic"/>
                <a:cs typeface="Arial"/>
              </a:rPr>
              <a:t>our challenge is to develop a model that not only identifies significant deviations from these observed trends but also highlights noteworthy brands based on the provided dataset. You're free to choose the brand(s) for your analysis and to define what you consider as an “interesting” deviation. Examples of deviations could include sudden metric spikes, substantial changes in the 1st or 2nd derivative, or a significant shift in rank relative to competitors, among others.  </a:t>
            </a:r>
          </a:p>
          <a:p>
            <a:pPr marL="0" marR="0" lvl="0" indent="0" algn="l" defTabSz="685944" rtl="0" eaLnBrk="1" fontAlgn="auto" latinLnBrk="0" hangingPunct="1">
              <a:lnSpc>
                <a:spcPct val="100000"/>
              </a:lnSpc>
              <a:spcBef>
                <a:spcPts val="955"/>
              </a:spcBef>
              <a:spcAft>
                <a:spcPts val="0"/>
              </a:spcAft>
              <a:buClr>
                <a:srgbClr val="E60000"/>
              </a:buClr>
              <a:buSzPct val="100000"/>
              <a:buFont typeface="Symbol" pitchFamily="18" charset="2"/>
              <a:buNone/>
              <a:tabLst/>
              <a:defRPr/>
            </a:pPr>
            <a:r>
              <a:rPr kumimoji="0" lang="en-US" sz="1200" b="0" i="0" u="none" strike="noStrike" kern="1200" cap="none" spc="0" normalizeH="0" baseline="0" noProof="0" dirty="0">
                <a:ln>
                  <a:noFill/>
                </a:ln>
                <a:solidFill>
                  <a:prstClr val="black"/>
                </a:solidFill>
                <a:effectLst/>
                <a:uLnTx/>
                <a:uFillTx/>
                <a:latin typeface="Frutiger 45 Light" panose="020B0603020202020204" pitchFamily="34" charset="0"/>
                <a:ea typeface="MS PGothic"/>
                <a:cs typeface="Arial"/>
              </a:rPr>
              <a:t>Beyond identifying these deviations, consider their broader implications. Are they indicators of future potential or simply anomalies? The goal is not just to detect them, but also to provide interpretations that could inform strategic decisions. </a:t>
            </a:r>
          </a:p>
          <a:p>
            <a:pPr marL="159385" marR="0" lvl="0" indent="-159385" algn="l" defTabSz="685944" rtl="0" eaLnBrk="1" fontAlgn="auto" latinLnBrk="0" hangingPunct="1">
              <a:lnSpc>
                <a:spcPct val="100000"/>
              </a:lnSpc>
              <a:spcBef>
                <a:spcPts val="955"/>
              </a:spcBef>
              <a:spcAft>
                <a:spcPts val="0"/>
              </a:spcAft>
              <a:buClr>
                <a:srgbClr val="E60000"/>
              </a:buClr>
              <a:buSzPct val="100000"/>
              <a:buFont typeface="Symbol" pitchFamily="18" charset="2"/>
              <a:buChar char="·"/>
              <a:tabLst/>
              <a:defRPr/>
            </a:pPr>
            <a:endParaRPr kumimoji="0" lang="en-US" sz="1400" b="0" i="0" u="none" strike="noStrike" kern="1200" cap="none" spc="0" normalizeH="0" baseline="0" noProof="0" dirty="0">
              <a:ln>
                <a:noFill/>
              </a:ln>
              <a:solidFill>
                <a:prstClr val="black"/>
              </a:solidFill>
              <a:effectLst/>
              <a:uLnTx/>
              <a:uFillTx/>
              <a:latin typeface="Frutiger 45 Light" panose="020B0603020202020204" pitchFamily="34" charset="0"/>
              <a:ea typeface="MS PGothic"/>
              <a:cs typeface="Arial"/>
            </a:endParaRPr>
          </a:p>
          <a:p>
            <a:pPr marL="159385" marR="0" lvl="0" indent="-159385" algn="l" defTabSz="685944" rtl="0" eaLnBrk="1" fontAlgn="auto" latinLnBrk="0" hangingPunct="1">
              <a:lnSpc>
                <a:spcPct val="100000"/>
              </a:lnSpc>
              <a:spcBef>
                <a:spcPts val="955"/>
              </a:spcBef>
              <a:spcAft>
                <a:spcPts val="0"/>
              </a:spcAft>
              <a:buClr>
                <a:srgbClr val="E60000"/>
              </a:buClr>
              <a:buSzPct val="100000"/>
              <a:buFont typeface="Symbol" pitchFamily="18" charset="2"/>
              <a:buChar char="·"/>
              <a:tabLst/>
              <a:defRPr/>
            </a:pPr>
            <a:endParaRPr kumimoji="0" lang="en-US" sz="1400" b="0" i="0" u="none" strike="noStrike" kern="1200" cap="none" spc="0" normalizeH="0" baseline="0" noProof="0" dirty="0">
              <a:ln>
                <a:noFill/>
              </a:ln>
              <a:solidFill>
                <a:srgbClr val="1C1C1C"/>
              </a:solidFill>
              <a:effectLst/>
              <a:uLnTx/>
              <a:uFillTx/>
              <a:latin typeface="Frutiger 45 Light" panose="020B0603020202020204" pitchFamily="34" charset="0"/>
              <a:ea typeface="MS PGothic"/>
              <a:cs typeface="Arial"/>
            </a:endParaRPr>
          </a:p>
          <a:p>
            <a:pPr marL="159385" marR="0" lvl="0" indent="-159385" algn="l" defTabSz="685944" rtl="0" eaLnBrk="1" fontAlgn="auto" latinLnBrk="0" hangingPunct="1">
              <a:lnSpc>
                <a:spcPct val="100000"/>
              </a:lnSpc>
              <a:spcBef>
                <a:spcPts val="955"/>
              </a:spcBef>
              <a:spcAft>
                <a:spcPts val="0"/>
              </a:spcAft>
              <a:buClr>
                <a:srgbClr val="E60000"/>
              </a:buClr>
              <a:buSzPct val="100000"/>
              <a:buFont typeface="Symbol" pitchFamily="18" charset="2"/>
              <a:buChar char="·"/>
              <a:tabLst/>
              <a:defRPr/>
            </a:pPr>
            <a:endParaRPr kumimoji="0" lang="en-US" sz="900" b="0" i="0" u="none" strike="noStrike" kern="1200" cap="none" spc="0" normalizeH="0" baseline="0" noProof="0" dirty="0">
              <a:ln>
                <a:noFill/>
              </a:ln>
              <a:solidFill>
                <a:srgbClr val="1C1C1C"/>
              </a:solidFill>
              <a:effectLst/>
              <a:uLnTx/>
              <a:uFillTx/>
              <a:latin typeface="Frutiger 45 Light" panose="020B0603020202020204" pitchFamily="34" charset="0"/>
              <a:ea typeface="MS PGothic"/>
              <a:cs typeface="Arial"/>
            </a:endParaRPr>
          </a:p>
          <a:p>
            <a:pPr marL="313690" marR="0" lvl="1" indent="-159385" algn="l" defTabSz="685944" rtl="0" eaLnBrk="1" fontAlgn="auto" latinLnBrk="0" hangingPunct="1">
              <a:lnSpc>
                <a:spcPct val="100000"/>
              </a:lnSpc>
              <a:spcBef>
                <a:spcPts val="476"/>
              </a:spcBef>
              <a:spcAft>
                <a:spcPts val="0"/>
              </a:spcAft>
              <a:buClr>
                <a:srgbClr val="000000"/>
              </a:buClr>
              <a:buSzTx/>
              <a:buFont typeface="Arial" pitchFamily="34" charset="0"/>
              <a:buChar char="–"/>
              <a:tabLst/>
              <a:defRPr/>
            </a:pPr>
            <a:endParaRPr kumimoji="0" lang="en-US" sz="900" b="0" i="0" u="none" strike="noStrike" kern="1200" cap="none" spc="0" normalizeH="0" baseline="0" noProof="0" dirty="0">
              <a:ln>
                <a:noFill/>
              </a:ln>
              <a:solidFill>
                <a:srgbClr val="1C1C1C"/>
              </a:solidFill>
              <a:effectLst/>
              <a:uLnTx/>
              <a:uFillTx/>
              <a:latin typeface="Frutiger 45 Light" panose="020B0603020202020204" pitchFamily="34" charset="0"/>
              <a:ea typeface="MS PGothic"/>
              <a:cs typeface="Arial"/>
            </a:endParaRPr>
          </a:p>
          <a:p>
            <a:pPr marL="313690" marR="0" lvl="1" indent="-159385" algn="l" defTabSz="685944" rtl="0" eaLnBrk="1" fontAlgn="auto" latinLnBrk="0" hangingPunct="1">
              <a:lnSpc>
                <a:spcPct val="100000"/>
              </a:lnSpc>
              <a:spcBef>
                <a:spcPts val="476"/>
              </a:spcBef>
              <a:spcAft>
                <a:spcPts val="0"/>
              </a:spcAft>
              <a:buClr>
                <a:srgbClr val="000000"/>
              </a:buClr>
              <a:buSzTx/>
              <a:buFont typeface="Arial" pitchFamily="34" charset="0"/>
              <a:buChar char="–"/>
              <a:tabLst/>
              <a:defRPr/>
            </a:pPr>
            <a:endParaRPr kumimoji="0" lang="en-US" sz="900" b="0" i="0" u="none" strike="noStrike" kern="1200" cap="none" spc="0" normalizeH="0" baseline="0" noProof="0" dirty="0">
              <a:ln>
                <a:noFill/>
              </a:ln>
              <a:solidFill>
                <a:srgbClr val="1C1C1C"/>
              </a:solidFill>
              <a:effectLst/>
              <a:uLnTx/>
              <a:uFillTx/>
              <a:latin typeface="Frutiger 45 Light" panose="020B0603020202020204" pitchFamily="34" charset="0"/>
              <a:ea typeface="MS PGothic"/>
              <a:cs typeface="Arial"/>
            </a:endParaRPr>
          </a:p>
          <a:p>
            <a:pPr marL="313690" marR="0" lvl="1" indent="-159385" algn="l" defTabSz="685944" rtl="0" eaLnBrk="1" fontAlgn="auto" latinLnBrk="0" hangingPunct="1">
              <a:lnSpc>
                <a:spcPct val="100000"/>
              </a:lnSpc>
              <a:spcBef>
                <a:spcPts val="476"/>
              </a:spcBef>
              <a:spcAft>
                <a:spcPts val="0"/>
              </a:spcAft>
              <a:buClr>
                <a:srgbClr val="000000"/>
              </a:buClr>
              <a:buSzTx/>
              <a:buFont typeface="Arial" pitchFamily="34" charset="0"/>
              <a:buChar char="–"/>
              <a:tabLst/>
              <a:defRPr/>
            </a:pPr>
            <a:endParaRPr kumimoji="0" lang="en-US" sz="900" b="0" i="0" u="none" strike="noStrike" kern="1200" cap="none" spc="0" normalizeH="0" baseline="0" noProof="0" dirty="0">
              <a:ln>
                <a:noFill/>
              </a:ln>
              <a:solidFill>
                <a:srgbClr val="1C1C1C"/>
              </a:solidFill>
              <a:effectLst/>
              <a:uLnTx/>
              <a:uFillTx/>
              <a:latin typeface="Frutiger 45 Light" panose="020B0603020202020204" pitchFamily="34" charset="0"/>
              <a:ea typeface="MS PGothic"/>
              <a:cs typeface="Arial"/>
            </a:endParaRPr>
          </a:p>
          <a:p>
            <a:pPr marL="313690" marR="0" lvl="1" indent="-159385" algn="l" defTabSz="685944" rtl="0" eaLnBrk="1" fontAlgn="auto" latinLnBrk="0" hangingPunct="1">
              <a:lnSpc>
                <a:spcPct val="100000"/>
              </a:lnSpc>
              <a:spcBef>
                <a:spcPts val="476"/>
              </a:spcBef>
              <a:spcAft>
                <a:spcPts val="0"/>
              </a:spcAft>
              <a:buClr>
                <a:srgbClr val="000000"/>
              </a:buClr>
              <a:buSzTx/>
              <a:buFont typeface="Arial" pitchFamily="34" charset="0"/>
              <a:buChar char="–"/>
              <a:tabLst/>
              <a:defRPr/>
            </a:pPr>
            <a:endParaRPr kumimoji="0" lang="en-US" sz="900" b="0" i="0" u="none" strike="noStrike" kern="1200" cap="none" spc="0" normalizeH="0" baseline="0" noProof="0" dirty="0">
              <a:ln>
                <a:noFill/>
              </a:ln>
              <a:solidFill>
                <a:srgbClr val="1C1C1C"/>
              </a:solidFill>
              <a:effectLst/>
              <a:uLnTx/>
              <a:uFillTx/>
              <a:latin typeface="Frutiger 45 Light" panose="020B0603020202020204" pitchFamily="34" charset="0"/>
              <a:ea typeface="MS PGothic"/>
            </a:endParaRPr>
          </a:p>
          <a:p>
            <a:pPr marL="313690" marR="0" lvl="1" indent="-159385" algn="l" defTabSz="685944" rtl="0" eaLnBrk="1" fontAlgn="auto" latinLnBrk="0" hangingPunct="1">
              <a:lnSpc>
                <a:spcPct val="100000"/>
              </a:lnSpc>
              <a:spcBef>
                <a:spcPts val="477"/>
              </a:spcBef>
              <a:spcAft>
                <a:spcPts val="0"/>
              </a:spcAft>
              <a:buClr>
                <a:prstClr val="black"/>
              </a:buClr>
              <a:buSzTx/>
              <a:buFont typeface="Arial" pitchFamily="34" charset="0"/>
              <a:buChar char="–"/>
              <a:tabLst/>
              <a:defRPr/>
            </a:pPr>
            <a:endParaRPr kumimoji="0" lang="en-US" sz="1600" b="0" i="0" u="none" strike="noStrike" kern="1200" cap="none" spc="0" normalizeH="0" baseline="0" noProof="0" dirty="0">
              <a:ln>
                <a:noFill/>
              </a:ln>
              <a:solidFill>
                <a:srgbClr val="000000"/>
              </a:solidFill>
              <a:effectLst/>
              <a:uLnTx/>
              <a:uFillTx/>
              <a:latin typeface="Frutiger 45 Light" panose="020B0603020202020204" pitchFamily="34" charset="0"/>
              <a:ea typeface="MS PGothic"/>
            </a:endParaRPr>
          </a:p>
        </p:txBody>
      </p:sp>
      <p:sp>
        <p:nvSpPr>
          <p:cNvPr id="7" name="Content Placeholder 3">
            <a:extLst>
              <a:ext uri="{FF2B5EF4-FFF2-40B4-BE49-F238E27FC236}">
                <a16:creationId xmlns:a16="http://schemas.microsoft.com/office/drawing/2014/main" id="{5D07C436-D0E6-6548-9F3B-4863A6807518}"/>
              </a:ext>
            </a:extLst>
          </p:cNvPr>
          <p:cNvSpPr txBox="1">
            <a:spLocks/>
          </p:cNvSpPr>
          <p:nvPr/>
        </p:nvSpPr>
        <p:spPr>
          <a:xfrm>
            <a:off x="541160" y="4462691"/>
            <a:ext cx="5059134" cy="1700558"/>
          </a:xfrm>
          <a:prstGeom prst="rect">
            <a:avLst/>
          </a:prstGeom>
        </p:spPr>
        <p:txBody>
          <a:bodyPr vert="horz" lIns="0" tIns="0" rIns="0" bIns="0" rtlCol="0" anchor="t">
            <a:noAutofit/>
          </a:bodyPr>
          <a:lstStyle>
            <a:lvl1pPr marL="160280" indent="-160280" algn="l" defTabSz="685944" rtl="0" eaLnBrk="1" latinLnBrk="0" hangingPunct="1">
              <a:spcBef>
                <a:spcPts val="955"/>
              </a:spcBef>
              <a:buClr>
                <a:schemeClr val="tx2"/>
              </a:buClr>
              <a:buSzPct val="100000"/>
              <a:buFont typeface="Symbol" pitchFamily="18" charset="2"/>
              <a:buChar char="·"/>
              <a:defRPr sz="1228" b="0" kern="1200">
                <a:solidFill>
                  <a:schemeClr val="tx1"/>
                </a:solidFill>
                <a:latin typeface="Frutiger 55 Roman"/>
                <a:ea typeface="+mn-ea"/>
                <a:cs typeface="+mn-cs"/>
              </a:defRPr>
            </a:lvl1pPr>
            <a:lvl2pPr marL="315146" indent="-161363" algn="l" defTabSz="685944" rtl="0" eaLnBrk="1" latinLnBrk="0" hangingPunct="1">
              <a:spcBef>
                <a:spcPts val="477"/>
              </a:spcBef>
              <a:buClr>
                <a:schemeClr val="tx1"/>
              </a:buClr>
              <a:buFont typeface="Arial" pitchFamily="34" charset="0"/>
              <a:buChar char="–"/>
              <a:defRPr sz="1092" kern="1200">
                <a:solidFill>
                  <a:schemeClr val="tx1"/>
                </a:solidFill>
                <a:latin typeface="Frutiger 55 Roman"/>
                <a:ea typeface="+mn-ea"/>
                <a:cs typeface="+mn-cs"/>
              </a:defRPr>
            </a:lvl2pPr>
            <a:lvl3pPr marL="470011" indent="-154866" algn="l" defTabSz="685944" rtl="0" eaLnBrk="1" latinLnBrk="0" hangingPunct="1">
              <a:spcBef>
                <a:spcPts val="477"/>
              </a:spcBef>
              <a:buClr>
                <a:schemeClr val="tx1"/>
              </a:buClr>
              <a:buFont typeface="Arial" pitchFamily="34" charset="0"/>
              <a:buChar char="–"/>
              <a:defRPr sz="1092" kern="1200">
                <a:solidFill>
                  <a:schemeClr val="tx1"/>
                </a:solidFill>
                <a:latin typeface="Frutiger 55 Roman"/>
                <a:ea typeface="+mn-ea"/>
                <a:cs typeface="+mn-cs"/>
              </a:defRPr>
            </a:lvl3pPr>
            <a:lvl4pPr marL="623794" indent="-153782" algn="l" defTabSz="685944" rtl="0" eaLnBrk="1" latinLnBrk="0" hangingPunct="1">
              <a:spcBef>
                <a:spcPts val="205"/>
              </a:spcBef>
              <a:buClr>
                <a:schemeClr val="tx1"/>
              </a:buClr>
              <a:buSzPct val="84000"/>
              <a:buFont typeface="Arial" pitchFamily="34" charset="0"/>
              <a:buChar char="–"/>
              <a:defRPr sz="1092" kern="1200">
                <a:solidFill>
                  <a:schemeClr val="tx1"/>
                </a:solidFill>
                <a:latin typeface="Frutiger 55 Roman"/>
                <a:ea typeface="+mn-ea"/>
                <a:cs typeface="+mn-cs"/>
              </a:defRPr>
            </a:lvl4pPr>
            <a:lvl5pPr marL="785980" indent="-162186" algn="l" defTabSz="685944" rtl="0" eaLnBrk="1" latinLnBrk="0" hangingPunct="1">
              <a:spcBef>
                <a:spcPts val="205"/>
              </a:spcBef>
              <a:buClr>
                <a:schemeClr val="tx1"/>
              </a:buClr>
              <a:buSzPct val="84000"/>
              <a:buFont typeface="Arial" pitchFamily="34" charset="0"/>
              <a:buChar char="–"/>
              <a:defRPr sz="1092" kern="1200">
                <a:solidFill>
                  <a:schemeClr val="tx1"/>
                </a:solidFill>
                <a:latin typeface="Frutiger 55 Roman"/>
                <a:ea typeface="+mn-ea"/>
                <a:cs typeface="+mn-cs"/>
              </a:defRPr>
            </a:lvl5pPr>
            <a:lvl6pPr marL="785980" indent="-162186" algn="l" defTabSz="685944" rtl="0" eaLnBrk="1" latinLnBrk="0" hangingPunct="1">
              <a:spcBef>
                <a:spcPts val="205"/>
              </a:spcBef>
              <a:buClr>
                <a:schemeClr val="tx1"/>
              </a:buClr>
              <a:buSzPct val="84000"/>
              <a:buFont typeface="Frutiger 55 Roman" pitchFamily="34" charset="0"/>
              <a:buChar char="–"/>
              <a:defRPr sz="1092" kern="1200">
                <a:solidFill>
                  <a:schemeClr val="tx1"/>
                </a:solidFill>
                <a:latin typeface="+mn-lt"/>
                <a:ea typeface="+mn-ea"/>
                <a:cs typeface="+mn-cs"/>
              </a:defRPr>
            </a:lvl6pPr>
            <a:lvl7pPr marL="785980" indent="-162186" algn="l" defTabSz="685944" rtl="0" eaLnBrk="1" latinLnBrk="0" hangingPunct="1">
              <a:spcBef>
                <a:spcPts val="205"/>
              </a:spcBef>
              <a:buClr>
                <a:schemeClr val="tx1"/>
              </a:buClr>
              <a:buSzPct val="84000"/>
              <a:buFont typeface="Frutiger 55 Roman" pitchFamily="34" charset="0"/>
              <a:buChar char="–"/>
              <a:defRPr sz="1092" kern="1200">
                <a:solidFill>
                  <a:schemeClr val="tx1"/>
                </a:solidFill>
                <a:latin typeface="+mn-lt"/>
                <a:ea typeface="+mn-ea"/>
                <a:cs typeface="+mn-cs"/>
              </a:defRPr>
            </a:lvl7pPr>
            <a:lvl8pPr marL="785980" indent="-162186" algn="l" defTabSz="685944" rtl="0" eaLnBrk="1" latinLnBrk="0" hangingPunct="1">
              <a:spcBef>
                <a:spcPts val="205"/>
              </a:spcBef>
              <a:buClr>
                <a:schemeClr val="tx1"/>
              </a:buClr>
              <a:buSzPct val="84000"/>
              <a:buFont typeface="Frutiger 55 Roman" pitchFamily="34" charset="0"/>
              <a:buChar char="–"/>
              <a:defRPr sz="1092" kern="1200">
                <a:solidFill>
                  <a:schemeClr val="tx1"/>
                </a:solidFill>
                <a:latin typeface="+mn-lt"/>
                <a:ea typeface="+mn-ea"/>
                <a:cs typeface="+mn-cs"/>
              </a:defRPr>
            </a:lvl8pPr>
            <a:lvl9pPr marL="785980" indent="-162186" algn="l" defTabSz="685944" rtl="0" eaLnBrk="1" latinLnBrk="0" hangingPunct="1">
              <a:spcBef>
                <a:spcPts val="205"/>
              </a:spcBef>
              <a:buClr>
                <a:schemeClr val="tx1"/>
              </a:buClr>
              <a:buSzPct val="84000"/>
              <a:buFont typeface="Frutiger 55 Roman" pitchFamily="34" charset="0"/>
              <a:buChar char="–"/>
              <a:defRPr sz="1092" kern="1200">
                <a:solidFill>
                  <a:schemeClr val="tx1"/>
                </a:solidFill>
                <a:latin typeface="+mn-lt"/>
                <a:ea typeface="+mn-ea"/>
                <a:cs typeface="+mn-cs"/>
              </a:defRPr>
            </a:lvl9pPr>
          </a:lstStyle>
          <a:p>
            <a:pPr marL="0" marR="0" lvl="0" indent="0" algn="l" defTabSz="685944" rtl="0" eaLnBrk="1" fontAlgn="auto" latinLnBrk="0" hangingPunct="1">
              <a:lnSpc>
                <a:spcPct val="100000"/>
              </a:lnSpc>
              <a:spcBef>
                <a:spcPts val="955"/>
              </a:spcBef>
              <a:spcAft>
                <a:spcPts val="0"/>
              </a:spcAft>
              <a:buClr>
                <a:srgbClr val="E60000"/>
              </a:buClr>
              <a:buSzPct val="100000"/>
              <a:buFont typeface="Symbol" pitchFamily="18" charset="2"/>
              <a:buNone/>
              <a:tabLst/>
              <a:defRPr/>
            </a:pPr>
            <a:r>
              <a:rPr kumimoji="0" lang="en-US" sz="1400" b="1" i="0" u="none" strike="noStrike" kern="1200" cap="none" spc="0" normalizeH="0" baseline="0" noProof="0" dirty="0">
                <a:ln>
                  <a:noFill/>
                </a:ln>
                <a:solidFill>
                  <a:srgbClr val="E60000"/>
                </a:solidFill>
                <a:effectLst/>
                <a:uLnTx/>
                <a:uFillTx/>
                <a:latin typeface="Frutiger 45 Light" panose="020B0603020202020204" pitchFamily="34" charset="0"/>
                <a:ea typeface="MS PGothic"/>
                <a:cs typeface="Arial"/>
              </a:rPr>
              <a:t>UBS Evidence Lab</a:t>
            </a:r>
            <a:endParaRPr kumimoji="0" lang="en-US" sz="1400" b="0" i="0" u="none" strike="noStrike" kern="1200" cap="none" spc="0" normalizeH="0" baseline="0" noProof="0" dirty="0">
              <a:ln>
                <a:noFill/>
              </a:ln>
              <a:solidFill>
                <a:srgbClr val="E60000"/>
              </a:solidFill>
              <a:effectLst/>
              <a:uLnTx/>
              <a:uFillTx/>
              <a:latin typeface="Frutiger 45 Light" panose="020B0603020202020204" pitchFamily="34" charset="0"/>
              <a:ea typeface="MS PGothic"/>
            </a:endParaRPr>
          </a:p>
          <a:p>
            <a:pPr marL="0" marR="0" lvl="0" indent="0" algn="l" defTabSz="685944" rtl="0" eaLnBrk="1" fontAlgn="auto" latinLnBrk="0" hangingPunct="1">
              <a:lnSpc>
                <a:spcPct val="100000"/>
              </a:lnSpc>
              <a:spcBef>
                <a:spcPts val="955"/>
              </a:spcBef>
              <a:spcAft>
                <a:spcPts val="0"/>
              </a:spcAft>
              <a:buClr>
                <a:srgbClr val="E60000"/>
              </a:buClr>
              <a:buSzPct val="100000"/>
              <a:buNone/>
              <a:tabLst/>
              <a:defRPr/>
            </a:pPr>
            <a:r>
              <a:rPr kumimoji="0" lang="en-US" sz="1200" b="0" i="0" u="none" strike="noStrike" kern="1200" cap="none" spc="0" normalizeH="0" baseline="0" noProof="0" dirty="0">
                <a:ln>
                  <a:noFill/>
                </a:ln>
                <a:solidFill>
                  <a:srgbClr val="1C1C1C"/>
                </a:solidFill>
                <a:effectLst/>
                <a:uLnTx/>
                <a:uFillTx/>
                <a:latin typeface="Frutiger 45 Light" panose="020B0603020202020204" pitchFamily="34" charset="0"/>
                <a:ea typeface="MS PGothic"/>
                <a:cs typeface="Arial"/>
              </a:rPr>
              <a:t>UBS Evidence Lab is a global team of alternative data experts who work across numerous specialized areas creating insight-ready datasets. The experts turn data into evidence by applying a combination of tools and techniques to harvest, cleanse, and connect billions of data items each month. The library of assets, covering 1000s of companies of all sizes, across all sectors and regions, is designed to help investors answer the questions that matter to their investment analysis.</a:t>
            </a:r>
            <a:endParaRPr kumimoji="0" lang="en-US" sz="1600" b="0" i="0" u="none" strike="noStrike" kern="1200" cap="none" spc="0" normalizeH="0" baseline="0" noProof="0" dirty="0">
              <a:ln>
                <a:noFill/>
              </a:ln>
              <a:solidFill>
                <a:srgbClr val="000000"/>
              </a:solidFill>
              <a:effectLst/>
              <a:uLnTx/>
              <a:uFillTx/>
              <a:latin typeface="Frutiger 55 Roman"/>
              <a:ea typeface="MS PGothic"/>
              <a:cs typeface="+mn-cs"/>
            </a:endParaRPr>
          </a:p>
        </p:txBody>
      </p:sp>
      <p:pic>
        <p:nvPicPr>
          <p:cNvPr id="10" name="Picture 9">
            <a:extLst>
              <a:ext uri="{FF2B5EF4-FFF2-40B4-BE49-F238E27FC236}">
                <a16:creationId xmlns:a16="http://schemas.microsoft.com/office/drawing/2014/main" id="{4E9733A8-4634-4BA6-2BEB-A741EF2BB7A0}"/>
              </a:ext>
            </a:extLst>
          </p:cNvPr>
          <p:cNvPicPr>
            <a:picLocks noChangeAspect="1"/>
          </p:cNvPicPr>
          <p:nvPr/>
        </p:nvPicPr>
        <p:blipFill rotWithShape="1">
          <a:blip r:embed="rId2">
            <a:extLst>
              <a:ext uri="{BEBA8EAE-BF5A-486C-A8C5-ECC9F3942E4B}">
                <a14:imgProps xmlns:a14="http://schemas.microsoft.com/office/drawing/2010/main">
                  <a14:imgLayer r:embed="rId3">
                    <a14:imgEffect>
                      <a14:saturation sat="66000"/>
                    </a14:imgEffect>
                  </a14:imgLayer>
                </a14:imgProps>
              </a:ext>
              <a:ext uri="{28A0092B-C50C-407E-A947-70E740481C1C}">
                <a14:useLocalDpi xmlns:a14="http://schemas.microsoft.com/office/drawing/2010/main" val="0"/>
              </a:ext>
            </a:extLst>
          </a:blip>
          <a:srcRect l="10138" t="-199" r="8202" b="54265"/>
          <a:stretch/>
        </p:blipFill>
        <p:spPr>
          <a:xfrm>
            <a:off x="541160" y="1267601"/>
            <a:ext cx="4948801" cy="2783700"/>
          </a:xfrm>
          <a:prstGeom prst="rect">
            <a:avLst/>
          </a:prstGeom>
        </p:spPr>
      </p:pic>
    </p:spTree>
    <p:extLst>
      <p:ext uri="{BB962C8B-B14F-4D97-AF65-F5344CB8AC3E}">
        <p14:creationId xmlns:p14="http://schemas.microsoft.com/office/powerpoint/2010/main" val="35016254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31361-E4C8-2AF8-44EA-DCC8B713A47D}"/>
              </a:ext>
            </a:extLst>
          </p:cNvPr>
          <p:cNvSpPr>
            <a:spLocks noGrp="1"/>
          </p:cNvSpPr>
          <p:nvPr>
            <p:ph type="title"/>
          </p:nvPr>
        </p:nvSpPr>
        <p:spPr/>
        <p:txBody>
          <a:bodyPr/>
          <a:lstStyle/>
          <a:p>
            <a:r>
              <a:rPr lang="en-US" dirty="0"/>
              <a:t>The data</a:t>
            </a:r>
          </a:p>
        </p:txBody>
      </p:sp>
      <p:graphicFrame>
        <p:nvGraphicFramePr>
          <p:cNvPr id="3" name="Table 2">
            <a:extLst>
              <a:ext uri="{FF2B5EF4-FFF2-40B4-BE49-F238E27FC236}">
                <a16:creationId xmlns:a16="http://schemas.microsoft.com/office/drawing/2014/main" id="{75AC2673-D905-D0BE-C780-6F67F4C8248E}"/>
              </a:ext>
            </a:extLst>
          </p:cNvPr>
          <p:cNvGraphicFramePr>
            <a:graphicFrameLocks noGrp="1"/>
          </p:cNvGraphicFramePr>
          <p:nvPr>
            <p:extLst>
              <p:ext uri="{D42A27DB-BD31-4B8C-83A1-F6EECF244321}">
                <p14:modId xmlns:p14="http://schemas.microsoft.com/office/powerpoint/2010/main" val="1232246858"/>
              </p:ext>
            </p:extLst>
          </p:nvPr>
        </p:nvGraphicFramePr>
        <p:xfrm>
          <a:off x="2564199" y="1281053"/>
          <a:ext cx="7063603" cy="4296255"/>
        </p:xfrm>
        <a:graphic>
          <a:graphicData uri="http://schemas.openxmlformats.org/drawingml/2006/table">
            <a:tbl>
              <a:tblPr firstRow="1" bandRow="1">
                <a:tableStyleId>{5FD0F851-EC5A-4D38-B0AD-8093EC10F338}</a:tableStyleId>
              </a:tblPr>
              <a:tblGrid>
                <a:gridCol w="3145688">
                  <a:extLst>
                    <a:ext uri="{9D8B030D-6E8A-4147-A177-3AD203B41FA5}">
                      <a16:colId xmlns:a16="http://schemas.microsoft.com/office/drawing/2014/main" val="3765289816"/>
                    </a:ext>
                  </a:extLst>
                </a:gridCol>
                <a:gridCol w="715446">
                  <a:extLst>
                    <a:ext uri="{9D8B030D-6E8A-4147-A177-3AD203B41FA5}">
                      <a16:colId xmlns:a16="http://schemas.microsoft.com/office/drawing/2014/main" val="3949143544"/>
                    </a:ext>
                  </a:extLst>
                </a:gridCol>
                <a:gridCol w="3202469">
                  <a:extLst>
                    <a:ext uri="{9D8B030D-6E8A-4147-A177-3AD203B41FA5}">
                      <a16:colId xmlns:a16="http://schemas.microsoft.com/office/drawing/2014/main" val="1968464327"/>
                    </a:ext>
                  </a:extLst>
                </a:gridCol>
              </a:tblGrid>
              <a:tr h="270669">
                <a:tc>
                  <a:txBody>
                    <a:bodyPr/>
                    <a:lstStyle/>
                    <a:p>
                      <a:pPr algn="l" rtl="0" fontAlgn="base"/>
                      <a:r>
                        <a:rPr lang="en-US" sz="1000" b="0" cap="all" dirty="0">
                          <a:effectLst/>
                          <a:latin typeface="Frutiger 45 Light" panose="020B0603020202020204" pitchFamily="34" charset="0"/>
                        </a:rPr>
                        <a:t>NAME</a:t>
                      </a:r>
                      <a:r>
                        <a:rPr lang="en-US" sz="1000" b="1" cap="all" dirty="0">
                          <a:effectLst/>
                          <a:latin typeface="Frutiger 45 Light" panose="020B0603020202020204" pitchFamily="34" charset="0"/>
                        </a:rPr>
                        <a:t> </a:t>
                      </a:r>
                      <a:endParaRPr lang="en-US" sz="1000" b="1" i="0" cap="all" dirty="0">
                        <a:effectLst/>
                        <a:latin typeface="Frutiger 45 Light" panose="020B0603020202020204" pitchFamily="34" charset="0"/>
                      </a:endParaRPr>
                    </a:p>
                  </a:txBody>
                  <a:tcPr marL="83820" marR="83820" marT="41910" marB="41910"/>
                </a:tc>
                <a:tc>
                  <a:txBody>
                    <a:bodyPr/>
                    <a:lstStyle/>
                    <a:p>
                      <a:pPr algn="l" rtl="0" fontAlgn="base"/>
                      <a:r>
                        <a:rPr lang="en-US" sz="1000" b="0" cap="all">
                          <a:effectLst/>
                          <a:latin typeface="Frutiger 45 Light" panose="020B0603020202020204" pitchFamily="34" charset="0"/>
                        </a:rPr>
                        <a:t>TYPE</a:t>
                      </a:r>
                      <a:r>
                        <a:rPr lang="en-US" sz="1000" b="1" cap="all">
                          <a:effectLst/>
                          <a:latin typeface="Frutiger 45 Light" panose="020B0603020202020204" pitchFamily="34" charset="0"/>
                        </a:rPr>
                        <a:t> </a:t>
                      </a:r>
                      <a:endParaRPr lang="en-US" sz="1000" b="1" i="0" cap="all">
                        <a:effectLst/>
                        <a:latin typeface="Frutiger 45 Light" panose="020B0603020202020204" pitchFamily="34" charset="0"/>
                      </a:endParaRPr>
                    </a:p>
                  </a:txBody>
                  <a:tcPr marL="83820" marR="83820" marT="41910" marB="41910"/>
                </a:tc>
                <a:tc>
                  <a:txBody>
                    <a:bodyPr/>
                    <a:lstStyle/>
                    <a:p>
                      <a:pPr algn="l" rtl="0" fontAlgn="base"/>
                      <a:r>
                        <a:rPr lang="en-US" sz="1000" b="0" cap="all">
                          <a:effectLst/>
                          <a:latin typeface="Frutiger 45 Light" panose="020B0603020202020204" pitchFamily="34" charset="0"/>
                        </a:rPr>
                        <a:t>DESCRIPTION</a:t>
                      </a:r>
                      <a:r>
                        <a:rPr lang="en-US" sz="1000" b="1" cap="all">
                          <a:effectLst/>
                          <a:latin typeface="Frutiger 45 Light" panose="020B0603020202020204" pitchFamily="34" charset="0"/>
                        </a:rPr>
                        <a:t> </a:t>
                      </a:r>
                      <a:endParaRPr lang="en-US" sz="1000" b="1" i="0" cap="all">
                        <a:effectLst/>
                        <a:latin typeface="Frutiger 45 Light" panose="020B0603020202020204" pitchFamily="34" charset="0"/>
                      </a:endParaRPr>
                    </a:p>
                  </a:txBody>
                  <a:tcPr marL="83820" marR="83820" marT="41910" marB="41910"/>
                </a:tc>
                <a:extLst>
                  <a:ext uri="{0D108BD9-81ED-4DB2-BD59-A6C34878D82A}">
                    <a16:rowId xmlns:a16="http://schemas.microsoft.com/office/drawing/2014/main" val="4254056660"/>
                  </a:ext>
                </a:extLst>
              </a:tr>
              <a:tr h="270669">
                <a:tc>
                  <a:txBody>
                    <a:bodyPr/>
                    <a:lstStyle/>
                    <a:p>
                      <a:pPr algn="l" rtl="0" fontAlgn="base"/>
                      <a:r>
                        <a:rPr lang="en-US" sz="1000" b="0">
                          <a:solidFill>
                            <a:srgbClr val="000000"/>
                          </a:solidFill>
                          <a:effectLst/>
                          <a:latin typeface="Frutiger 45 Light" panose="020B0603020202020204" pitchFamily="34" charset="0"/>
                        </a:rPr>
                        <a:t>period </a:t>
                      </a:r>
                      <a:endParaRPr lang="en-US" sz="1000" b="0" i="0">
                        <a:effectLst/>
                        <a:latin typeface="Frutiger 45 Light" panose="020B0603020202020204" pitchFamily="34" charset="0"/>
                      </a:endParaRPr>
                    </a:p>
                  </a:txBody>
                  <a:tcPr marL="83820" marR="83820" marT="41910" marB="41910"/>
                </a:tc>
                <a:tc>
                  <a:txBody>
                    <a:bodyPr/>
                    <a:lstStyle/>
                    <a:p>
                      <a:pPr algn="l" rtl="0" fontAlgn="base"/>
                      <a:r>
                        <a:rPr lang="en-US" sz="1000" b="0">
                          <a:solidFill>
                            <a:srgbClr val="000000"/>
                          </a:solidFill>
                          <a:effectLst/>
                          <a:latin typeface="Frutiger 45 Light" panose="020B0603020202020204" pitchFamily="34" charset="0"/>
                        </a:rPr>
                        <a:t>string </a:t>
                      </a:r>
                      <a:endParaRPr lang="en-US" sz="1000" b="0" i="0">
                        <a:effectLst/>
                        <a:latin typeface="Frutiger 45 Light" panose="020B0603020202020204" pitchFamily="34" charset="0"/>
                      </a:endParaRPr>
                    </a:p>
                  </a:txBody>
                  <a:tcPr marL="83820" marR="83820" marT="41910" marB="41910"/>
                </a:tc>
                <a:tc>
                  <a:txBody>
                    <a:bodyPr/>
                    <a:lstStyle/>
                    <a:p>
                      <a:pPr algn="l" rtl="0" fontAlgn="base"/>
                      <a:r>
                        <a:rPr lang="en-US" sz="1000" b="0">
                          <a:solidFill>
                            <a:srgbClr val="000000"/>
                          </a:solidFill>
                          <a:effectLst/>
                          <a:latin typeface="Frutiger 45 Light" panose="020B0603020202020204" pitchFamily="34" charset="0"/>
                        </a:rPr>
                        <a:t>Frequency of the measurement ('Weekly') </a:t>
                      </a:r>
                      <a:endParaRPr lang="en-US" sz="1000" b="0" i="0">
                        <a:effectLst/>
                        <a:latin typeface="Frutiger 45 Light" panose="020B0603020202020204" pitchFamily="34" charset="0"/>
                      </a:endParaRPr>
                    </a:p>
                  </a:txBody>
                  <a:tcPr marL="83820" marR="83820" marT="41910" marB="41910"/>
                </a:tc>
                <a:extLst>
                  <a:ext uri="{0D108BD9-81ED-4DB2-BD59-A6C34878D82A}">
                    <a16:rowId xmlns:a16="http://schemas.microsoft.com/office/drawing/2014/main" val="161987881"/>
                  </a:ext>
                </a:extLst>
              </a:tr>
              <a:tr h="270669">
                <a:tc>
                  <a:txBody>
                    <a:bodyPr/>
                    <a:lstStyle/>
                    <a:p>
                      <a:pPr algn="l" rtl="0" fontAlgn="base"/>
                      <a:r>
                        <a:rPr lang="en-US" sz="1000" b="0">
                          <a:solidFill>
                            <a:srgbClr val="000000"/>
                          </a:solidFill>
                          <a:effectLst/>
                          <a:latin typeface="Frutiger 45 Light" panose="020B0603020202020204" pitchFamily="34" charset="0"/>
                        </a:rPr>
                        <a:t>period_end_date </a:t>
                      </a:r>
                      <a:endParaRPr lang="en-US" sz="1000" b="0" i="0">
                        <a:effectLst/>
                        <a:latin typeface="Frutiger 45 Light" panose="020B0603020202020204" pitchFamily="34" charset="0"/>
                      </a:endParaRPr>
                    </a:p>
                  </a:txBody>
                  <a:tcPr marL="83820" marR="83820" marT="41910" marB="41910"/>
                </a:tc>
                <a:tc>
                  <a:txBody>
                    <a:bodyPr/>
                    <a:lstStyle/>
                    <a:p>
                      <a:pPr algn="l" rtl="0" fontAlgn="base"/>
                      <a:r>
                        <a:rPr lang="en-US" sz="1000" b="0">
                          <a:solidFill>
                            <a:srgbClr val="000000"/>
                          </a:solidFill>
                          <a:effectLst/>
                          <a:latin typeface="Frutiger 45 Light" panose="020B0603020202020204" pitchFamily="34" charset="0"/>
                        </a:rPr>
                        <a:t>date </a:t>
                      </a:r>
                      <a:endParaRPr lang="en-US" sz="1000" b="0" i="0">
                        <a:effectLst/>
                        <a:latin typeface="Frutiger 45 Light" panose="020B0603020202020204" pitchFamily="34" charset="0"/>
                      </a:endParaRPr>
                    </a:p>
                  </a:txBody>
                  <a:tcPr marL="83820" marR="83820" marT="41910" marB="41910"/>
                </a:tc>
                <a:tc>
                  <a:txBody>
                    <a:bodyPr/>
                    <a:lstStyle/>
                    <a:p>
                      <a:pPr algn="l" rtl="0" fontAlgn="base"/>
                      <a:r>
                        <a:rPr lang="en-US" sz="1000" b="0">
                          <a:solidFill>
                            <a:srgbClr val="000000"/>
                          </a:solidFill>
                          <a:effectLst/>
                          <a:latin typeface="Frutiger 45 Light" panose="020B0603020202020204" pitchFamily="34" charset="0"/>
                        </a:rPr>
                        <a:t>End date of the period under consideration  </a:t>
                      </a:r>
                      <a:endParaRPr lang="en-US" sz="1000" b="0" i="0">
                        <a:effectLst/>
                        <a:latin typeface="Frutiger 45 Light" panose="020B0603020202020204" pitchFamily="34" charset="0"/>
                      </a:endParaRPr>
                    </a:p>
                  </a:txBody>
                  <a:tcPr marL="83820" marR="83820" marT="41910" marB="41910"/>
                </a:tc>
                <a:extLst>
                  <a:ext uri="{0D108BD9-81ED-4DB2-BD59-A6C34878D82A}">
                    <a16:rowId xmlns:a16="http://schemas.microsoft.com/office/drawing/2014/main" val="985805913"/>
                  </a:ext>
                </a:extLst>
              </a:tr>
              <a:tr h="270669">
                <a:tc>
                  <a:txBody>
                    <a:bodyPr/>
                    <a:lstStyle/>
                    <a:p>
                      <a:pPr algn="l" rtl="0" fontAlgn="base"/>
                      <a:r>
                        <a:rPr lang="en-US" sz="1000" b="0">
                          <a:solidFill>
                            <a:srgbClr val="000000"/>
                          </a:solidFill>
                          <a:effectLst/>
                          <a:latin typeface="Frutiger 45 Light" panose="020B0603020202020204" pitchFamily="34" charset="0"/>
                        </a:rPr>
                        <a:t>compset_group </a:t>
                      </a:r>
                      <a:endParaRPr lang="en-US" sz="1000" b="0" i="0">
                        <a:effectLst/>
                        <a:latin typeface="Frutiger 45 Light" panose="020B0603020202020204" pitchFamily="34" charset="0"/>
                      </a:endParaRPr>
                    </a:p>
                  </a:txBody>
                  <a:tcPr marL="83820" marR="83820" marT="41910" marB="41910"/>
                </a:tc>
                <a:tc>
                  <a:txBody>
                    <a:bodyPr/>
                    <a:lstStyle/>
                    <a:p>
                      <a:pPr algn="l" rtl="0" fontAlgn="base"/>
                      <a:r>
                        <a:rPr lang="en-US" sz="1000" b="0">
                          <a:solidFill>
                            <a:srgbClr val="000000"/>
                          </a:solidFill>
                          <a:effectLst/>
                          <a:latin typeface="Frutiger 45 Light" panose="020B0603020202020204" pitchFamily="34" charset="0"/>
                        </a:rPr>
                        <a:t>string </a:t>
                      </a:r>
                      <a:endParaRPr lang="en-US" sz="1000" b="0" i="0">
                        <a:effectLst/>
                        <a:latin typeface="Frutiger 45 Light" panose="020B0603020202020204" pitchFamily="34" charset="0"/>
                      </a:endParaRPr>
                    </a:p>
                  </a:txBody>
                  <a:tcPr marL="83820" marR="83820" marT="41910" marB="41910"/>
                </a:tc>
                <a:tc>
                  <a:txBody>
                    <a:bodyPr/>
                    <a:lstStyle/>
                    <a:p>
                      <a:pPr algn="l" rtl="0" fontAlgn="base"/>
                      <a:r>
                        <a:rPr lang="en-US" sz="1000" b="0">
                          <a:solidFill>
                            <a:srgbClr val="000000"/>
                          </a:solidFill>
                          <a:effectLst/>
                          <a:latin typeface="Frutiger 45 Light" panose="020B0603020202020204" pitchFamily="34" charset="0"/>
                        </a:rPr>
                        <a:t>Main competitive set </a:t>
                      </a:r>
                      <a:endParaRPr lang="en-US" sz="1000" b="0" i="0">
                        <a:effectLst/>
                        <a:latin typeface="Frutiger 45 Light" panose="020B0603020202020204" pitchFamily="34" charset="0"/>
                      </a:endParaRPr>
                    </a:p>
                  </a:txBody>
                  <a:tcPr marL="83820" marR="83820" marT="41910" marB="41910"/>
                </a:tc>
                <a:extLst>
                  <a:ext uri="{0D108BD9-81ED-4DB2-BD59-A6C34878D82A}">
                    <a16:rowId xmlns:a16="http://schemas.microsoft.com/office/drawing/2014/main" val="2602967927"/>
                  </a:ext>
                </a:extLst>
              </a:tr>
              <a:tr h="270669">
                <a:tc>
                  <a:txBody>
                    <a:bodyPr/>
                    <a:lstStyle/>
                    <a:p>
                      <a:pPr algn="l" rtl="0" fontAlgn="base"/>
                      <a:r>
                        <a:rPr lang="en-US" sz="1000" b="0" dirty="0" err="1">
                          <a:solidFill>
                            <a:srgbClr val="000000"/>
                          </a:solidFill>
                          <a:effectLst/>
                          <a:latin typeface="Frutiger 45 Light" panose="020B0603020202020204" pitchFamily="34" charset="0"/>
                        </a:rPr>
                        <a:t>compset</a:t>
                      </a:r>
                      <a:r>
                        <a:rPr lang="en-US" sz="1000" b="0" dirty="0">
                          <a:solidFill>
                            <a:srgbClr val="000000"/>
                          </a:solidFill>
                          <a:effectLst/>
                          <a:latin typeface="Frutiger 45 Light" panose="020B0603020202020204" pitchFamily="34" charset="0"/>
                        </a:rPr>
                        <a:t> </a:t>
                      </a:r>
                      <a:endParaRPr lang="en-US" sz="1000" b="0" i="0" dirty="0">
                        <a:effectLst/>
                        <a:latin typeface="Frutiger 45 Light" panose="020B0603020202020204" pitchFamily="34" charset="0"/>
                      </a:endParaRPr>
                    </a:p>
                  </a:txBody>
                  <a:tcPr marL="83820" marR="83820" marT="41910" marB="41910"/>
                </a:tc>
                <a:tc>
                  <a:txBody>
                    <a:bodyPr/>
                    <a:lstStyle/>
                    <a:p>
                      <a:pPr algn="l" rtl="0" fontAlgn="base"/>
                      <a:r>
                        <a:rPr lang="en-US" sz="1000" b="0">
                          <a:solidFill>
                            <a:srgbClr val="000000"/>
                          </a:solidFill>
                          <a:effectLst/>
                          <a:latin typeface="Frutiger 45 Light" panose="020B0603020202020204" pitchFamily="34" charset="0"/>
                        </a:rPr>
                        <a:t>string </a:t>
                      </a:r>
                      <a:endParaRPr lang="en-US" sz="1000" b="0" i="0">
                        <a:effectLst/>
                        <a:latin typeface="Frutiger 45 Light" panose="020B0603020202020204" pitchFamily="34" charset="0"/>
                      </a:endParaRPr>
                    </a:p>
                  </a:txBody>
                  <a:tcPr marL="83820" marR="83820" marT="41910" marB="41910"/>
                </a:tc>
                <a:tc>
                  <a:txBody>
                    <a:bodyPr/>
                    <a:lstStyle/>
                    <a:p>
                      <a:pPr algn="l" rtl="0" fontAlgn="base"/>
                      <a:r>
                        <a:rPr lang="en-US" sz="1000" b="0">
                          <a:solidFill>
                            <a:srgbClr val="000000"/>
                          </a:solidFill>
                          <a:effectLst/>
                          <a:latin typeface="Frutiger 45 Light" panose="020B0603020202020204" pitchFamily="34" charset="0"/>
                        </a:rPr>
                        <a:t>Competitive set  </a:t>
                      </a:r>
                      <a:endParaRPr lang="en-US" sz="1000" b="0" i="0">
                        <a:effectLst/>
                        <a:latin typeface="Frutiger 45 Light" panose="020B0603020202020204" pitchFamily="34" charset="0"/>
                      </a:endParaRPr>
                    </a:p>
                  </a:txBody>
                  <a:tcPr marL="83820" marR="83820" marT="41910" marB="41910"/>
                </a:tc>
                <a:extLst>
                  <a:ext uri="{0D108BD9-81ED-4DB2-BD59-A6C34878D82A}">
                    <a16:rowId xmlns:a16="http://schemas.microsoft.com/office/drawing/2014/main" val="1411702543"/>
                  </a:ext>
                </a:extLst>
              </a:tr>
              <a:tr h="270669">
                <a:tc>
                  <a:txBody>
                    <a:bodyPr/>
                    <a:lstStyle/>
                    <a:p>
                      <a:pPr algn="l" rtl="0" fontAlgn="base"/>
                      <a:r>
                        <a:rPr lang="en-US" sz="1000" b="0">
                          <a:solidFill>
                            <a:srgbClr val="000000"/>
                          </a:solidFill>
                          <a:effectLst/>
                          <a:latin typeface="Frutiger 45 Light" panose="020B0603020202020204" pitchFamily="34" charset="0"/>
                        </a:rPr>
                        <a:t>business_entity_doing_business_as_name </a:t>
                      </a:r>
                      <a:endParaRPr lang="en-US" sz="1000" b="0" i="0">
                        <a:effectLst/>
                        <a:latin typeface="Frutiger 45 Light" panose="020B0603020202020204" pitchFamily="34" charset="0"/>
                      </a:endParaRPr>
                    </a:p>
                  </a:txBody>
                  <a:tcPr marL="83820" marR="83820" marT="41910" marB="41910"/>
                </a:tc>
                <a:tc>
                  <a:txBody>
                    <a:bodyPr/>
                    <a:lstStyle/>
                    <a:p>
                      <a:pPr algn="l" rtl="0" fontAlgn="base"/>
                      <a:r>
                        <a:rPr lang="en-US" sz="1000" b="0">
                          <a:solidFill>
                            <a:srgbClr val="000000"/>
                          </a:solidFill>
                          <a:effectLst/>
                          <a:latin typeface="Frutiger 45 Light" panose="020B0603020202020204" pitchFamily="34" charset="0"/>
                        </a:rPr>
                        <a:t>string </a:t>
                      </a:r>
                      <a:endParaRPr lang="en-US" sz="1000" b="0" i="0">
                        <a:effectLst/>
                        <a:latin typeface="Frutiger 45 Light" panose="020B0603020202020204" pitchFamily="34" charset="0"/>
                      </a:endParaRPr>
                    </a:p>
                  </a:txBody>
                  <a:tcPr marL="83820" marR="83820" marT="41910" marB="41910"/>
                </a:tc>
                <a:tc>
                  <a:txBody>
                    <a:bodyPr/>
                    <a:lstStyle/>
                    <a:p>
                      <a:pPr algn="l" rtl="0" fontAlgn="base"/>
                      <a:r>
                        <a:rPr lang="en-US" sz="1000" b="0">
                          <a:solidFill>
                            <a:srgbClr val="000000"/>
                          </a:solidFill>
                          <a:effectLst/>
                          <a:latin typeface="Frutiger 45 Light" panose="020B0603020202020204" pitchFamily="34" charset="0"/>
                        </a:rPr>
                        <a:t>Brand  </a:t>
                      </a:r>
                      <a:endParaRPr lang="en-US" sz="1000" b="0" i="0">
                        <a:effectLst/>
                        <a:latin typeface="Frutiger 45 Light" panose="020B0603020202020204" pitchFamily="34" charset="0"/>
                      </a:endParaRPr>
                    </a:p>
                  </a:txBody>
                  <a:tcPr marL="83820" marR="83820" marT="41910" marB="41910"/>
                </a:tc>
                <a:extLst>
                  <a:ext uri="{0D108BD9-81ED-4DB2-BD59-A6C34878D82A}">
                    <a16:rowId xmlns:a16="http://schemas.microsoft.com/office/drawing/2014/main" val="3583137418"/>
                  </a:ext>
                </a:extLst>
              </a:tr>
              <a:tr h="270669">
                <a:tc>
                  <a:txBody>
                    <a:bodyPr/>
                    <a:lstStyle/>
                    <a:p>
                      <a:pPr algn="l" rtl="0" fontAlgn="base"/>
                      <a:r>
                        <a:rPr lang="en-US" sz="1000" b="0">
                          <a:solidFill>
                            <a:srgbClr val="000000"/>
                          </a:solidFill>
                          <a:effectLst/>
                          <a:latin typeface="Frutiger 45 Light" panose="020B0603020202020204" pitchFamily="34" charset="0"/>
                        </a:rPr>
                        <a:t>legal_entity_name </a:t>
                      </a:r>
                      <a:endParaRPr lang="en-US" sz="1000" b="0" i="0">
                        <a:effectLst/>
                        <a:latin typeface="Frutiger 45 Light" panose="020B0603020202020204" pitchFamily="34" charset="0"/>
                      </a:endParaRPr>
                    </a:p>
                  </a:txBody>
                  <a:tcPr marL="83820" marR="83820" marT="41910" marB="41910"/>
                </a:tc>
                <a:tc>
                  <a:txBody>
                    <a:bodyPr/>
                    <a:lstStyle/>
                    <a:p>
                      <a:pPr algn="l" rtl="0" fontAlgn="base"/>
                      <a:r>
                        <a:rPr lang="en-US" sz="1000" b="0">
                          <a:solidFill>
                            <a:srgbClr val="000000"/>
                          </a:solidFill>
                          <a:effectLst/>
                          <a:latin typeface="Frutiger 45 Light" panose="020B0603020202020204" pitchFamily="34" charset="0"/>
                        </a:rPr>
                        <a:t>string </a:t>
                      </a:r>
                      <a:endParaRPr lang="en-US" sz="1000" b="0" i="0">
                        <a:effectLst/>
                        <a:latin typeface="Frutiger 45 Light" panose="020B0603020202020204" pitchFamily="34" charset="0"/>
                      </a:endParaRPr>
                    </a:p>
                  </a:txBody>
                  <a:tcPr marL="83820" marR="83820" marT="41910" marB="41910"/>
                </a:tc>
                <a:tc>
                  <a:txBody>
                    <a:bodyPr/>
                    <a:lstStyle/>
                    <a:p>
                      <a:pPr algn="l" rtl="0" fontAlgn="base"/>
                      <a:r>
                        <a:rPr lang="en-US" sz="1000" b="0">
                          <a:solidFill>
                            <a:srgbClr val="000000"/>
                          </a:solidFill>
                          <a:effectLst/>
                          <a:latin typeface="Frutiger 45 Light" panose="020B0603020202020204" pitchFamily="34" charset="0"/>
                        </a:rPr>
                        <a:t>Company </a:t>
                      </a:r>
                      <a:endParaRPr lang="en-US" sz="1000" b="0" i="0">
                        <a:effectLst/>
                        <a:latin typeface="Frutiger 45 Light" panose="020B0603020202020204" pitchFamily="34" charset="0"/>
                      </a:endParaRPr>
                    </a:p>
                  </a:txBody>
                  <a:tcPr marL="83820" marR="83820" marT="41910" marB="41910"/>
                </a:tc>
                <a:extLst>
                  <a:ext uri="{0D108BD9-81ED-4DB2-BD59-A6C34878D82A}">
                    <a16:rowId xmlns:a16="http://schemas.microsoft.com/office/drawing/2014/main" val="857786902"/>
                  </a:ext>
                </a:extLst>
              </a:tr>
              <a:tr h="270669">
                <a:tc>
                  <a:txBody>
                    <a:bodyPr/>
                    <a:lstStyle/>
                    <a:p>
                      <a:pPr algn="l" rtl="0" fontAlgn="base"/>
                      <a:r>
                        <a:rPr lang="en-US" sz="1000" b="0">
                          <a:solidFill>
                            <a:srgbClr val="000000"/>
                          </a:solidFill>
                          <a:effectLst/>
                          <a:latin typeface="Frutiger 45 Light" panose="020B0603020202020204" pitchFamily="34" charset="0"/>
                        </a:rPr>
                        <a:t>domicile_country_name </a:t>
                      </a:r>
                      <a:endParaRPr lang="en-US" sz="1000" b="0" i="0">
                        <a:effectLst/>
                        <a:latin typeface="Frutiger 45 Light" panose="020B0603020202020204" pitchFamily="34" charset="0"/>
                      </a:endParaRPr>
                    </a:p>
                  </a:txBody>
                  <a:tcPr marL="83820" marR="83820" marT="41910" marB="41910"/>
                </a:tc>
                <a:tc>
                  <a:txBody>
                    <a:bodyPr/>
                    <a:lstStyle/>
                    <a:p>
                      <a:pPr algn="l" rtl="0" fontAlgn="base"/>
                      <a:r>
                        <a:rPr lang="en-US" sz="1000" b="0">
                          <a:solidFill>
                            <a:srgbClr val="000000"/>
                          </a:solidFill>
                          <a:effectLst/>
                          <a:latin typeface="Frutiger 45 Light" panose="020B0603020202020204" pitchFamily="34" charset="0"/>
                        </a:rPr>
                        <a:t>string </a:t>
                      </a:r>
                      <a:endParaRPr lang="en-US" sz="1000" b="0" i="0">
                        <a:effectLst/>
                        <a:latin typeface="Frutiger 45 Light" panose="020B0603020202020204" pitchFamily="34" charset="0"/>
                      </a:endParaRPr>
                    </a:p>
                  </a:txBody>
                  <a:tcPr marL="83820" marR="83820" marT="41910" marB="41910"/>
                </a:tc>
                <a:tc>
                  <a:txBody>
                    <a:bodyPr/>
                    <a:lstStyle/>
                    <a:p>
                      <a:pPr algn="l" rtl="0" fontAlgn="base"/>
                      <a:r>
                        <a:rPr lang="en-US" sz="1000" b="0">
                          <a:solidFill>
                            <a:srgbClr val="000000"/>
                          </a:solidFill>
                          <a:effectLst/>
                          <a:latin typeface="Frutiger 45 Light" panose="020B0603020202020204" pitchFamily="34" charset="0"/>
                        </a:rPr>
                        <a:t>Country of domicile </a:t>
                      </a:r>
                      <a:endParaRPr lang="en-US" sz="1000" b="0" i="0">
                        <a:effectLst/>
                        <a:latin typeface="Frutiger 45 Light" panose="020B0603020202020204" pitchFamily="34" charset="0"/>
                      </a:endParaRPr>
                    </a:p>
                  </a:txBody>
                  <a:tcPr marL="83820" marR="83820" marT="41910" marB="41910"/>
                </a:tc>
                <a:extLst>
                  <a:ext uri="{0D108BD9-81ED-4DB2-BD59-A6C34878D82A}">
                    <a16:rowId xmlns:a16="http://schemas.microsoft.com/office/drawing/2014/main" val="579573028"/>
                  </a:ext>
                </a:extLst>
              </a:tr>
              <a:tr h="270669">
                <a:tc>
                  <a:txBody>
                    <a:bodyPr/>
                    <a:lstStyle/>
                    <a:p>
                      <a:pPr algn="l" rtl="0" fontAlgn="base"/>
                      <a:r>
                        <a:rPr lang="en-US" sz="1000" b="0">
                          <a:solidFill>
                            <a:srgbClr val="000000"/>
                          </a:solidFill>
                          <a:effectLst/>
                          <a:latin typeface="Frutiger 45 Light" panose="020B0603020202020204" pitchFamily="34" charset="0"/>
                        </a:rPr>
                        <a:t>ultimate_parent_legal_entity_name </a:t>
                      </a:r>
                      <a:endParaRPr lang="en-US" sz="1000" b="0" i="0">
                        <a:effectLst/>
                        <a:latin typeface="Frutiger 45 Light" panose="020B0603020202020204" pitchFamily="34" charset="0"/>
                      </a:endParaRPr>
                    </a:p>
                  </a:txBody>
                  <a:tcPr marL="83820" marR="83820" marT="41910" marB="41910"/>
                </a:tc>
                <a:tc>
                  <a:txBody>
                    <a:bodyPr/>
                    <a:lstStyle/>
                    <a:p>
                      <a:pPr algn="l" rtl="0" fontAlgn="base"/>
                      <a:r>
                        <a:rPr lang="en-US" sz="1000" b="0">
                          <a:solidFill>
                            <a:srgbClr val="000000"/>
                          </a:solidFill>
                          <a:effectLst/>
                          <a:latin typeface="Frutiger 45 Light" panose="020B0603020202020204" pitchFamily="34" charset="0"/>
                        </a:rPr>
                        <a:t>string </a:t>
                      </a:r>
                      <a:endParaRPr lang="en-US" sz="1000" b="0" i="0">
                        <a:effectLst/>
                        <a:latin typeface="Frutiger 45 Light" panose="020B0603020202020204" pitchFamily="34" charset="0"/>
                      </a:endParaRPr>
                    </a:p>
                  </a:txBody>
                  <a:tcPr marL="83820" marR="83820" marT="41910" marB="41910"/>
                </a:tc>
                <a:tc>
                  <a:txBody>
                    <a:bodyPr/>
                    <a:lstStyle/>
                    <a:p>
                      <a:pPr algn="l" rtl="0" fontAlgn="base"/>
                      <a:r>
                        <a:rPr lang="en-US" sz="1000" b="0">
                          <a:solidFill>
                            <a:srgbClr val="000000"/>
                          </a:solidFill>
                          <a:effectLst/>
                          <a:latin typeface="Frutiger 45 Light" panose="020B0603020202020204" pitchFamily="34" charset="0"/>
                        </a:rPr>
                        <a:t>Ultimate parent company </a:t>
                      </a:r>
                      <a:endParaRPr lang="en-US" sz="1000" b="0" i="0">
                        <a:effectLst/>
                        <a:latin typeface="Frutiger 45 Light" panose="020B0603020202020204" pitchFamily="34" charset="0"/>
                      </a:endParaRPr>
                    </a:p>
                  </a:txBody>
                  <a:tcPr marL="83820" marR="83820" marT="41910" marB="41910"/>
                </a:tc>
                <a:extLst>
                  <a:ext uri="{0D108BD9-81ED-4DB2-BD59-A6C34878D82A}">
                    <a16:rowId xmlns:a16="http://schemas.microsoft.com/office/drawing/2014/main" val="2062828845"/>
                  </a:ext>
                </a:extLst>
              </a:tr>
              <a:tr h="270669">
                <a:tc>
                  <a:txBody>
                    <a:bodyPr/>
                    <a:lstStyle/>
                    <a:p>
                      <a:pPr algn="l" rtl="0" fontAlgn="base"/>
                      <a:r>
                        <a:rPr lang="en-US" sz="1000" b="0">
                          <a:solidFill>
                            <a:srgbClr val="000000"/>
                          </a:solidFill>
                          <a:effectLst/>
                          <a:latin typeface="Frutiger 45 Light" panose="020B0603020202020204" pitchFamily="34" charset="0"/>
                        </a:rPr>
                        <a:t>primary_exchange_name </a:t>
                      </a:r>
                      <a:endParaRPr lang="en-US" sz="1000" b="0" i="0">
                        <a:effectLst/>
                        <a:latin typeface="Frutiger 45 Light" panose="020B0603020202020204" pitchFamily="34" charset="0"/>
                      </a:endParaRPr>
                    </a:p>
                  </a:txBody>
                  <a:tcPr marL="83820" marR="83820" marT="41910" marB="41910"/>
                </a:tc>
                <a:tc>
                  <a:txBody>
                    <a:bodyPr/>
                    <a:lstStyle/>
                    <a:p>
                      <a:pPr algn="l" rtl="0" fontAlgn="base"/>
                      <a:r>
                        <a:rPr lang="en-US" sz="1000" b="0">
                          <a:solidFill>
                            <a:srgbClr val="000000"/>
                          </a:solidFill>
                          <a:effectLst/>
                          <a:latin typeface="Frutiger 45 Light" panose="020B0603020202020204" pitchFamily="34" charset="0"/>
                        </a:rPr>
                        <a:t>string </a:t>
                      </a:r>
                      <a:endParaRPr lang="en-US" sz="1000" b="0" i="0">
                        <a:effectLst/>
                        <a:latin typeface="Frutiger 45 Light" panose="020B0603020202020204" pitchFamily="34" charset="0"/>
                      </a:endParaRPr>
                    </a:p>
                  </a:txBody>
                  <a:tcPr marL="83820" marR="83820" marT="41910" marB="41910"/>
                </a:tc>
                <a:tc>
                  <a:txBody>
                    <a:bodyPr/>
                    <a:lstStyle/>
                    <a:p>
                      <a:pPr algn="l" rtl="0" fontAlgn="base"/>
                      <a:r>
                        <a:rPr lang="en-US" sz="1000" b="0">
                          <a:solidFill>
                            <a:srgbClr val="000000"/>
                          </a:solidFill>
                          <a:effectLst/>
                          <a:latin typeface="Frutiger 45 Light" panose="020B0603020202020204" pitchFamily="34" charset="0"/>
                        </a:rPr>
                        <a:t>Exchange where stock is traded </a:t>
                      </a:r>
                      <a:endParaRPr lang="en-US" sz="1000" b="0" i="0">
                        <a:effectLst/>
                        <a:latin typeface="Frutiger 45 Light" panose="020B0603020202020204" pitchFamily="34" charset="0"/>
                      </a:endParaRPr>
                    </a:p>
                  </a:txBody>
                  <a:tcPr marL="83820" marR="83820" marT="41910" marB="41910"/>
                </a:tc>
                <a:extLst>
                  <a:ext uri="{0D108BD9-81ED-4DB2-BD59-A6C34878D82A}">
                    <a16:rowId xmlns:a16="http://schemas.microsoft.com/office/drawing/2014/main" val="416363823"/>
                  </a:ext>
                </a:extLst>
              </a:tr>
              <a:tr h="270669">
                <a:tc>
                  <a:txBody>
                    <a:bodyPr/>
                    <a:lstStyle/>
                    <a:p>
                      <a:pPr algn="l" rtl="0" fontAlgn="base"/>
                      <a:r>
                        <a:rPr lang="en-US" sz="1000" b="0">
                          <a:solidFill>
                            <a:srgbClr val="000000"/>
                          </a:solidFill>
                          <a:effectLst/>
                          <a:latin typeface="Frutiger 45 Light" panose="020B0603020202020204" pitchFamily="34" charset="0"/>
                        </a:rPr>
                        <a:t>calculation_type </a:t>
                      </a:r>
                      <a:endParaRPr lang="en-US" sz="1000" b="0" i="0">
                        <a:effectLst/>
                        <a:latin typeface="Frutiger 45 Light" panose="020B0603020202020204" pitchFamily="34" charset="0"/>
                      </a:endParaRPr>
                    </a:p>
                  </a:txBody>
                  <a:tcPr marL="83820" marR="83820" marT="41910" marB="41910"/>
                </a:tc>
                <a:tc>
                  <a:txBody>
                    <a:bodyPr/>
                    <a:lstStyle/>
                    <a:p>
                      <a:pPr algn="l" rtl="0" fontAlgn="base"/>
                      <a:r>
                        <a:rPr lang="en-US" sz="1000" b="0">
                          <a:solidFill>
                            <a:srgbClr val="000000"/>
                          </a:solidFill>
                          <a:effectLst/>
                          <a:latin typeface="Frutiger 45 Light" panose="020B0603020202020204" pitchFamily="34" charset="0"/>
                        </a:rPr>
                        <a:t>string </a:t>
                      </a:r>
                      <a:endParaRPr lang="en-US" sz="1000" b="0" i="0">
                        <a:effectLst/>
                        <a:latin typeface="Frutiger 45 Light" panose="020B0603020202020204" pitchFamily="34" charset="0"/>
                      </a:endParaRPr>
                    </a:p>
                  </a:txBody>
                  <a:tcPr marL="83820" marR="83820" marT="41910" marB="41910"/>
                </a:tc>
                <a:tc>
                  <a:txBody>
                    <a:bodyPr/>
                    <a:lstStyle/>
                    <a:p>
                      <a:pPr algn="l" rtl="0" fontAlgn="base"/>
                      <a:r>
                        <a:rPr lang="en-US" sz="1000" b="0">
                          <a:solidFill>
                            <a:srgbClr val="000000"/>
                          </a:solidFill>
                          <a:effectLst/>
                          <a:latin typeface="Frutiger 45 Light" panose="020B0603020202020204" pitchFamily="34" charset="0"/>
                        </a:rPr>
                        <a:t>Type of calculation ('Metric Value') </a:t>
                      </a:r>
                      <a:endParaRPr lang="en-US" sz="1000" b="0" i="0">
                        <a:effectLst/>
                        <a:latin typeface="Frutiger 45 Light" panose="020B0603020202020204" pitchFamily="34" charset="0"/>
                      </a:endParaRPr>
                    </a:p>
                  </a:txBody>
                  <a:tcPr marL="83820" marR="83820" marT="41910" marB="41910"/>
                </a:tc>
                <a:extLst>
                  <a:ext uri="{0D108BD9-81ED-4DB2-BD59-A6C34878D82A}">
                    <a16:rowId xmlns:a16="http://schemas.microsoft.com/office/drawing/2014/main" val="4260417519"/>
                  </a:ext>
                </a:extLst>
              </a:tr>
              <a:tr h="270669">
                <a:tc>
                  <a:txBody>
                    <a:bodyPr/>
                    <a:lstStyle/>
                    <a:p>
                      <a:pPr algn="l" rtl="0" fontAlgn="base"/>
                      <a:r>
                        <a:rPr lang="en-US" sz="1000" b="0">
                          <a:solidFill>
                            <a:srgbClr val="000000"/>
                          </a:solidFill>
                          <a:effectLst/>
                          <a:latin typeface="Frutiger 45 Light" panose="020B0603020202020204" pitchFamily="34" charset="0"/>
                        </a:rPr>
                        <a:t>followers </a:t>
                      </a:r>
                      <a:endParaRPr lang="en-US" sz="1000" b="0" i="0">
                        <a:effectLst/>
                        <a:latin typeface="Frutiger 45 Light" panose="020B0603020202020204" pitchFamily="34" charset="0"/>
                      </a:endParaRPr>
                    </a:p>
                  </a:txBody>
                  <a:tcPr marL="83820" marR="83820" marT="41910" marB="41910"/>
                </a:tc>
                <a:tc>
                  <a:txBody>
                    <a:bodyPr/>
                    <a:lstStyle/>
                    <a:p>
                      <a:pPr algn="l" rtl="0" fontAlgn="base"/>
                      <a:r>
                        <a:rPr lang="en-US" sz="1000" b="0">
                          <a:solidFill>
                            <a:srgbClr val="000000"/>
                          </a:solidFill>
                          <a:effectLst/>
                          <a:latin typeface="Frutiger 45 Light" panose="020B0603020202020204" pitchFamily="34" charset="0"/>
                        </a:rPr>
                        <a:t>int </a:t>
                      </a:r>
                      <a:endParaRPr lang="en-US" sz="1000" b="0" i="0">
                        <a:effectLst/>
                        <a:latin typeface="Frutiger 45 Light" panose="020B0603020202020204" pitchFamily="34" charset="0"/>
                      </a:endParaRPr>
                    </a:p>
                  </a:txBody>
                  <a:tcPr marL="83820" marR="83820" marT="41910" marB="41910"/>
                </a:tc>
                <a:tc>
                  <a:txBody>
                    <a:bodyPr/>
                    <a:lstStyle/>
                    <a:p>
                      <a:pPr algn="l" rtl="0" fontAlgn="base"/>
                      <a:r>
                        <a:rPr lang="en-US" sz="1000" b="0">
                          <a:solidFill>
                            <a:srgbClr val="000000"/>
                          </a:solidFill>
                          <a:effectLst/>
                          <a:latin typeface="Frutiger 45 Light" panose="020B0603020202020204" pitchFamily="34" charset="0"/>
                        </a:rPr>
                        <a:t>Number of followers at period_end_date </a:t>
                      </a:r>
                      <a:endParaRPr lang="en-US" sz="1000" b="0" i="0">
                        <a:effectLst/>
                        <a:latin typeface="Frutiger 45 Light" panose="020B0603020202020204" pitchFamily="34" charset="0"/>
                      </a:endParaRPr>
                    </a:p>
                  </a:txBody>
                  <a:tcPr marL="83820" marR="83820" marT="41910" marB="41910"/>
                </a:tc>
                <a:extLst>
                  <a:ext uri="{0D108BD9-81ED-4DB2-BD59-A6C34878D82A}">
                    <a16:rowId xmlns:a16="http://schemas.microsoft.com/office/drawing/2014/main" val="3294543695"/>
                  </a:ext>
                </a:extLst>
              </a:tr>
              <a:tr h="270669">
                <a:tc>
                  <a:txBody>
                    <a:bodyPr/>
                    <a:lstStyle/>
                    <a:p>
                      <a:pPr algn="l" rtl="0" fontAlgn="base"/>
                      <a:r>
                        <a:rPr lang="en-US" sz="1000" b="0">
                          <a:solidFill>
                            <a:srgbClr val="000000"/>
                          </a:solidFill>
                          <a:effectLst/>
                          <a:latin typeface="Frutiger 45 Light" panose="020B0603020202020204" pitchFamily="34" charset="0"/>
                        </a:rPr>
                        <a:t>pictures </a:t>
                      </a:r>
                      <a:endParaRPr lang="en-US" sz="1000" b="0" i="0">
                        <a:effectLst/>
                        <a:latin typeface="Frutiger 45 Light" panose="020B0603020202020204" pitchFamily="34" charset="0"/>
                      </a:endParaRPr>
                    </a:p>
                  </a:txBody>
                  <a:tcPr marL="83820" marR="83820" marT="41910" marB="41910"/>
                </a:tc>
                <a:tc>
                  <a:txBody>
                    <a:bodyPr/>
                    <a:lstStyle/>
                    <a:p>
                      <a:pPr algn="l" rtl="0" fontAlgn="base"/>
                      <a:r>
                        <a:rPr lang="en-US" sz="1000" b="0">
                          <a:solidFill>
                            <a:srgbClr val="000000"/>
                          </a:solidFill>
                          <a:effectLst/>
                          <a:latin typeface="Frutiger 45 Light" panose="020B0603020202020204" pitchFamily="34" charset="0"/>
                        </a:rPr>
                        <a:t>int </a:t>
                      </a:r>
                      <a:endParaRPr lang="en-US" sz="1000" b="0" i="0">
                        <a:effectLst/>
                        <a:latin typeface="Frutiger 45 Light" panose="020B0603020202020204" pitchFamily="34" charset="0"/>
                      </a:endParaRPr>
                    </a:p>
                  </a:txBody>
                  <a:tcPr marL="83820" marR="83820" marT="41910" marB="41910"/>
                </a:tc>
                <a:tc>
                  <a:txBody>
                    <a:bodyPr/>
                    <a:lstStyle/>
                    <a:p>
                      <a:pPr algn="l" rtl="0" fontAlgn="base"/>
                      <a:r>
                        <a:rPr lang="en-US" sz="1000" b="0">
                          <a:solidFill>
                            <a:srgbClr val="000000"/>
                          </a:solidFill>
                          <a:effectLst/>
                          <a:latin typeface="Frutiger 45 Light" panose="020B0603020202020204" pitchFamily="34" charset="0"/>
                        </a:rPr>
                        <a:t>Number of pictures during the period </a:t>
                      </a:r>
                      <a:endParaRPr lang="en-US" sz="1000" b="0" i="0">
                        <a:effectLst/>
                        <a:latin typeface="Frutiger 45 Light" panose="020B0603020202020204" pitchFamily="34" charset="0"/>
                      </a:endParaRPr>
                    </a:p>
                  </a:txBody>
                  <a:tcPr marL="83820" marR="83820" marT="41910" marB="41910"/>
                </a:tc>
                <a:extLst>
                  <a:ext uri="{0D108BD9-81ED-4DB2-BD59-A6C34878D82A}">
                    <a16:rowId xmlns:a16="http://schemas.microsoft.com/office/drawing/2014/main" val="1787898805"/>
                  </a:ext>
                </a:extLst>
              </a:tr>
              <a:tr h="270669">
                <a:tc>
                  <a:txBody>
                    <a:bodyPr/>
                    <a:lstStyle/>
                    <a:p>
                      <a:pPr algn="l" rtl="0" fontAlgn="base"/>
                      <a:r>
                        <a:rPr lang="en-US" sz="1000" b="0">
                          <a:solidFill>
                            <a:srgbClr val="000000"/>
                          </a:solidFill>
                          <a:effectLst/>
                          <a:latin typeface="Frutiger 45 Light" panose="020B0603020202020204" pitchFamily="34" charset="0"/>
                        </a:rPr>
                        <a:t>videos </a:t>
                      </a:r>
                      <a:endParaRPr lang="en-US" sz="1000" b="0" i="0">
                        <a:effectLst/>
                        <a:latin typeface="Frutiger 45 Light" panose="020B0603020202020204" pitchFamily="34" charset="0"/>
                      </a:endParaRPr>
                    </a:p>
                  </a:txBody>
                  <a:tcPr marL="83820" marR="83820" marT="41910" marB="41910"/>
                </a:tc>
                <a:tc>
                  <a:txBody>
                    <a:bodyPr/>
                    <a:lstStyle/>
                    <a:p>
                      <a:pPr algn="l" rtl="0" fontAlgn="base"/>
                      <a:r>
                        <a:rPr lang="en-US" sz="1000" b="0">
                          <a:solidFill>
                            <a:srgbClr val="000000"/>
                          </a:solidFill>
                          <a:effectLst/>
                          <a:latin typeface="Frutiger 45 Light" panose="020B0603020202020204" pitchFamily="34" charset="0"/>
                        </a:rPr>
                        <a:t>int </a:t>
                      </a:r>
                      <a:endParaRPr lang="en-US" sz="1000" b="0" i="0">
                        <a:effectLst/>
                        <a:latin typeface="Frutiger 45 Light" panose="020B0603020202020204" pitchFamily="34" charset="0"/>
                      </a:endParaRPr>
                    </a:p>
                  </a:txBody>
                  <a:tcPr marL="83820" marR="83820" marT="41910" marB="41910"/>
                </a:tc>
                <a:tc>
                  <a:txBody>
                    <a:bodyPr/>
                    <a:lstStyle/>
                    <a:p>
                      <a:pPr algn="l" rtl="0" fontAlgn="base"/>
                      <a:r>
                        <a:rPr lang="en-US" sz="1000" b="0">
                          <a:solidFill>
                            <a:srgbClr val="000000"/>
                          </a:solidFill>
                          <a:effectLst/>
                          <a:latin typeface="Frutiger 45 Light" panose="020B0603020202020204" pitchFamily="34" charset="0"/>
                        </a:rPr>
                        <a:t>Number of videos during the period </a:t>
                      </a:r>
                      <a:endParaRPr lang="en-US" sz="1000" b="0" i="0">
                        <a:effectLst/>
                        <a:latin typeface="Frutiger 45 Light" panose="020B0603020202020204" pitchFamily="34" charset="0"/>
                      </a:endParaRPr>
                    </a:p>
                  </a:txBody>
                  <a:tcPr marL="83820" marR="83820" marT="41910" marB="41910"/>
                </a:tc>
                <a:extLst>
                  <a:ext uri="{0D108BD9-81ED-4DB2-BD59-A6C34878D82A}">
                    <a16:rowId xmlns:a16="http://schemas.microsoft.com/office/drawing/2014/main" val="1164101678"/>
                  </a:ext>
                </a:extLst>
              </a:tr>
              <a:tr h="0">
                <a:tc>
                  <a:txBody>
                    <a:bodyPr/>
                    <a:lstStyle/>
                    <a:p>
                      <a:pPr algn="l" rtl="0" fontAlgn="base"/>
                      <a:r>
                        <a:rPr lang="en-US" sz="1000" b="0">
                          <a:solidFill>
                            <a:srgbClr val="000000"/>
                          </a:solidFill>
                          <a:effectLst/>
                          <a:latin typeface="Frutiger 45 Light" panose="020B0603020202020204" pitchFamily="34" charset="0"/>
                        </a:rPr>
                        <a:t>comments </a:t>
                      </a:r>
                      <a:endParaRPr lang="en-US" sz="1000" b="0" i="0">
                        <a:effectLst/>
                        <a:latin typeface="Frutiger 45 Light" panose="020B0603020202020204" pitchFamily="34" charset="0"/>
                      </a:endParaRPr>
                    </a:p>
                  </a:txBody>
                  <a:tcPr marL="83820" marR="83820" marT="41910" marB="41910"/>
                </a:tc>
                <a:tc>
                  <a:txBody>
                    <a:bodyPr/>
                    <a:lstStyle/>
                    <a:p>
                      <a:pPr algn="l" rtl="0" fontAlgn="base"/>
                      <a:r>
                        <a:rPr lang="en-US" sz="1000" b="0">
                          <a:solidFill>
                            <a:srgbClr val="000000"/>
                          </a:solidFill>
                          <a:effectLst/>
                          <a:latin typeface="Frutiger 45 Light" panose="020B0603020202020204" pitchFamily="34" charset="0"/>
                        </a:rPr>
                        <a:t>int </a:t>
                      </a:r>
                      <a:endParaRPr lang="en-US" sz="1000" b="0" i="0">
                        <a:effectLst/>
                        <a:latin typeface="Frutiger 45 Light" panose="020B0603020202020204" pitchFamily="34" charset="0"/>
                      </a:endParaRPr>
                    </a:p>
                  </a:txBody>
                  <a:tcPr marL="83820" marR="83820" marT="41910" marB="41910"/>
                </a:tc>
                <a:tc>
                  <a:txBody>
                    <a:bodyPr/>
                    <a:lstStyle/>
                    <a:p>
                      <a:pPr algn="l" rtl="0" fontAlgn="base"/>
                      <a:r>
                        <a:rPr lang="en-US" sz="1000" b="0">
                          <a:solidFill>
                            <a:srgbClr val="000000"/>
                          </a:solidFill>
                          <a:effectLst/>
                          <a:latin typeface="Frutiger 45 Light" panose="020B0603020202020204" pitchFamily="34" charset="0"/>
                        </a:rPr>
                        <a:t>Number of comments during the period </a:t>
                      </a:r>
                      <a:endParaRPr lang="en-US" sz="1000" b="0" i="0">
                        <a:effectLst/>
                        <a:latin typeface="Frutiger 45 Light" panose="020B0603020202020204" pitchFamily="34" charset="0"/>
                      </a:endParaRPr>
                    </a:p>
                  </a:txBody>
                  <a:tcPr marL="83820" marR="83820" marT="41910" marB="41910"/>
                </a:tc>
                <a:extLst>
                  <a:ext uri="{0D108BD9-81ED-4DB2-BD59-A6C34878D82A}">
                    <a16:rowId xmlns:a16="http://schemas.microsoft.com/office/drawing/2014/main" val="437988277"/>
                  </a:ext>
                </a:extLst>
              </a:tr>
              <a:tr h="270669">
                <a:tc>
                  <a:txBody>
                    <a:bodyPr/>
                    <a:lstStyle/>
                    <a:p>
                      <a:pPr algn="l" rtl="0" fontAlgn="base"/>
                      <a:r>
                        <a:rPr lang="en-US" sz="1000" b="0">
                          <a:solidFill>
                            <a:srgbClr val="000000"/>
                          </a:solidFill>
                          <a:effectLst/>
                          <a:latin typeface="Frutiger 45 Light" panose="020B0603020202020204" pitchFamily="34" charset="0"/>
                        </a:rPr>
                        <a:t>likes </a:t>
                      </a:r>
                      <a:endParaRPr lang="en-US" sz="1000" b="0" i="0">
                        <a:effectLst/>
                        <a:latin typeface="Frutiger 45 Light" panose="020B0603020202020204" pitchFamily="34" charset="0"/>
                      </a:endParaRPr>
                    </a:p>
                  </a:txBody>
                  <a:tcPr marL="83820" marR="83820" marT="41910" marB="41910"/>
                </a:tc>
                <a:tc>
                  <a:txBody>
                    <a:bodyPr/>
                    <a:lstStyle/>
                    <a:p>
                      <a:pPr algn="l" rtl="0" fontAlgn="base"/>
                      <a:r>
                        <a:rPr lang="en-US" sz="1000" b="0">
                          <a:solidFill>
                            <a:srgbClr val="000000"/>
                          </a:solidFill>
                          <a:effectLst/>
                          <a:latin typeface="Frutiger 45 Light" panose="020B0603020202020204" pitchFamily="34" charset="0"/>
                        </a:rPr>
                        <a:t>int </a:t>
                      </a:r>
                      <a:endParaRPr lang="en-US" sz="1000" b="0" i="0">
                        <a:effectLst/>
                        <a:latin typeface="Frutiger 45 Light" panose="020B0603020202020204" pitchFamily="34" charset="0"/>
                      </a:endParaRPr>
                    </a:p>
                  </a:txBody>
                  <a:tcPr marL="83820" marR="83820" marT="41910" marB="41910"/>
                </a:tc>
                <a:tc>
                  <a:txBody>
                    <a:bodyPr/>
                    <a:lstStyle/>
                    <a:p>
                      <a:pPr algn="l" rtl="0" fontAlgn="base"/>
                      <a:r>
                        <a:rPr lang="en-US" sz="1000" b="0" dirty="0">
                          <a:solidFill>
                            <a:srgbClr val="000000"/>
                          </a:solidFill>
                          <a:effectLst/>
                          <a:latin typeface="Frutiger 45 Light" panose="020B0603020202020204" pitchFamily="34" charset="0"/>
                        </a:rPr>
                        <a:t>Number of likes during the period </a:t>
                      </a:r>
                      <a:endParaRPr lang="en-US" sz="1000" b="0" i="0" dirty="0">
                        <a:effectLst/>
                        <a:latin typeface="Frutiger 45 Light" panose="020B0603020202020204" pitchFamily="34" charset="0"/>
                      </a:endParaRPr>
                    </a:p>
                  </a:txBody>
                  <a:tcPr marL="83820" marR="83820" marT="41910" marB="41910"/>
                </a:tc>
                <a:extLst>
                  <a:ext uri="{0D108BD9-81ED-4DB2-BD59-A6C34878D82A}">
                    <a16:rowId xmlns:a16="http://schemas.microsoft.com/office/drawing/2014/main" val="3808589603"/>
                  </a:ext>
                </a:extLst>
              </a:tr>
            </a:tbl>
          </a:graphicData>
        </a:graphic>
      </p:graphicFrame>
      <p:sp>
        <p:nvSpPr>
          <p:cNvPr id="4" name="Rectangle 1">
            <a:extLst>
              <a:ext uri="{FF2B5EF4-FFF2-40B4-BE49-F238E27FC236}">
                <a16:creationId xmlns:a16="http://schemas.microsoft.com/office/drawing/2014/main" id="{6F0E8A24-36E3-DB9D-1740-FDAC1D4BE12F}"/>
              </a:ext>
            </a:extLst>
          </p:cNvPr>
          <p:cNvSpPr>
            <a:spLocks noChangeArrowheads="1"/>
          </p:cNvSpPr>
          <p:nvPr/>
        </p:nvSpPr>
        <p:spPr bwMode="auto">
          <a:xfrm>
            <a:off x="509847" y="5841569"/>
            <a:ext cx="2352824" cy="18466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kumimoji="0" lang="en-US" altLang="en-US" sz="1200" b="0" i="0" u="none" strike="noStrike" cap="none" normalizeH="0" baseline="0" dirty="0">
                <a:ln>
                  <a:noFill/>
                </a:ln>
                <a:solidFill>
                  <a:srgbClr val="000000"/>
                </a:solidFill>
                <a:effectLst/>
                <a:latin typeface="Frutiger 45 Light" panose="020B0603020202020204" pitchFamily="34" charset="0"/>
                <a:cs typeface="Segoe UI"/>
              </a:rPr>
              <a:t>Data starts in 2015</a:t>
            </a:r>
            <a:r>
              <a:rPr lang="en-US" altLang="en-US" sz="1200" dirty="0">
                <a:solidFill>
                  <a:srgbClr val="000000"/>
                </a:solidFill>
                <a:latin typeface="Frutiger 45 Light" panose="020B0603020202020204" pitchFamily="34" charset="0"/>
                <a:cs typeface="Segoe UI"/>
              </a:rPr>
              <a:t> and ends 2023 </a:t>
            </a:r>
            <a:endParaRPr kumimoji="0" lang="en-US" altLang="en-US" sz="600" b="0" i="0" u="none" strike="noStrike" cap="none" normalizeH="0" baseline="0" dirty="0">
              <a:ln>
                <a:noFill/>
              </a:ln>
              <a:solidFill>
                <a:schemeClr val="tx1"/>
              </a:solidFill>
              <a:effectLst/>
              <a:latin typeface="Frutiger 45 Light" panose="020B0603020202020204" pitchFamily="34" charset="0"/>
              <a:cs typeface="Segoe UI"/>
            </a:endParaRPr>
          </a:p>
        </p:txBody>
      </p:sp>
    </p:spTree>
    <p:extLst>
      <p:ext uri="{BB962C8B-B14F-4D97-AF65-F5344CB8AC3E}">
        <p14:creationId xmlns:p14="http://schemas.microsoft.com/office/powerpoint/2010/main" val="11807535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31361-E4C8-2AF8-44EA-DCC8B713A47D}"/>
              </a:ext>
            </a:extLst>
          </p:cNvPr>
          <p:cNvSpPr>
            <a:spLocks noGrp="1"/>
          </p:cNvSpPr>
          <p:nvPr>
            <p:ph type="title"/>
          </p:nvPr>
        </p:nvSpPr>
        <p:spPr/>
        <p:txBody>
          <a:bodyPr/>
          <a:lstStyle/>
          <a:p>
            <a:r>
              <a:rPr lang="en-US"/>
              <a:t>Deliverables and Scoring</a:t>
            </a:r>
            <a:endParaRPr lang="en-US" dirty="0"/>
          </a:p>
        </p:txBody>
      </p:sp>
      <p:sp>
        <p:nvSpPr>
          <p:cNvPr id="5" name="Rectangle 4">
            <a:extLst>
              <a:ext uri="{FF2B5EF4-FFF2-40B4-BE49-F238E27FC236}">
                <a16:creationId xmlns:a16="http://schemas.microsoft.com/office/drawing/2014/main" id="{42DFD99C-75DA-85FA-F055-9DF98AEE1B72}"/>
              </a:ext>
            </a:extLst>
          </p:cNvPr>
          <p:cNvSpPr>
            <a:spLocks/>
          </p:cNvSpPr>
          <p:nvPr/>
        </p:nvSpPr>
        <p:spPr>
          <a:xfrm>
            <a:off x="509846" y="1297774"/>
            <a:ext cx="5486400" cy="4852413"/>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27000" tIns="127000" rIns="127000" bIns="127000" rtlCol="0" anchor="t"/>
          <a:lstStyle/>
          <a:p>
            <a:r>
              <a:rPr lang="en-US" sz="1000" b="1" dirty="0">
                <a:solidFill>
                  <a:schemeClr val="tx1"/>
                </a:solidFill>
                <a:effectLst/>
                <a:latin typeface="Frutiger 45 Light" panose="020B0603020202020204" pitchFamily="34" charset="0"/>
              </a:rPr>
              <a:t>Code and documentation </a:t>
            </a:r>
            <a:r>
              <a:rPr lang="en-US" sz="1000" b="1" dirty="0">
                <a:solidFill>
                  <a:schemeClr val="tx1"/>
                </a:solidFill>
                <a:latin typeface="Frutiger 45 Light" panose="020B0603020202020204" pitchFamily="34" charset="0"/>
              </a:rPr>
              <a:t>s</a:t>
            </a:r>
            <a:r>
              <a:rPr lang="en-US" sz="1000" b="1" dirty="0">
                <a:solidFill>
                  <a:schemeClr val="tx1"/>
                </a:solidFill>
                <a:effectLst/>
                <a:latin typeface="Frutiger 45 Light" panose="020B0603020202020204" pitchFamily="34" charset="0"/>
              </a:rPr>
              <a:t>ubmission </a:t>
            </a:r>
            <a:r>
              <a:rPr lang="en-US" sz="1000" b="1" dirty="0">
                <a:solidFill>
                  <a:schemeClr val="tx1"/>
                </a:solidFill>
                <a:latin typeface="Frutiger 45 Light" panose="020B0603020202020204" pitchFamily="34" charset="0"/>
              </a:rPr>
              <a:t>g</a:t>
            </a:r>
            <a:r>
              <a:rPr lang="en-US" sz="1000" b="1" dirty="0">
                <a:solidFill>
                  <a:schemeClr val="tx1"/>
                </a:solidFill>
                <a:effectLst/>
                <a:latin typeface="Frutiger 45 Light" panose="020B0603020202020204" pitchFamily="34" charset="0"/>
              </a:rPr>
              <a:t>uidelines:</a:t>
            </a:r>
            <a:br>
              <a:rPr lang="en-US" sz="1000" dirty="0">
                <a:effectLst/>
                <a:latin typeface="Frutiger 45 Light" panose="020B0603020202020204" pitchFamily="34" charset="0"/>
              </a:rPr>
            </a:br>
            <a:br>
              <a:rPr lang="en-US" sz="1000" dirty="0">
                <a:effectLst/>
                <a:latin typeface="Frutiger 45 Light" panose="020B0603020202020204" pitchFamily="34" charset="0"/>
              </a:rPr>
            </a:br>
            <a:r>
              <a:rPr lang="en-US" sz="1000" dirty="0">
                <a:solidFill>
                  <a:schemeClr val="tx1"/>
                </a:solidFill>
                <a:effectLst/>
                <a:latin typeface="Frutiger 45 Light" panose="020B0603020202020204" pitchFamily="34" charset="0"/>
              </a:rPr>
              <a:t>Participants are granted the flexibility to select their preferred format for project submission. Acceptable formats include, but are not limited to, Jupyter Notebooks, R Markdown files, or standalone Python scripts. Regardless of the chosen format, it is imperative that all submitted code is commented and logically structured to facilitate ease of understanding. The culmination of your submission should be a technical report that outlines your analytical journey, highlighting the methodologies employed, any obstacles encountered along the way, and the strategies adopted to overcome these challenges. This comprehensive report should consist of the following key components:</a:t>
            </a:r>
            <a:endParaRPr lang="en-US" sz="1000" b="1" dirty="0">
              <a:solidFill>
                <a:schemeClr val="tx1"/>
              </a:solidFill>
              <a:effectLst/>
              <a:latin typeface="Frutiger 45 Light" panose="020B0603020202020204" pitchFamily="34" charset="0"/>
            </a:endParaRPr>
          </a:p>
          <a:p>
            <a:pPr marL="228600" indent="-228600">
              <a:spcBef>
                <a:spcPts val="600"/>
              </a:spcBef>
              <a:buFont typeface="+mj-lt"/>
              <a:buAutoNum type="arabicPeriod"/>
            </a:pPr>
            <a:r>
              <a:rPr lang="en-US" sz="1000" b="1" dirty="0">
                <a:solidFill>
                  <a:schemeClr val="tx1"/>
                </a:solidFill>
                <a:effectLst/>
                <a:latin typeface="Frutiger 45 Light" panose="020B0603020202020204" pitchFamily="34" charset="0"/>
              </a:rPr>
              <a:t>Data </a:t>
            </a:r>
            <a:r>
              <a:rPr lang="en-US" sz="1000" b="1" dirty="0">
                <a:solidFill>
                  <a:schemeClr val="tx1"/>
                </a:solidFill>
                <a:latin typeface="Frutiger 45 Light" panose="020B0603020202020204" pitchFamily="34" charset="0"/>
              </a:rPr>
              <a:t>u</a:t>
            </a:r>
            <a:r>
              <a:rPr lang="en-US" sz="1000" b="1" dirty="0">
                <a:solidFill>
                  <a:schemeClr val="tx1"/>
                </a:solidFill>
                <a:effectLst/>
                <a:latin typeface="Frutiger 45 Light" panose="020B0603020202020204" pitchFamily="34" charset="0"/>
              </a:rPr>
              <a:t>nderstanding summary</a:t>
            </a:r>
            <a:endParaRPr lang="en-US" dirty="0">
              <a:solidFill>
                <a:schemeClr val="tx1"/>
              </a:solidFill>
              <a:latin typeface="Frutiger 45 Light" panose="020B0603020202020204" pitchFamily="34" charset="0"/>
            </a:endParaRPr>
          </a:p>
          <a:p>
            <a:pPr marL="742950" lvl="1" indent="-285750">
              <a:spcBef>
                <a:spcPts val="600"/>
              </a:spcBef>
              <a:buFont typeface="+mj-lt"/>
              <a:buAutoNum type="romanLcPeriod"/>
            </a:pPr>
            <a:r>
              <a:rPr lang="en-US" sz="1000" b="1" dirty="0">
                <a:solidFill>
                  <a:schemeClr val="tx1"/>
                </a:solidFill>
                <a:effectLst/>
                <a:latin typeface="Frutiger 45 Light" panose="020B0603020202020204" pitchFamily="34" charset="0"/>
              </a:rPr>
              <a:t>Data cleaning and preprocessing:</a:t>
            </a:r>
            <a:r>
              <a:rPr lang="en-US" sz="1000" dirty="0">
                <a:solidFill>
                  <a:schemeClr val="tx1"/>
                </a:solidFill>
                <a:latin typeface="Frutiger 45 Light" panose="020B0603020202020204" pitchFamily="34" charset="0"/>
              </a:rPr>
              <a:t> </a:t>
            </a:r>
            <a:r>
              <a:rPr lang="en-US" sz="1000" dirty="0">
                <a:solidFill>
                  <a:schemeClr val="tx1"/>
                </a:solidFill>
                <a:effectLst/>
                <a:latin typeface="Frutiger 45 Light" panose="020B0603020202020204" pitchFamily="34" charset="0"/>
              </a:rPr>
              <a:t>Provide a detailed account of the initial steps taken to prepare the data for analysis. This should include a description of how data quality issues, such as missing values or outliers, were addressed.</a:t>
            </a:r>
            <a:endParaRPr lang="en-US" dirty="0">
              <a:solidFill>
                <a:schemeClr val="tx1"/>
              </a:solidFill>
              <a:latin typeface="Frutiger 45 Light" panose="020B0603020202020204" pitchFamily="34" charset="0"/>
            </a:endParaRPr>
          </a:p>
          <a:p>
            <a:pPr marL="742950" lvl="1" indent="-285750">
              <a:spcBef>
                <a:spcPts val="600"/>
              </a:spcBef>
              <a:buFont typeface="+mj-lt"/>
              <a:buAutoNum type="romanLcPeriod"/>
            </a:pPr>
            <a:r>
              <a:rPr lang="en-US" sz="1000" b="1" dirty="0">
                <a:solidFill>
                  <a:schemeClr val="tx1"/>
                </a:solidFill>
                <a:effectLst/>
                <a:latin typeface="Frutiger 45 Light" panose="020B0603020202020204" pitchFamily="34" charset="0"/>
              </a:rPr>
              <a:t>Assumptions:</a:t>
            </a:r>
            <a:r>
              <a:rPr lang="en-US" sz="1000" dirty="0">
                <a:solidFill>
                  <a:schemeClr val="tx1"/>
                </a:solidFill>
                <a:effectLst/>
                <a:latin typeface="Frutiger 45 Light" panose="020B0603020202020204" pitchFamily="34" charset="0"/>
              </a:rPr>
              <a:t> Clearly articulate any assumptions that were made during the data preparation phase.</a:t>
            </a:r>
            <a:endParaRPr lang="en-US" sz="1000" dirty="0">
              <a:solidFill>
                <a:schemeClr val="tx1"/>
              </a:solidFill>
              <a:latin typeface="Frutiger 45 Light" panose="020B0603020202020204" pitchFamily="34" charset="0"/>
            </a:endParaRPr>
          </a:p>
          <a:p>
            <a:pPr marL="742950" lvl="1" indent="-285750">
              <a:spcBef>
                <a:spcPts val="600"/>
              </a:spcBef>
              <a:buFont typeface="+mj-lt"/>
              <a:buAutoNum type="romanLcPeriod"/>
            </a:pPr>
            <a:r>
              <a:rPr lang="en-US" sz="1000" b="1" dirty="0">
                <a:solidFill>
                  <a:schemeClr val="tx1"/>
                </a:solidFill>
                <a:effectLst/>
                <a:latin typeface="Frutiger 45 Light" panose="020B0603020202020204" pitchFamily="34" charset="0"/>
              </a:rPr>
              <a:t>Feature </a:t>
            </a:r>
            <a:r>
              <a:rPr lang="en-US" sz="1000" b="1" dirty="0">
                <a:solidFill>
                  <a:schemeClr val="tx1"/>
                </a:solidFill>
                <a:latin typeface="Frutiger 45 Light" panose="020B0603020202020204" pitchFamily="34" charset="0"/>
              </a:rPr>
              <a:t>e</a:t>
            </a:r>
            <a:r>
              <a:rPr lang="en-US" sz="1000" b="1" dirty="0">
                <a:solidFill>
                  <a:schemeClr val="tx1"/>
                </a:solidFill>
                <a:effectLst/>
                <a:latin typeface="Frutiger 45 Light" panose="020B0603020202020204" pitchFamily="34" charset="0"/>
              </a:rPr>
              <a:t>ngineering and data </a:t>
            </a:r>
            <a:r>
              <a:rPr lang="en-US" sz="1000" b="1" dirty="0">
                <a:solidFill>
                  <a:schemeClr val="tx1"/>
                </a:solidFill>
                <a:latin typeface="Frutiger 45 Light" panose="020B0603020202020204" pitchFamily="34" charset="0"/>
              </a:rPr>
              <a:t>a</a:t>
            </a:r>
            <a:r>
              <a:rPr lang="en-US" sz="1000" b="1" dirty="0">
                <a:solidFill>
                  <a:schemeClr val="tx1"/>
                </a:solidFill>
                <a:effectLst/>
                <a:latin typeface="Frutiger 45 Light" panose="020B0603020202020204" pitchFamily="34" charset="0"/>
              </a:rPr>
              <a:t>ugmentation:</a:t>
            </a:r>
            <a:r>
              <a:rPr lang="en-US" sz="1000" dirty="0">
                <a:solidFill>
                  <a:schemeClr val="tx1"/>
                </a:solidFill>
                <a:effectLst/>
                <a:latin typeface="Frutiger 45 Light" panose="020B0603020202020204" pitchFamily="34" charset="0"/>
              </a:rPr>
              <a:t> Describe any techniques employed to enhance the dataset, whether through the creation of new features or augmentation of the existing data.</a:t>
            </a:r>
            <a:endParaRPr lang="en-US" sz="1000" dirty="0">
              <a:solidFill>
                <a:schemeClr val="tx1"/>
              </a:solidFill>
              <a:latin typeface="Frutiger 45 Light" panose="020B0603020202020204" pitchFamily="34" charset="0"/>
            </a:endParaRPr>
          </a:p>
          <a:p>
            <a:pPr marL="285750" indent="-285750">
              <a:spcBef>
                <a:spcPts val="600"/>
              </a:spcBef>
              <a:buFont typeface="+mj-lt"/>
              <a:buAutoNum type="arabicPeriod"/>
            </a:pPr>
            <a:r>
              <a:rPr lang="en-US" sz="1000" b="1" dirty="0">
                <a:solidFill>
                  <a:schemeClr val="tx1"/>
                </a:solidFill>
                <a:latin typeface="Frutiger 45 Light" panose="020B0603020202020204" pitchFamily="34" charset="0"/>
              </a:rPr>
              <a:t>Modelling approach summary</a:t>
            </a:r>
            <a:endParaRPr lang="en-US" sz="1000" dirty="0">
              <a:solidFill>
                <a:schemeClr val="tx1"/>
              </a:solidFill>
              <a:effectLst/>
              <a:latin typeface="Frutiger 45 Light" panose="020B0603020202020204" pitchFamily="34" charset="0"/>
            </a:endParaRPr>
          </a:p>
          <a:p>
            <a:pPr marL="742950" lvl="1" indent="-285750">
              <a:spcBef>
                <a:spcPts val="600"/>
              </a:spcBef>
              <a:buFont typeface="+mj-lt"/>
              <a:buAutoNum type="romanLcPeriod"/>
            </a:pPr>
            <a:r>
              <a:rPr lang="en-US" sz="1000" b="1" dirty="0">
                <a:solidFill>
                  <a:schemeClr val="tx1"/>
                </a:solidFill>
                <a:effectLst/>
                <a:latin typeface="Frutiger 45 Light" panose="020B0603020202020204" pitchFamily="34" charset="0"/>
              </a:rPr>
              <a:t>Model selection:</a:t>
            </a:r>
            <a:r>
              <a:rPr lang="en-US" sz="1000" dirty="0">
                <a:solidFill>
                  <a:schemeClr val="tx1"/>
                </a:solidFill>
                <a:effectLst/>
                <a:latin typeface="Frutiger 45 Light" panose="020B0603020202020204" pitchFamily="34" charset="0"/>
              </a:rPr>
              <a:t> Explain on the choice(s) of statistical or machine learning model(s) utilized in your analysis. Provide a compelling justification for each model selected, emphasizing how they align with the objectives of the challenge.</a:t>
            </a:r>
            <a:endParaRPr lang="en-US" sz="1000" dirty="0">
              <a:solidFill>
                <a:schemeClr val="tx1"/>
              </a:solidFill>
              <a:latin typeface="Frutiger 45 Light" panose="020B0603020202020204" pitchFamily="34" charset="0"/>
            </a:endParaRPr>
          </a:p>
          <a:p>
            <a:pPr marL="742950" lvl="1" indent="-285750">
              <a:spcBef>
                <a:spcPts val="600"/>
              </a:spcBef>
              <a:buFont typeface="+mj-lt"/>
              <a:buAutoNum type="romanLcPeriod"/>
            </a:pPr>
            <a:r>
              <a:rPr lang="en-US" sz="1000" b="1" dirty="0">
                <a:solidFill>
                  <a:schemeClr val="tx1"/>
                </a:solidFill>
                <a:effectLst/>
                <a:latin typeface="Frutiger 45 Light" panose="020B0603020202020204" pitchFamily="34" charset="0"/>
              </a:rPr>
              <a:t>Recommendations for </a:t>
            </a:r>
            <a:r>
              <a:rPr lang="en-US" sz="1000" b="1" dirty="0">
                <a:solidFill>
                  <a:schemeClr val="tx1"/>
                </a:solidFill>
                <a:latin typeface="Frutiger 45 Light" panose="020B0603020202020204" pitchFamily="34" charset="0"/>
              </a:rPr>
              <a:t>m</a:t>
            </a:r>
            <a:r>
              <a:rPr lang="en-US" sz="1000" b="1" dirty="0">
                <a:solidFill>
                  <a:schemeClr val="tx1"/>
                </a:solidFill>
                <a:effectLst/>
                <a:latin typeface="Frutiger 45 Light" panose="020B0603020202020204" pitchFamily="34" charset="0"/>
              </a:rPr>
              <a:t>odel </a:t>
            </a:r>
            <a:r>
              <a:rPr lang="en-US" sz="1000" b="1" dirty="0">
                <a:solidFill>
                  <a:schemeClr val="tx1"/>
                </a:solidFill>
                <a:latin typeface="Frutiger 45 Light" panose="020B0603020202020204" pitchFamily="34" charset="0"/>
              </a:rPr>
              <a:t>e</a:t>
            </a:r>
            <a:r>
              <a:rPr lang="en-US" sz="1000" b="1" dirty="0">
                <a:solidFill>
                  <a:schemeClr val="tx1"/>
                </a:solidFill>
                <a:effectLst/>
                <a:latin typeface="Frutiger 45 Light" panose="020B0603020202020204" pitchFamily="34" charset="0"/>
              </a:rPr>
              <a:t>nhancement:</a:t>
            </a:r>
            <a:r>
              <a:rPr lang="en-US" sz="1000" dirty="0">
                <a:solidFill>
                  <a:schemeClr val="tx1"/>
                </a:solidFill>
                <a:effectLst/>
                <a:latin typeface="Frutiger 45 Light" panose="020B0603020202020204" pitchFamily="34" charset="0"/>
              </a:rPr>
              <a:t> Conclude with a thoughtful reflection on potential avenues for further improving your model. Propose specific modifications or additional analyses that could refine your predictions and insights.</a:t>
            </a:r>
            <a:endParaRPr lang="en-US" sz="1000" dirty="0">
              <a:solidFill>
                <a:schemeClr val="tx1"/>
              </a:solidFill>
              <a:latin typeface="Frutiger 45 Light" panose="020B0603020202020204" pitchFamily="34" charset="0"/>
            </a:endParaRPr>
          </a:p>
        </p:txBody>
      </p:sp>
      <p:sp>
        <p:nvSpPr>
          <p:cNvPr id="6" name="Rectangle 5">
            <a:extLst>
              <a:ext uri="{FF2B5EF4-FFF2-40B4-BE49-F238E27FC236}">
                <a16:creationId xmlns:a16="http://schemas.microsoft.com/office/drawing/2014/main" id="{56CFBABC-4377-5064-BA94-3954E026711F}"/>
              </a:ext>
            </a:extLst>
          </p:cNvPr>
          <p:cNvSpPr>
            <a:spLocks/>
          </p:cNvSpPr>
          <p:nvPr/>
        </p:nvSpPr>
        <p:spPr>
          <a:xfrm>
            <a:off x="1089343" y="1148091"/>
            <a:ext cx="1120458" cy="299365"/>
          </a:xfrm>
          <a:prstGeom prst="rect">
            <a:avLst/>
          </a:prstGeom>
          <a:solidFill>
            <a:schemeClr val="bg1"/>
          </a:solidFill>
        </p:spPr>
        <p:txBody>
          <a:bodyPr wrap="square" lIns="83111" tIns="41555" rIns="83111" bIns="41555">
            <a:spAutoFit/>
          </a:bodyPr>
          <a:lstStyle/>
          <a:p>
            <a:pPr marL="0" lvl="2"/>
            <a:r>
              <a:rPr lang="en-US" sz="1400" dirty="0">
                <a:solidFill>
                  <a:srgbClr val="FF0000"/>
                </a:solidFill>
                <a:latin typeface="Frutiger 45 Light" panose="020B0603020202020204" pitchFamily="34" charset="0"/>
                <a:ea typeface="Calibri" charset="0"/>
                <a:cs typeface="Calibri" charset="0"/>
              </a:rPr>
              <a:t>Deliverables</a:t>
            </a:r>
            <a:r>
              <a:rPr lang="en-US" sz="1400" dirty="0">
                <a:solidFill>
                  <a:schemeClr val="accent3"/>
                </a:solidFill>
                <a:latin typeface="Frutiger 45 Light" panose="020B0603020202020204" pitchFamily="34" charset="0"/>
                <a:ea typeface="Calibri" charset="0"/>
                <a:cs typeface="Calibri" charset="0"/>
              </a:rPr>
              <a:t> </a:t>
            </a:r>
          </a:p>
        </p:txBody>
      </p:sp>
      <p:sp>
        <p:nvSpPr>
          <p:cNvPr id="7" name="Rectangle 6">
            <a:extLst>
              <a:ext uri="{FF2B5EF4-FFF2-40B4-BE49-F238E27FC236}">
                <a16:creationId xmlns:a16="http://schemas.microsoft.com/office/drawing/2014/main" id="{FBB46FFB-935A-96EA-1399-796A73F22F23}"/>
              </a:ext>
            </a:extLst>
          </p:cNvPr>
          <p:cNvSpPr>
            <a:spLocks/>
          </p:cNvSpPr>
          <p:nvPr/>
        </p:nvSpPr>
        <p:spPr>
          <a:xfrm>
            <a:off x="6285974" y="1297774"/>
            <a:ext cx="5486400" cy="4852412"/>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27000" tIns="127000" rIns="127000" bIns="127000" rtlCol="0" anchor="t"/>
          <a:lstStyle/>
          <a:p>
            <a:pPr rtl="0"/>
            <a:r>
              <a:rPr lang="en-US" sz="1050" dirty="0">
                <a:solidFill>
                  <a:schemeClr val="tx1"/>
                </a:solidFill>
                <a:effectLst/>
                <a:latin typeface="Frutiger 45 Light" panose="020B0603020202020204" pitchFamily="34" charset="0"/>
              </a:rPr>
              <a:t>Maximum of 100 points total</a:t>
            </a:r>
          </a:p>
          <a:p>
            <a:endParaRPr lang="en-US" sz="1050" dirty="0">
              <a:solidFill>
                <a:schemeClr val="tx1"/>
              </a:solidFill>
              <a:latin typeface="Frutiger 45 Light" panose="020B0603020202020204" pitchFamily="34" charset="0"/>
              <a:ea typeface="MS PGothic"/>
              <a:cs typeface="+mn-lt"/>
            </a:endParaRPr>
          </a:p>
          <a:p>
            <a:r>
              <a:rPr lang="en-US" sz="1000" b="1" dirty="0">
                <a:solidFill>
                  <a:schemeClr val="tx1"/>
                </a:solidFill>
                <a:latin typeface="Frutiger 45 Light" panose="020B0603020202020204" pitchFamily="34" charset="0"/>
              </a:rPr>
              <a:t>Data Understanding (40pts):</a:t>
            </a:r>
            <a:endParaRPr lang="en-US" sz="1000" b="1" dirty="0">
              <a:solidFill>
                <a:schemeClr val="tx1"/>
              </a:solidFill>
              <a:latin typeface="Frutiger 45 Light" panose="020B0603020202020204" pitchFamily="34" charset="0"/>
              <a:ea typeface="MS PGothic"/>
              <a:cs typeface="+mn-lt"/>
            </a:endParaRPr>
          </a:p>
          <a:p>
            <a:pPr marL="228600" indent="-228600">
              <a:spcBef>
                <a:spcPts val="600"/>
              </a:spcBef>
              <a:buFont typeface="+mj-lt"/>
              <a:buAutoNum type="arabicPeriod"/>
            </a:pPr>
            <a:r>
              <a:rPr lang="en-US" sz="1000" dirty="0">
                <a:solidFill>
                  <a:schemeClr val="tx1"/>
                </a:solidFill>
                <a:latin typeface="Frutiger 45 Light" panose="020B0603020202020204" pitchFamily="34" charset="0"/>
                <a:ea typeface="MS PGothic"/>
                <a:cs typeface="+mn-lt"/>
              </a:rPr>
              <a:t>Exploratory</a:t>
            </a:r>
            <a:r>
              <a:rPr lang="en-US" sz="1000" dirty="0">
                <a:solidFill>
                  <a:schemeClr val="tx1"/>
                </a:solidFill>
                <a:latin typeface="Frutiger 45 Light" panose="020B0603020202020204" pitchFamily="34" charset="0"/>
              </a:rPr>
              <a:t> Data Analysis</a:t>
            </a:r>
            <a:endParaRPr lang="en-US" sz="1000" b="1" dirty="0">
              <a:solidFill>
                <a:schemeClr val="tx1"/>
              </a:solidFill>
              <a:latin typeface="Frutiger 45 Light" panose="020B0603020202020204" pitchFamily="34" charset="0"/>
            </a:endParaRPr>
          </a:p>
          <a:p>
            <a:pPr marL="685800" lvl="1" indent="-228600">
              <a:spcBef>
                <a:spcPts val="600"/>
              </a:spcBef>
              <a:buFont typeface="Arial" panose="020B0604020202020204" pitchFamily="34" charset="0"/>
              <a:buChar char="•"/>
            </a:pPr>
            <a:r>
              <a:rPr lang="en-US" sz="1000" dirty="0">
                <a:solidFill>
                  <a:schemeClr val="tx1"/>
                </a:solidFill>
                <a:latin typeface="Frutiger 45 Light" panose="020B0603020202020204" pitchFamily="34" charset="0"/>
              </a:rPr>
              <a:t>Examination and understanding of the dataset's structure and content  </a:t>
            </a:r>
          </a:p>
          <a:p>
            <a:pPr marL="685800" lvl="1" indent="-228600">
              <a:spcBef>
                <a:spcPts val="600"/>
              </a:spcBef>
              <a:buFont typeface="Arial" panose="020B0604020202020204" pitchFamily="34" charset="0"/>
              <a:buChar char="•"/>
            </a:pPr>
            <a:r>
              <a:rPr lang="en-US" sz="1000" dirty="0">
                <a:solidFill>
                  <a:schemeClr val="tx1"/>
                </a:solidFill>
                <a:latin typeface="Frutiger 45 Light" panose="020B0603020202020204" pitchFamily="34" charset="0"/>
              </a:rPr>
              <a:t>Performing exploratory data analysis to understand data patterns, outliers, and relationships between variables</a:t>
            </a:r>
          </a:p>
          <a:p>
            <a:pPr marL="228600" indent="-228600">
              <a:spcBef>
                <a:spcPts val="600"/>
              </a:spcBef>
              <a:buFont typeface="+mj-lt"/>
              <a:buAutoNum type="arabicPeriod"/>
            </a:pPr>
            <a:r>
              <a:rPr lang="en-US" sz="1000" dirty="0">
                <a:solidFill>
                  <a:schemeClr val="tx1"/>
                </a:solidFill>
                <a:latin typeface="Frutiger 45 Light" panose="020B0603020202020204" pitchFamily="34" charset="0"/>
              </a:rPr>
              <a:t>Data Cleaning</a:t>
            </a:r>
            <a:endParaRPr lang="en-US" dirty="0">
              <a:solidFill>
                <a:schemeClr val="tx1"/>
              </a:solidFill>
              <a:latin typeface="Frutiger 45 Light" panose="020B0603020202020204" pitchFamily="34" charset="0"/>
            </a:endParaRPr>
          </a:p>
          <a:p>
            <a:pPr marL="685800" lvl="1" indent="-228600">
              <a:spcBef>
                <a:spcPts val="600"/>
              </a:spcBef>
              <a:buFont typeface="Arial" panose="020B0604020202020204" pitchFamily="34" charset="0"/>
              <a:buChar char="•"/>
            </a:pPr>
            <a:r>
              <a:rPr lang="en-US" sz="1000" dirty="0">
                <a:solidFill>
                  <a:schemeClr val="tx1"/>
                </a:solidFill>
                <a:latin typeface="Frutiger 45 Light" panose="020B0603020202020204" pitchFamily="34" charset="0"/>
              </a:rPr>
              <a:t>Data preprocessing, include, but not limited to, handling missing values, data conversions, and normalization</a:t>
            </a:r>
          </a:p>
          <a:p>
            <a:pPr lvl="2">
              <a:buAutoNum type="arabicPeriod"/>
            </a:pPr>
            <a:endParaRPr lang="en-US" sz="1050" dirty="0">
              <a:solidFill>
                <a:schemeClr val="tx1"/>
              </a:solidFill>
              <a:latin typeface="Frutiger 45 Light" panose="020B0603020202020204" pitchFamily="34" charset="0"/>
              <a:ea typeface="+mn-lt"/>
              <a:cs typeface="+mn-lt"/>
            </a:endParaRPr>
          </a:p>
          <a:p>
            <a:r>
              <a:rPr lang="en-US" sz="1000" b="1" dirty="0">
                <a:solidFill>
                  <a:schemeClr val="tx1"/>
                </a:solidFill>
                <a:latin typeface="Frutiger 45 Light"/>
              </a:rPr>
              <a:t>Modelling Approach (30pts) </a:t>
            </a:r>
            <a:r>
              <a:rPr lang="en-US" sz="1000" b="1" dirty="0">
                <a:latin typeface="Frutiger 45 Light"/>
              </a:rPr>
              <a:t>(30pts):</a:t>
            </a:r>
            <a:endParaRPr lang="en-US" sz="1000" b="1" dirty="0">
              <a:solidFill>
                <a:schemeClr val="tx1"/>
              </a:solidFill>
              <a:latin typeface="Frutiger 45 Light"/>
              <a:ea typeface="+mn-lt"/>
              <a:cs typeface="+mn-lt"/>
            </a:endParaRPr>
          </a:p>
          <a:p>
            <a:pPr marL="228600" indent="-228600">
              <a:spcBef>
                <a:spcPts val="600"/>
              </a:spcBef>
              <a:buFont typeface="+mj-lt"/>
              <a:buAutoNum type="arabicPeriod"/>
            </a:pPr>
            <a:r>
              <a:rPr lang="en-US" sz="1000" dirty="0">
                <a:solidFill>
                  <a:schemeClr val="tx1"/>
                </a:solidFill>
                <a:latin typeface="Frutiger 45 Light" panose="020B0603020202020204" pitchFamily="34" charset="0"/>
              </a:rPr>
              <a:t>Feature engineering to create relevant features for identifying deviations</a:t>
            </a:r>
          </a:p>
          <a:p>
            <a:pPr marL="228600" indent="-228600">
              <a:spcBef>
                <a:spcPts val="600"/>
              </a:spcBef>
              <a:buFont typeface="+mj-lt"/>
              <a:buAutoNum type="arabicPeriod"/>
            </a:pPr>
            <a:r>
              <a:rPr lang="en-US" sz="1000" dirty="0">
                <a:solidFill>
                  <a:schemeClr val="tx1"/>
                </a:solidFill>
                <a:latin typeface="Frutiger 45 Light" panose="020B0603020202020204" pitchFamily="34" charset="0"/>
              </a:rPr>
              <a:t>Development of a model to identify significant deviations from observed trends</a:t>
            </a:r>
          </a:p>
          <a:p>
            <a:pPr marL="228600" indent="-228600">
              <a:spcBef>
                <a:spcPts val="600"/>
              </a:spcBef>
              <a:buFont typeface="+mj-lt"/>
              <a:buAutoNum type="arabicPeriod"/>
            </a:pPr>
            <a:r>
              <a:rPr lang="en-US" sz="1000" dirty="0">
                <a:solidFill>
                  <a:schemeClr val="tx1"/>
                </a:solidFill>
                <a:latin typeface="Frutiger 45 Light" panose="020B0603020202020204" pitchFamily="34" charset="0"/>
              </a:rPr>
              <a:t>Evaluation of the model's performance and its ability to identify deviations</a:t>
            </a:r>
            <a:endParaRPr lang="en-US" sz="1000" dirty="0">
              <a:solidFill>
                <a:schemeClr val="tx1"/>
              </a:solidFill>
              <a:latin typeface="Frutiger 45 Light" panose="020B0603020202020204" pitchFamily="34" charset="0"/>
              <a:ea typeface="+mn-lt"/>
              <a:cs typeface="+mn-lt"/>
            </a:endParaRPr>
          </a:p>
          <a:p>
            <a:pPr lvl="1">
              <a:buFont typeface="Courier New"/>
              <a:buChar char="o"/>
            </a:pPr>
            <a:endParaRPr lang="en-US" sz="1050" dirty="0">
              <a:solidFill>
                <a:schemeClr val="tx1"/>
              </a:solidFill>
              <a:latin typeface="Frutiger 45 Light" panose="020B0603020202020204" pitchFamily="34" charset="0"/>
              <a:ea typeface="+mn-lt"/>
              <a:cs typeface="+mn-lt"/>
            </a:endParaRPr>
          </a:p>
          <a:p>
            <a:r>
              <a:rPr lang="en-US" sz="1000" b="1" dirty="0">
                <a:solidFill>
                  <a:schemeClr val="tx1"/>
                </a:solidFill>
                <a:latin typeface="Frutiger 45 Light" panose="020B0603020202020204" pitchFamily="34" charset="0"/>
              </a:rPr>
              <a:t>Creativity and Presentation (30pts):</a:t>
            </a:r>
            <a:endParaRPr lang="en-US" sz="1000" b="1" dirty="0">
              <a:solidFill>
                <a:schemeClr val="tx1"/>
              </a:solidFill>
              <a:latin typeface="Frutiger 45 Light" panose="020B0603020202020204" pitchFamily="34" charset="0"/>
              <a:ea typeface="+mn-lt"/>
              <a:cs typeface="+mn-lt"/>
            </a:endParaRPr>
          </a:p>
          <a:p>
            <a:pPr marL="228600" indent="-228600">
              <a:spcBef>
                <a:spcPts val="600"/>
              </a:spcBef>
              <a:buFont typeface="+mj-lt"/>
              <a:buAutoNum type="arabicPeriod"/>
            </a:pPr>
            <a:r>
              <a:rPr lang="en-US" sz="1000" dirty="0">
                <a:solidFill>
                  <a:schemeClr val="tx1"/>
                </a:solidFill>
                <a:latin typeface="Frutiger 45 Light" panose="020B0603020202020204" pitchFamily="34" charset="0"/>
              </a:rPr>
              <a:t>Analysis of deviations detected by your model, understanding potential causes</a:t>
            </a:r>
          </a:p>
          <a:p>
            <a:pPr marL="228600" indent="-228600">
              <a:spcBef>
                <a:spcPts val="600"/>
              </a:spcBef>
              <a:buFont typeface="+mj-lt"/>
              <a:buAutoNum type="arabicPeriod"/>
            </a:pPr>
            <a:r>
              <a:rPr lang="en-US" sz="1000" dirty="0">
                <a:solidFill>
                  <a:schemeClr val="tx1"/>
                </a:solidFill>
                <a:latin typeface="Frutiger 45 Light" panose="020B0603020202020204" pitchFamily="34" charset="0"/>
              </a:rPr>
              <a:t>Interpretation of the results, providing strategic insights based on deviations</a:t>
            </a:r>
          </a:p>
          <a:p>
            <a:pPr marL="228600" indent="-228600">
              <a:spcBef>
                <a:spcPts val="600"/>
              </a:spcBef>
              <a:buFont typeface="+mj-lt"/>
              <a:buAutoNum type="arabicPeriod"/>
            </a:pPr>
            <a:r>
              <a:rPr lang="en-US" sz="1000" dirty="0">
                <a:solidFill>
                  <a:schemeClr val="tx1"/>
                </a:solidFill>
                <a:latin typeface="Frutiger 45 Light" panose="020B0603020202020204" pitchFamily="34" charset="0"/>
              </a:rPr>
              <a:t>Use of alternative approaches (potential enhancement of dataset with external data)</a:t>
            </a:r>
            <a:endParaRPr lang="en-US" sz="1050" dirty="0">
              <a:solidFill>
                <a:schemeClr val="tx1"/>
              </a:solidFill>
              <a:latin typeface="Frutiger 45 Light" panose="020B0603020202020204" pitchFamily="34" charset="0"/>
              <a:ea typeface="MS PGothic"/>
              <a:cs typeface="Calibri" charset="0"/>
            </a:endParaRPr>
          </a:p>
          <a:p>
            <a:pPr marL="0" lvl="2">
              <a:spcBef>
                <a:spcPts val="600"/>
              </a:spcBef>
              <a:buClr>
                <a:schemeClr val="tx1"/>
              </a:buClr>
            </a:pPr>
            <a:endParaRPr lang="en-US" sz="1455" kern="0" dirty="0">
              <a:solidFill>
                <a:schemeClr val="tx1"/>
              </a:solidFill>
              <a:latin typeface="Frutiger 45 Light" panose="020B0603020202020204" pitchFamily="34" charset="0"/>
              <a:ea typeface="Calibri" charset="0"/>
              <a:cs typeface="Calibri" charset="0"/>
            </a:endParaRPr>
          </a:p>
        </p:txBody>
      </p:sp>
      <p:sp>
        <p:nvSpPr>
          <p:cNvPr id="8" name="Rectangle 7">
            <a:extLst>
              <a:ext uri="{FF2B5EF4-FFF2-40B4-BE49-F238E27FC236}">
                <a16:creationId xmlns:a16="http://schemas.microsoft.com/office/drawing/2014/main" id="{D186D5A0-D1C7-3B69-937A-C0EC4E7B1836}"/>
              </a:ext>
            </a:extLst>
          </p:cNvPr>
          <p:cNvSpPr>
            <a:spLocks/>
          </p:cNvSpPr>
          <p:nvPr/>
        </p:nvSpPr>
        <p:spPr>
          <a:xfrm>
            <a:off x="6860924" y="1148091"/>
            <a:ext cx="778039" cy="299365"/>
          </a:xfrm>
          <a:prstGeom prst="rect">
            <a:avLst/>
          </a:prstGeom>
          <a:solidFill>
            <a:schemeClr val="bg1"/>
          </a:solidFill>
        </p:spPr>
        <p:txBody>
          <a:bodyPr wrap="square" lIns="83111" tIns="41555" rIns="83111" bIns="41555">
            <a:spAutoFit/>
          </a:bodyPr>
          <a:lstStyle/>
          <a:p>
            <a:pPr marL="0" lvl="2" algn="ctr"/>
            <a:r>
              <a:rPr lang="en-US" sz="1400" dirty="0">
                <a:solidFill>
                  <a:srgbClr val="FF0000"/>
                </a:solidFill>
                <a:latin typeface="Frutiger 45 Light" panose="020B0603020202020204" pitchFamily="34" charset="0"/>
                <a:ea typeface="Calibri" charset="0"/>
                <a:cs typeface="Calibri" charset="0"/>
              </a:rPr>
              <a:t>Scoring</a:t>
            </a:r>
            <a:r>
              <a:rPr lang="en-US" sz="1400" b="1" dirty="0">
                <a:solidFill>
                  <a:schemeClr val="accent3"/>
                </a:solidFill>
                <a:latin typeface="Frutiger 45 Light" panose="020B0603020202020204" pitchFamily="34" charset="0"/>
                <a:ea typeface="Calibri" charset="0"/>
                <a:cs typeface="Calibri" charset="0"/>
              </a:rPr>
              <a:t> </a:t>
            </a:r>
          </a:p>
        </p:txBody>
      </p:sp>
    </p:spTree>
    <p:extLst>
      <p:ext uri="{BB962C8B-B14F-4D97-AF65-F5344CB8AC3E}">
        <p14:creationId xmlns:p14="http://schemas.microsoft.com/office/powerpoint/2010/main" val="26700256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0D692-7B5A-627E-C2E4-F3EDC8BE83D8}"/>
              </a:ext>
            </a:extLst>
          </p:cNvPr>
          <p:cNvSpPr>
            <a:spLocks noGrp="1"/>
          </p:cNvSpPr>
          <p:nvPr>
            <p:ph type="title"/>
          </p:nvPr>
        </p:nvSpPr>
        <p:spPr/>
        <p:txBody>
          <a:bodyPr/>
          <a:lstStyle/>
          <a:p>
            <a:r>
              <a:rPr lang="en-US" sz="2150"/>
              <a:t>Rules and recommendations</a:t>
            </a:r>
            <a:endParaRPr lang="en-US"/>
          </a:p>
        </p:txBody>
      </p:sp>
      <p:sp>
        <p:nvSpPr>
          <p:cNvPr id="3" name="TextBox 2">
            <a:extLst>
              <a:ext uri="{FF2B5EF4-FFF2-40B4-BE49-F238E27FC236}">
                <a16:creationId xmlns:a16="http://schemas.microsoft.com/office/drawing/2014/main" id="{542FB836-D571-BDCE-9BA9-037244DD073C}"/>
              </a:ext>
            </a:extLst>
          </p:cNvPr>
          <p:cNvSpPr txBox="1"/>
          <p:nvPr/>
        </p:nvSpPr>
        <p:spPr>
          <a:xfrm>
            <a:off x="457200" y="1482436"/>
            <a:ext cx="11139054" cy="1657057"/>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342900" indent="-342900">
              <a:lnSpc>
                <a:spcPct val="200000"/>
              </a:lnSpc>
              <a:buFont typeface="+mj-lt"/>
              <a:buAutoNum type="arabicPeriod"/>
            </a:pPr>
            <a:r>
              <a:rPr lang="en-US" sz="1400" dirty="0">
                <a:latin typeface="Frutiger 45 Light" panose="020B0603020202020204" pitchFamily="34" charset="0"/>
              </a:rPr>
              <a:t>If there is a commit after the deadline (12:00), the team is automatically disqualified</a:t>
            </a:r>
          </a:p>
          <a:p>
            <a:pPr marL="342900" indent="-342900">
              <a:lnSpc>
                <a:spcPct val="200000"/>
              </a:lnSpc>
              <a:buFont typeface="+mj-lt"/>
              <a:buAutoNum type="arabicPeriod"/>
            </a:pPr>
            <a:r>
              <a:rPr lang="en-US" sz="1400" dirty="0">
                <a:latin typeface="Frutiger 45 Light" panose="020B0603020202020204" pitchFamily="34" charset="0"/>
              </a:rPr>
              <a:t>The GitHub repo should include all the code</a:t>
            </a:r>
          </a:p>
          <a:p>
            <a:pPr marL="342900" indent="-342900">
              <a:lnSpc>
                <a:spcPct val="200000"/>
              </a:lnSpc>
              <a:buFont typeface="+mj-lt"/>
              <a:buAutoNum type="arabicPeriod"/>
            </a:pPr>
            <a:r>
              <a:rPr lang="en-US" sz="1400" dirty="0">
                <a:latin typeface="Frutiger 45 Light" panose="020B0603020202020204" pitchFamily="34" charset="0"/>
              </a:rPr>
              <a:t>The GitHub repo must include a "docs" directory containing the technical report and the presentation of the solution</a:t>
            </a:r>
          </a:p>
          <a:p>
            <a:pPr marL="342900" indent="-342900">
              <a:lnSpc>
                <a:spcPct val="200000"/>
              </a:lnSpc>
              <a:buFont typeface="+mj-lt"/>
              <a:buAutoNum type="arabicPeriod"/>
            </a:pPr>
            <a:r>
              <a:rPr lang="en-US" sz="1400" dirty="0">
                <a:latin typeface="Frutiger 45 Light" panose="020B0603020202020204" pitchFamily="34" charset="0"/>
              </a:rPr>
              <a:t>Please make sure pushing your codes well in advance</a:t>
            </a:r>
            <a:endParaRPr lang="en-US" sz="1600" dirty="0">
              <a:latin typeface="Frutiger 45 Light" panose="020B0603020202020204" pitchFamily="34" charset="0"/>
              <a:cs typeface="Arial"/>
            </a:endParaRPr>
          </a:p>
        </p:txBody>
      </p:sp>
    </p:spTree>
    <p:extLst>
      <p:ext uri="{BB962C8B-B14F-4D97-AF65-F5344CB8AC3E}">
        <p14:creationId xmlns:p14="http://schemas.microsoft.com/office/powerpoint/2010/main" val="220345293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FONT STYLE" val="SANS SERIF"/>
</p:tagLst>
</file>

<file path=ppt/tags/tag100.xml><?xml version="1.0" encoding="utf-8"?>
<p:tagLst xmlns:a="http://schemas.openxmlformats.org/drawingml/2006/main" xmlns:r="http://schemas.openxmlformats.org/officeDocument/2006/relationships" xmlns:p="http://schemas.openxmlformats.org/presentationml/2006/main">
  <p:tag name="FONT STYLE" val="SANS SERIF"/>
  <p:tag name="ROW" val="1"/>
  <p:tag name="COL" val="2"/>
</p:tagLst>
</file>

<file path=ppt/tags/tag101.xml><?xml version="1.0" encoding="utf-8"?>
<p:tagLst xmlns:a="http://schemas.openxmlformats.org/drawingml/2006/main" xmlns:r="http://schemas.openxmlformats.org/officeDocument/2006/relationships" xmlns:p="http://schemas.openxmlformats.org/presentationml/2006/main">
  <p:tag name="FONT STYLE" val="SANS SERIF"/>
  <p:tag name="ROW" val="1"/>
  <p:tag name="COL" val="1"/>
</p:tagLst>
</file>

<file path=ppt/tags/tag102.xml><?xml version="1.0" encoding="utf-8"?>
<p:tagLst xmlns:a="http://schemas.openxmlformats.org/drawingml/2006/main" xmlns:r="http://schemas.openxmlformats.org/officeDocument/2006/relationships" xmlns:p="http://schemas.openxmlformats.org/presentationml/2006/main">
  <p:tag name="TEXT_TYPE" val="BODY TEXT"/>
  <p:tag name="FONT STYLE" val="SANS SERIF"/>
  <p:tag name="ROW" val="1"/>
  <p:tag name="COL" val="1"/>
</p:tagLst>
</file>

<file path=ppt/tags/tag103.xml><?xml version="1.0" encoding="utf-8"?>
<p:tagLst xmlns:a="http://schemas.openxmlformats.org/drawingml/2006/main" xmlns:r="http://schemas.openxmlformats.org/officeDocument/2006/relationships" xmlns:p="http://schemas.openxmlformats.org/presentationml/2006/main">
  <p:tag name="FONT STYLE" val="SANS SERIF"/>
  <p:tag name="ROW" val="1"/>
  <p:tag name="COL" val="1"/>
</p:tagLst>
</file>

<file path=ppt/tags/tag104.xml><?xml version="1.0" encoding="utf-8"?>
<p:tagLst xmlns:a="http://schemas.openxmlformats.org/drawingml/2006/main" xmlns:r="http://schemas.openxmlformats.org/officeDocument/2006/relationships" xmlns:p="http://schemas.openxmlformats.org/presentationml/2006/main">
  <p:tag name="TEXT_TYPE" val="PAGE HEADING"/>
  <p:tag name="FONT STYLE" val="SANS SERIF"/>
</p:tagLst>
</file>

<file path=ppt/tags/tag105.xml><?xml version="1.0" encoding="utf-8"?>
<p:tagLst xmlns:a="http://schemas.openxmlformats.org/drawingml/2006/main" xmlns:r="http://schemas.openxmlformats.org/officeDocument/2006/relationships" xmlns:p="http://schemas.openxmlformats.org/presentationml/2006/main">
  <p:tag name="TEXT_TYPE" val="DOCUMENT ID"/>
</p:tagLst>
</file>

<file path=ppt/tags/tag106.xml><?xml version="1.0" encoding="utf-8"?>
<p:tagLst xmlns:a="http://schemas.openxmlformats.org/drawingml/2006/main" xmlns:r="http://schemas.openxmlformats.org/officeDocument/2006/relationships" xmlns:p="http://schemas.openxmlformats.org/presentationml/2006/main">
  <p:tag name="FONT STYLE" val="SANS SERIF"/>
  <p:tag name="ISLOCKED" val="TRUE"/>
  <p:tag name="TOP" val="200000000000000E-13"/>
  <p:tag name="LEFT" val="439199981689453E-13"/>
  <p:tag name="HEIGHT" val="260000000000000E-13"/>
  <p:tag name="WIDTH" val="850000000000000E-13"/>
  <p:tag name="TEXT_TYPE" val="DRAFT STAMP"/>
</p:tagLst>
</file>

<file path=ppt/tags/tag107.xml><?xml version="1.0" encoding="utf-8"?>
<p:tagLst xmlns:a="http://schemas.openxmlformats.org/drawingml/2006/main" xmlns:r="http://schemas.openxmlformats.org/officeDocument/2006/relationships" xmlns:p="http://schemas.openxmlformats.org/presentationml/2006/main">
  <p:tag name="TEXT_TYPE" val="UBS LOGO"/>
  <p:tag name="TOP" val="550.3751"/>
  <p:tag name="LEFT" val="43.92"/>
  <p:tag name="WIDTH" val="68.56504"/>
  <p:tag name="HEIGHT" val="25.0589"/>
</p:tagLst>
</file>

<file path=ppt/tags/tag108.xml><?xml version="1.0" encoding="utf-8"?>
<p:tagLst xmlns:a="http://schemas.openxmlformats.org/drawingml/2006/main" xmlns:r="http://schemas.openxmlformats.org/officeDocument/2006/relationships" xmlns:p="http://schemas.openxmlformats.org/presentationml/2006/main">
  <p:tag name="FONT STYLE" val="SANS SERIF"/>
  <p:tag name="ROW" val="2"/>
  <p:tag name="COL" val="3"/>
</p:tagLst>
</file>

<file path=ppt/tags/tag109.xml><?xml version="1.0" encoding="utf-8"?>
<p:tagLst xmlns:a="http://schemas.openxmlformats.org/drawingml/2006/main" xmlns:r="http://schemas.openxmlformats.org/officeDocument/2006/relationships" xmlns:p="http://schemas.openxmlformats.org/presentationml/2006/main">
  <p:tag name="TEXT_TYPE" val="BODY TEXT"/>
  <p:tag name="FONT STYLE" val="SANS SERIF"/>
  <p:tag name="ROW" val="2"/>
  <p:tag name="COL" val="3"/>
</p:tagLst>
</file>

<file path=ppt/tags/tag11.xml><?xml version="1.0" encoding="utf-8"?>
<p:tagLst xmlns:a="http://schemas.openxmlformats.org/drawingml/2006/main" xmlns:r="http://schemas.openxmlformats.org/officeDocument/2006/relationships" xmlns:p="http://schemas.openxmlformats.org/presentationml/2006/main">
  <p:tag name="TEXT_TYPE" val="UBS LOGO"/>
  <p:tag name="TOP" val="550.3751"/>
  <p:tag name="LEFT" val="43.92"/>
  <p:tag name="WIDTH" val="68.56504"/>
  <p:tag name="HEIGHT" val="25.0589"/>
</p:tagLst>
</file>

<file path=ppt/tags/tag110.xml><?xml version="1.0" encoding="utf-8"?>
<p:tagLst xmlns:a="http://schemas.openxmlformats.org/drawingml/2006/main" xmlns:r="http://schemas.openxmlformats.org/officeDocument/2006/relationships" xmlns:p="http://schemas.openxmlformats.org/presentationml/2006/main">
  <p:tag name="FONT STYLE" val="SANS SERIF"/>
  <p:tag name="ROW" val="2"/>
  <p:tag name="COL" val="3"/>
</p:tagLst>
</file>

<file path=ppt/tags/tag111.xml><?xml version="1.0" encoding="utf-8"?>
<p:tagLst xmlns:a="http://schemas.openxmlformats.org/drawingml/2006/main" xmlns:r="http://schemas.openxmlformats.org/officeDocument/2006/relationships" xmlns:p="http://schemas.openxmlformats.org/presentationml/2006/main">
  <p:tag name="FONT STYLE" val="SANS SERIF"/>
  <p:tag name="ROW" val="2"/>
  <p:tag name="COL" val="2"/>
</p:tagLst>
</file>

<file path=ppt/tags/tag112.xml><?xml version="1.0" encoding="utf-8"?>
<p:tagLst xmlns:a="http://schemas.openxmlformats.org/drawingml/2006/main" xmlns:r="http://schemas.openxmlformats.org/officeDocument/2006/relationships" xmlns:p="http://schemas.openxmlformats.org/presentationml/2006/main">
  <p:tag name="TEXT_TYPE" val="BODY TEXT"/>
  <p:tag name="FONT STYLE" val="SANS SERIF"/>
  <p:tag name="ROW" val="2"/>
  <p:tag name="COL" val="2"/>
</p:tagLst>
</file>

<file path=ppt/tags/tag113.xml><?xml version="1.0" encoding="utf-8"?>
<p:tagLst xmlns:a="http://schemas.openxmlformats.org/drawingml/2006/main" xmlns:r="http://schemas.openxmlformats.org/officeDocument/2006/relationships" xmlns:p="http://schemas.openxmlformats.org/presentationml/2006/main">
  <p:tag name="FONT STYLE" val="SANS SERIF"/>
  <p:tag name="ROW" val="2"/>
  <p:tag name="COL" val="2"/>
</p:tagLst>
</file>

<file path=ppt/tags/tag114.xml><?xml version="1.0" encoding="utf-8"?>
<p:tagLst xmlns:a="http://schemas.openxmlformats.org/drawingml/2006/main" xmlns:r="http://schemas.openxmlformats.org/officeDocument/2006/relationships" xmlns:p="http://schemas.openxmlformats.org/presentationml/2006/main">
  <p:tag name="FONT STYLE" val="SANS SERIF"/>
  <p:tag name="ROW" val="2"/>
  <p:tag name="COL" val="1"/>
</p:tagLst>
</file>

<file path=ppt/tags/tag115.xml><?xml version="1.0" encoding="utf-8"?>
<p:tagLst xmlns:a="http://schemas.openxmlformats.org/drawingml/2006/main" xmlns:r="http://schemas.openxmlformats.org/officeDocument/2006/relationships" xmlns:p="http://schemas.openxmlformats.org/presentationml/2006/main">
  <p:tag name="TEXT_TYPE" val="BODY TEXT"/>
  <p:tag name="FONT STYLE" val="SANS SERIF"/>
  <p:tag name="ROW" val="2"/>
  <p:tag name="COL" val="1"/>
</p:tagLst>
</file>

<file path=ppt/tags/tag116.xml><?xml version="1.0" encoding="utf-8"?>
<p:tagLst xmlns:a="http://schemas.openxmlformats.org/drawingml/2006/main" xmlns:r="http://schemas.openxmlformats.org/officeDocument/2006/relationships" xmlns:p="http://schemas.openxmlformats.org/presentationml/2006/main">
  <p:tag name="FONT STYLE" val="SANS SERIF"/>
  <p:tag name="COL" val="1"/>
  <p:tag name="ROW" val="2"/>
</p:tagLst>
</file>

<file path=ppt/tags/tag117.xml><?xml version="1.0" encoding="utf-8"?>
<p:tagLst xmlns:a="http://schemas.openxmlformats.org/drawingml/2006/main" xmlns:r="http://schemas.openxmlformats.org/officeDocument/2006/relationships" xmlns:p="http://schemas.openxmlformats.org/presentationml/2006/main">
  <p:tag name="FONT STYLE" val="SANS SERIF"/>
  <p:tag name="ROW" val="1"/>
  <p:tag name="COL" val="3"/>
</p:tagLst>
</file>

<file path=ppt/tags/tag118.xml><?xml version="1.0" encoding="utf-8"?>
<p:tagLst xmlns:a="http://schemas.openxmlformats.org/drawingml/2006/main" xmlns:r="http://schemas.openxmlformats.org/officeDocument/2006/relationships" xmlns:p="http://schemas.openxmlformats.org/presentationml/2006/main">
  <p:tag name="TEXT_TYPE" val="BODY TEXT"/>
  <p:tag name="FONT STYLE" val="SANS SERIF"/>
  <p:tag name="ROW" val="1"/>
  <p:tag name="COL" val="3"/>
</p:tagLst>
</file>

<file path=ppt/tags/tag119.xml><?xml version="1.0" encoding="utf-8"?>
<p:tagLst xmlns:a="http://schemas.openxmlformats.org/drawingml/2006/main" xmlns:r="http://schemas.openxmlformats.org/officeDocument/2006/relationships" xmlns:p="http://schemas.openxmlformats.org/presentationml/2006/main">
  <p:tag name="FONT STYLE" val="SANS SERIF"/>
  <p:tag name="ROW" val="1"/>
  <p:tag name="COL" val="3"/>
</p:tagLst>
</file>

<file path=ppt/tags/tag12.xml><?xml version="1.0" encoding="utf-8"?>
<p:tagLst xmlns:a="http://schemas.openxmlformats.org/drawingml/2006/main" xmlns:r="http://schemas.openxmlformats.org/officeDocument/2006/relationships" xmlns:p="http://schemas.openxmlformats.org/presentationml/2006/main">
  <p:tag name="TEXT_TYPE" val="TOC BODY"/>
  <p:tag name="FONT STYLE" val="SANS SERIF"/>
</p:tagLst>
</file>

<file path=ppt/tags/tag120.xml><?xml version="1.0" encoding="utf-8"?>
<p:tagLst xmlns:a="http://schemas.openxmlformats.org/drawingml/2006/main" xmlns:r="http://schemas.openxmlformats.org/officeDocument/2006/relationships" xmlns:p="http://schemas.openxmlformats.org/presentationml/2006/main">
  <p:tag name="FONT STYLE" val="SANS SERIF"/>
  <p:tag name="ROW" val="1"/>
  <p:tag name="COL" val="2"/>
</p:tagLst>
</file>

<file path=ppt/tags/tag121.xml><?xml version="1.0" encoding="utf-8"?>
<p:tagLst xmlns:a="http://schemas.openxmlformats.org/drawingml/2006/main" xmlns:r="http://schemas.openxmlformats.org/officeDocument/2006/relationships" xmlns:p="http://schemas.openxmlformats.org/presentationml/2006/main">
  <p:tag name="TEXT_TYPE" val="BODY TEXT"/>
  <p:tag name="FONT STYLE" val="SANS SERIF"/>
  <p:tag name="ROW" val="1"/>
  <p:tag name="COL" val="2"/>
</p:tagLst>
</file>

<file path=ppt/tags/tag122.xml><?xml version="1.0" encoding="utf-8"?>
<p:tagLst xmlns:a="http://schemas.openxmlformats.org/drawingml/2006/main" xmlns:r="http://schemas.openxmlformats.org/officeDocument/2006/relationships" xmlns:p="http://schemas.openxmlformats.org/presentationml/2006/main">
  <p:tag name="FONT STYLE" val="SANS SERIF"/>
  <p:tag name="ROW" val="1"/>
  <p:tag name="COL" val="2"/>
</p:tagLst>
</file>

<file path=ppt/tags/tag123.xml><?xml version="1.0" encoding="utf-8"?>
<p:tagLst xmlns:a="http://schemas.openxmlformats.org/drawingml/2006/main" xmlns:r="http://schemas.openxmlformats.org/officeDocument/2006/relationships" xmlns:p="http://schemas.openxmlformats.org/presentationml/2006/main">
  <p:tag name="FONT STYLE" val="SANS SERIF"/>
  <p:tag name="ROW" val="1"/>
  <p:tag name="COL" val="1"/>
</p:tagLst>
</file>

<file path=ppt/tags/tag124.xml><?xml version="1.0" encoding="utf-8"?>
<p:tagLst xmlns:a="http://schemas.openxmlformats.org/drawingml/2006/main" xmlns:r="http://schemas.openxmlformats.org/officeDocument/2006/relationships" xmlns:p="http://schemas.openxmlformats.org/presentationml/2006/main">
  <p:tag name="TEXT_TYPE" val="BODY TEXT"/>
  <p:tag name="FONT STYLE" val="SANS SERIF"/>
  <p:tag name="ROW" val="1"/>
  <p:tag name="COL" val="1"/>
</p:tagLst>
</file>

<file path=ppt/tags/tag125.xml><?xml version="1.0" encoding="utf-8"?>
<p:tagLst xmlns:a="http://schemas.openxmlformats.org/drawingml/2006/main" xmlns:r="http://schemas.openxmlformats.org/officeDocument/2006/relationships" xmlns:p="http://schemas.openxmlformats.org/presentationml/2006/main">
  <p:tag name="FONT STYLE" val="SANS SERIF"/>
  <p:tag name="ROW" val="1"/>
  <p:tag name="COL" val="1"/>
</p:tagLst>
</file>

<file path=ppt/tags/tag126.xml><?xml version="1.0" encoding="utf-8"?>
<p:tagLst xmlns:a="http://schemas.openxmlformats.org/drawingml/2006/main" xmlns:r="http://schemas.openxmlformats.org/officeDocument/2006/relationships" xmlns:p="http://schemas.openxmlformats.org/presentationml/2006/main">
  <p:tag name="TEXT_TYPE" val="PAGE HEADING"/>
  <p:tag name="FONT STYLE" val="SANS SERIF"/>
</p:tagLst>
</file>

<file path=ppt/tags/tag127.xml><?xml version="1.0" encoding="utf-8"?>
<p:tagLst xmlns:a="http://schemas.openxmlformats.org/drawingml/2006/main" xmlns:r="http://schemas.openxmlformats.org/officeDocument/2006/relationships" xmlns:p="http://schemas.openxmlformats.org/presentationml/2006/main">
  <p:tag name="TEXT_TYPE" val="DOCUMENT ID"/>
</p:tagLst>
</file>

<file path=ppt/tags/tag128.xml><?xml version="1.0" encoding="utf-8"?>
<p:tagLst xmlns:a="http://schemas.openxmlformats.org/drawingml/2006/main" xmlns:r="http://schemas.openxmlformats.org/officeDocument/2006/relationships" xmlns:p="http://schemas.openxmlformats.org/presentationml/2006/main">
  <p:tag name="FONT STYLE" val="SANS SERIF"/>
  <p:tag name="ISLOCKED" val="TRUE"/>
  <p:tag name="TOP" val="200000000000000E-13"/>
  <p:tag name="LEFT" val="439199981689453E-13"/>
  <p:tag name="HEIGHT" val="260000000000000E-13"/>
  <p:tag name="WIDTH" val="850000000000000E-13"/>
  <p:tag name="TEXT_TYPE" val="DRAFT STAMP"/>
</p:tagLst>
</file>

<file path=ppt/tags/tag129.xml><?xml version="1.0" encoding="utf-8"?>
<p:tagLst xmlns:a="http://schemas.openxmlformats.org/drawingml/2006/main" xmlns:r="http://schemas.openxmlformats.org/officeDocument/2006/relationships" xmlns:p="http://schemas.openxmlformats.org/presentationml/2006/main">
  <p:tag name="TEXT_TYPE" val="UBS LOGO"/>
  <p:tag name="TOP" val="550.3751"/>
  <p:tag name="LEFT" val="43.92"/>
  <p:tag name="WIDTH" val="68.56504"/>
  <p:tag name="HEIGHT" val="25.0589"/>
</p:tagLst>
</file>

<file path=ppt/tags/tag13.xml><?xml version="1.0" encoding="utf-8"?>
<p:tagLst xmlns:a="http://schemas.openxmlformats.org/drawingml/2006/main" xmlns:r="http://schemas.openxmlformats.org/officeDocument/2006/relationships" xmlns:p="http://schemas.openxmlformats.org/presentationml/2006/main">
  <p:tag name="TEXT_TYPE" val="TOC TITLE"/>
  <p:tag name="FONT STYLE" val="SANS SERIF"/>
</p:tagLst>
</file>

<file path=ppt/tags/tag130.xml><?xml version="1.0" encoding="utf-8"?>
<p:tagLst xmlns:a="http://schemas.openxmlformats.org/drawingml/2006/main" xmlns:r="http://schemas.openxmlformats.org/officeDocument/2006/relationships" xmlns:p="http://schemas.openxmlformats.org/presentationml/2006/main">
  <p:tag name="TEXT_TYPE" val="DOCUMENT ID"/>
</p:tagLst>
</file>

<file path=ppt/tags/tag131.xml><?xml version="1.0" encoding="utf-8"?>
<p:tagLst xmlns:a="http://schemas.openxmlformats.org/drawingml/2006/main" xmlns:r="http://schemas.openxmlformats.org/officeDocument/2006/relationships" xmlns:p="http://schemas.openxmlformats.org/presentationml/2006/main">
  <p:tag name="FONT STYLE" val="SANS SERIF"/>
  <p:tag name="ISLOCKED" val="TRUE"/>
  <p:tag name="TOP" val="200000000000000E-13"/>
  <p:tag name="LEFT" val="439199981689453E-13"/>
  <p:tag name="HEIGHT" val="260000000000000E-13"/>
  <p:tag name="WIDTH" val="850000000000000E-13"/>
  <p:tag name="TEXT_TYPE" val="DRAFT STAMP"/>
</p:tagLst>
</file>

<file path=ppt/tags/tag132.xml><?xml version="1.0" encoding="utf-8"?>
<p:tagLst xmlns:a="http://schemas.openxmlformats.org/drawingml/2006/main" xmlns:r="http://schemas.openxmlformats.org/officeDocument/2006/relationships" xmlns:p="http://schemas.openxmlformats.org/presentationml/2006/main">
  <p:tag name="TEXT_TYPE" val="UBS LOGO"/>
  <p:tag name="TOP" val="550.3751"/>
  <p:tag name="LEFT" val="43.92"/>
  <p:tag name="WIDTH" val="68.56504"/>
  <p:tag name="HEIGHT" val="25.0589"/>
</p:tagLst>
</file>

<file path=ppt/tags/tag133.xml><?xml version="1.0" encoding="utf-8"?>
<p:tagLst xmlns:a="http://schemas.openxmlformats.org/drawingml/2006/main" xmlns:r="http://schemas.openxmlformats.org/officeDocument/2006/relationships" xmlns:p="http://schemas.openxmlformats.org/presentationml/2006/main">
  <p:tag name="TEXT_TYPE" val="PAGE HEADING"/>
  <p:tag name="FONT STYLE" val="SANS SERIF"/>
</p:tagLst>
</file>

<file path=ppt/tags/tag134.xml><?xml version="1.0" encoding="utf-8"?>
<p:tagLst xmlns:a="http://schemas.openxmlformats.org/drawingml/2006/main" xmlns:r="http://schemas.openxmlformats.org/officeDocument/2006/relationships" xmlns:p="http://schemas.openxmlformats.org/presentationml/2006/main">
  <p:tag name="TEXT_TYPE" val="DOCUMENT ID"/>
</p:tagLst>
</file>

<file path=ppt/tags/tag135.xml><?xml version="1.0" encoding="utf-8"?>
<p:tagLst xmlns:a="http://schemas.openxmlformats.org/drawingml/2006/main" xmlns:r="http://schemas.openxmlformats.org/officeDocument/2006/relationships" xmlns:p="http://schemas.openxmlformats.org/presentationml/2006/main">
  <p:tag name="FONT STYLE" val="SANS SERIF"/>
  <p:tag name="ISLOCKED" val="TRUE"/>
  <p:tag name="TOP" val="200000000000000E-13"/>
  <p:tag name="LEFT" val="439199981689453E-13"/>
  <p:tag name="HEIGHT" val="260000000000000E-13"/>
  <p:tag name="WIDTH" val="850000000000000E-13"/>
  <p:tag name="TEXT_TYPE" val="DRAFT STAMP"/>
</p:tagLst>
</file>

<file path=ppt/tags/tag136.xml><?xml version="1.0" encoding="utf-8"?>
<p:tagLst xmlns:a="http://schemas.openxmlformats.org/drawingml/2006/main" xmlns:r="http://schemas.openxmlformats.org/officeDocument/2006/relationships" xmlns:p="http://schemas.openxmlformats.org/presentationml/2006/main">
  <p:tag name="TEXT_TYPE" val="UBS LOGO"/>
  <p:tag name="TOP" val="550.3751"/>
  <p:tag name="LEFT" val="43.92"/>
  <p:tag name="WIDTH" val="68.56504"/>
  <p:tag name="HEIGHT" val="25.0589"/>
</p:tagLst>
</file>

<file path=ppt/tags/tag137.xml><?xml version="1.0" encoding="utf-8"?>
<p:tagLst xmlns:a="http://schemas.openxmlformats.org/drawingml/2006/main" xmlns:r="http://schemas.openxmlformats.org/officeDocument/2006/relationships" xmlns:p="http://schemas.openxmlformats.org/presentationml/2006/main">
  <p:tag name="ROW" val="1"/>
  <p:tag name="COL" val="1"/>
  <p:tag name="TEXT_TYPE" val="BODY TEXT"/>
  <p:tag name="FONT STYLE" val="SANS SERIF"/>
</p:tagLst>
</file>

<file path=ppt/tags/tag138.xml><?xml version="1.0" encoding="utf-8"?>
<p:tagLst xmlns:a="http://schemas.openxmlformats.org/drawingml/2006/main" xmlns:r="http://schemas.openxmlformats.org/officeDocument/2006/relationships" xmlns:p="http://schemas.openxmlformats.org/presentationml/2006/main">
  <p:tag name="TEXT_TYPE" val="PAGE HEADING"/>
  <p:tag name="FONT STYLE" val="SANS SERIF"/>
</p:tagLst>
</file>

<file path=ppt/tags/tag139.xml><?xml version="1.0" encoding="utf-8"?>
<p:tagLst xmlns:a="http://schemas.openxmlformats.org/drawingml/2006/main" xmlns:r="http://schemas.openxmlformats.org/officeDocument/2006/relationships" xmlns:p="http://schemas.openxmlformats.org/presentationml/2006/main">
  <p:tag name="TEXT_TYPE" val="DOCUMENT ID"/>
</p:tagLst>
</file>

<file path=ppt/tags/tag14.xml><?xml version="1.0" encoding="utf-8"?>
<p:tagLst xmlns:a="http://schemas.openxmlformats.org/drawingml/2006/main" xmlns:r="http://schemas.openxmlformats.org/officeDocument/2006/relationships" xmlns:p="http://schemas.openxmlformats.org/presentationml/2006/main">
  <p:tag name="TEXT_TYPE" val="DOCUMENT ID"/>
</p:tagLst>
</file>

<file path=ppt/tags/tag140.xml><?xml version="1.0" encoding="utf-8"?>
<p:tagLst xmlns:a="http://schemas.openxmlformats.org/drawingml/2006/main" xmlns:r="http://schemas.openxmlformats.org/officeDocument/2006/relationships" xmlns:p="http://schemas.openxmlformats.org/presentationml/2006/main">
  <p:tag name="FONT STYLE" val="SANS SERIF"/>
  <p:tag name="ISLOCKED" val="TRUE"/>
  <p:tag name="TOP" val="200000000000000E-13"/>
  <p:tag name="LEFT" val="439199981689453E-13"/>
  <p:tag name="HEIGHT" val="260000000000000E-13"/>
  <p:tag name="WIDTH" val="850000000000000E-13"/>
  <p:tag name="TEXT_TYPE" val="DRAFT STAMP"/>
</p:tagLst>
</file>

<file path=ppt/tags/tag141.xml><?xml version="1.0" encoding="utf-8"?>
<p:tagLst xmlns:a="http://schemas.openxmlformats.org/drawingml/2006/main" xmlns:r="http://schemas.openxmlformats.org/officeDocument/2006/relationships" xmlns:p="http://schemas.openxmlformats.org/presentationml/2006/main">
  <p:tag name="TEXT_TYPE" val="UBS LOGO"/>
  <p:tag name="TOP" val="550.3751"/>
  <p:tag name="LEFT" val="43.92"/>
  <p:tag name="WIDTH" val="68.56504"/>
  <p:tag name="HEIGHT" val="25.0589"/>
</p:tagLst>
</file>

<file path=ppt/tags/tag15.xml><?xml version="1.0" encoding="utf-8"?>
<p:tagLst xmlns:a="http://schemas.openxmlformats.org/drawingml/2006/main" xmlns:r="http://schemas.openxmlformats.org/officeDocument/2006/relationships" xmlns:p="http://schemas.openxmlformats.org/presentationml/2006/main">
  <p:tag name="FONT STYLE" val="SANS SERIF"/>
  <p:tag name="ISLOCKED" val="TRUE"/>
  <p:tag name="TOP" val="200000000000000E-13"/>
  <p:tag name="LEFT" val="439199981689453E-13"/>
  <p:tag name="HEIGHT" val="260000000000000E-13"/>
  <p:tag name="WIDTH" val="850000000000000E-13"/>
  <p:tag name="TEXT_TYPE" val="DRAFT STAMP"/>
</p:tagLst>
</file>

<file path=ppt/tags/tag16.xml><?xml version="1.0" encoding="utf-8"?>
<p:tagLst xmlns:a="http://schemas.openxmlformats.org/drawingml/2006/main" xmlns:r="http://schemas.openxmlformats.org/officeDocument/2006/relationships" xmlns:p="http://schemas.openxmlformats.org/presentationml/2006/main">
  <p:tag name="TEXT_TYPE" val="UBS LOGO"/>
  <p:tag name="TOP" val="550.3751"/>
  <p:tag name="LEFT" val="43.92"/>
  <p:tag name="WIDTH" val="68.56504"/>
  <p:tag name="HEIGHT" val="25.0589"/>
</p:tagLst>
</file>

<file path=ppt/tags/tag17.xml><?xml version="1.0" encoding="utf-8"?>
<p:tagLst xmlns:a="http://schemas.openxmlformats.org/drawingml/2006/main" xmlns:r="http://schemas.openxmlformats.org/officeDocument/2006/relationships" xmlns:p="http://schemas.openxmlformats.org/presentationml/2006/main">
  <p:tag name="ROW" val="1"/>
  <p:tag name="COL" val="1"/>
  <p:tag name="TEXT_TYPE" val="BODY TEXT"/>
  <p:tag name="FONT STYLE" val="SANS SERIF"/>
</p:tagLst>
</file>

<file path=ppt/tags/tag18.xml><?xml version="1.0" encoding="utf-8"?>
<p:tagLst xmlns:a="http://schemas.openxmlformats.org/drawingml/2006/main" xmlns:r="http://schemas.openxmlformats.org/officeDocument/2006/relationships" xmlns:p="http://schemas.openxmlformats.org/presentationml/2006/main">
  <p:tag name="TEXT_TYPE" val="PAGE HEADING"/>
  <p:tag name="FONT STYLE" val="SANS SERIF"/>
</p:tagLst>
</file>

<file path=ppt/tags/tag19.xml><?xml version="1.0" encoding="utf-8"?>
<p:tagLst xmlns:a="http://schemas.openxmlformats.org/drawingml/2006/main" xmlns:r="http://schemas.openxmlformats.org/officeDocument/2006/relationships" xmlns:p="http://schemas.openxmlformats.org/presentationml/2006/main">
  <p:tag name="TEXT_TYPE" val="DOCUMENT ID"/>
</p:tagLst>
</file>

<file path=ppt/tags/tag2.xml><?xml version="1.0" encoding="utf-8"?>
<p:tagLst xmlns:a="http://schemas.openxmlformats.org/drawingml/2006/main" xmlns:r="http://schemas.openxmlformats.org/officeDocument/2006/relationships" xmlns:p="http://schemas.openxmlformats.org/presentationml/2006/main">
  <p:tag name="TEXT_TYPE" val="CREATE DATE"/>
</p:tagLst>
</file>

<file path=ppt/tags/tag20.xml><?xml version="1.0" encoding="utf-8"?>
<p:tagLst xmlns:a="http://schemas.openxmlformats.org/drawingml/2006/main" xmlns:r="http://schemas.openxmlformats.org/officeDocument/2006/relationships" xmlns:p="http://schemas.openxmlformats.org/presentationml/2006/main">
  <p:tag name="FONT STYLE" val="SANS SERIF"/>
  <p:tag name="ISLOCKED" val="TRUE"/>
  <p:tag name="TOP" val="200000000000000E-13"/>
  <p:tag name="LEFT" val="439199981689453E-13"/>
  <p:tag name="HEIGHT" val="260000000000000E-13"/>
  <p:tag name="WIDTH" val="850000000000000E-13"/>
  <p:tag name="TEXT_TYPE" val="DRAFT STAMP"/>
</p:tagLst>
</file>

<file path=ppt/tags/tag21.xml><?xml version="1.0" encoding="utf-8"?>
<p:tagLst xmlns:a="http://schemas.openxmlformats.org/drawingml/2006/main" xmlns:r="http://schemas.openxmlformats.org/officeDocument/2006/relationships" xmlns:p="http://schemas.openxmlformats.org/presentationml/2006/main">
  <p:tag name="TEXT_TYPE" val="UBS LOGO"/>
  <p:tag name="TOP" val="550.3751"/>
  <p:tag name="LEFT" val="43.92"/>
  <p:tag name="WIDTH" val="68.56504"/>
  <p:tag name="HEIGHT" val="25.0589"/>
</p:tagLst>
</file>

<file path=ppt/tags/tag22.xml><?xml version="1.0" encoding="utf-8"?>
<p:tagLst xmlns:a="http://schemas.openxmlformats.org/drawingml/2006/main" xmlns:r="http://schemas.openxmlformats.org/officeDocument/2006/relationships" xmlns:p="http://schemas.openxmlformats.org/presentationml/2006/main">
  <p:tag name="TEXT_TYPE" val="PAGE HEADING"/>
  <p:tag name="FONT STYLE" val="SANS SERIF"/>
</p:tagLst>
</file>

<file path=ppt/tags/tag23.xml><?xml version="1.0" encoding="utf-8"?>
<p:tagLst xmlns:a="http://schemas.openxmlformats.org/drawingml/2006/main" xmlns:r="http://schemas.openxmlformats.org/officeDocument/2006/relationships" xmlns:p="http://schemas.openxmlformats.org/presentationml/2006/main">
  <p:tag name="TEXT_TYPE" val="DOCUMENT ID"/>
</p:tagLst>
</file>

<file path=ppt/tags/tag24.xml><?xml version="1.0" encoding="utf-8"?>
<p:tagLst xmlns:a="http://schemas.openxmlformats.org/drawingml/2006/main" xmlns:r="http://schemas.openxmlformats.org/officeDocument/2006/relationships" xmlns:p="http://schemas.openxmlformats.org/presentationml/2006/main">
  <p:tag name="FONT STYLE" val="SANS SERIF"/>
  <p:tag name="ISLOCKED" val="TRUE"/>
  <p:tag name="TOP" val="200000000000000E-13"/>
  <p:tag name="LEFT" val="439199981689453E-13"/>
  <p:tag name="HEIGHT" val="260000000000000E-13"/>
  <p:tag name="WIDTH" val="850000000000000E-13"/>
  <p:tag name="TEXT_TYPE" val="DRAFT STAMP"/>
</p:tagLst>
</file>

<file path=ppt/tags/tag25.xml><?xml version="1.0" encoding="utf-8"?>
<p:tagLst xmlns:a="http://schemas.openxmlformats.org/drawingml/2006/main" xmlns:r="http://schemas.openxmlformats.org/officeDocument/2006/relationships" xmlns:p="http://schemas.openxmlformats.org/presentationml/2006/main">
  <p:tag name="TEXT_TYPE" val="UBS LOGO"/>
  <p:tag name="TOP" val="550.3751"/>
  <p:tag name="LEFT" val="43.92"/>
  <p:tag name="WIDTH" val="68.56504"/>
  <p:tag name="HEIGHT" val="25.0589"/>
</p:tagLst>
</file>

<file path=ppt/tags/tag26.xml><?xml version="1.0" encoding="utf-8"?>
<p:tagLst xmlns:a="http://schemas.openxmlformats.org/drawingml/2006/main" xmlns:r="http://schemas.openxmlformats.org/officeDocument/2006/relationships" xmlns:p="http://schemas.openxmlformats.org/presentationml/2006/main">
  <p:tag name="FONT STYLE" val="SANS SERIF"/>
  <p:tag name="ROW" val="1"/>
  <p:tag name="COL" val="1"/>
</p:tagLst>
</file>

<file path=ppt/tags/tag27.xml><?xml version="1.0" encoding="utf-8"?>
<p:tagLst xmlns:a="http://schemas.openxmlformats.org/drawingml/2006/main" xmlns:r="http://schemas.openxmlformats.org/officeDocument/2006/relationships" xmlns:p="http://schemas.openxmlformats.org/presentationml/2006/main">
  <p:tag name="TEXT_TYPE" val="BODY TEXT"/>
  <p:tag name="FONT STYLE" val="SANS SERIF"/>
  <p:tag name="ROW" val="1"/>
  <p:tag name="COL" val="1"/>
</p:tagLst>
</file>

<file path=ppt/tags/tag28.xml><?xml version="1.0" encoding="utf-8"?>
<p:tagLst xmlns:a="http://schemas.openxmlformats.org/drawingml/2006/main" xmlns:r="http://schemas.openxmlformats.org/officeDocument/2006/relationships" xmlns:p="http://schemas.openxmlformats.org/presentationml/2006/main">
  <p:tag name="FONT STYLE" val="SANS SERIF"/>
  <p:tag name="ROW" val="1"/>
  <p:tag name="COL" val="1"/>
</p:tagLst>
</file>

<file path=ppt/tags/tag29.xml><?xml version="1.0" encoding="utf-8"?>
<p:tagLst xmlns:a="http://schemas.openxmlformats.org/drawingml/2006/main" xmlns:r="http://schemas.openxmlformats.org/officeDocument/2006/relationships" xmlns:p="http://schemas.openxmlformats.org/presentationml/2006/main">
  <p:tag name="TEXT_TYPE" val="PAGE HEADING"/>
  <p:tag name="FONT STYLE" val="SANS SERIF"/>
</p:tagLst>
</file>

<file path=ppt/tags/tag3.xml><?xml version="1.0" encoding="utf-8"?>
<p:tagLst xmlns:a="http://schemas.openxmlformats.org/drawingml/2006/main" xmlns:r="http://schemas.openxmlformats.org/officeDocument/2006/relationships" xmlns:p="http://schemas.openxmlformats.org/presentationml/2006/main">
  <p:tag name="TEXT_TYPE" val="PRESENTATION PRESENTER FUNCTION"/>
  <p:tag name="FONT STYLE" val="SANS SERIF"/>
</p:tagLst>
</file>

<file path=ppt/tags/tag30.xml><?xml version="1.0" encoding="utf-8"?>
<p:tagLst xmlns:a="http://schemas.openxmlformats.org/drawingml/2006/main" xmlns:r="http://schemas.openxmlformats.org/officeDocument/2006/relationships" xmlns:p="http://schemas.openxmlformats.org/presentationml/2006/main">
  <p:tag name="TEXT_TYPE" val="DOCUMENT ID"/>
</p:tagLst>
</file>

<file path=ppt/tags/tag31.xml><?xml version="1.0" encoding="utf-8"?>
<p:tagLst xmlns:a="http://schemas.openxmlformats.org/drawingml/2006/main" xmlns:r="http://schemas.openxmlformats.org/officeDocument/2006/relationships" xmlns:p="http://schemas.openxmlformats.org/presentationml/2006/main">
  <p:tag name="FONT STYLE" val="SANS SERIF"/>
  <p:tag name="ISLOCKED" val="TRUE"/>
  <p:tag name="TOP" val="200000000000000E-13"/>
  <p:tag name="LEFT" val="439199981689453E-13"/>
  <p:tag name="HEIGHT" val="260000000000000E-13"/>
  <p:tag name="WIDTH" val="850000000000000E-13"/>
  <p:tag name="TEXT_TYPE" val="DRAFT STAMP"/>
</p:tagLst>
</file>

<file path=ppt/tags/tag32.xml><?xml version="1.0" encoding="utf-8"?>
<p:tagLst xmlns:a="http://schemas.openxmlformats.org/drawingml/2006/main" xmlns:r="http://schemas.openxmlformats.org/officeDocument/2006/relationships" xmlns:p="http://schemas.openxmlformats.org/presentationml/2006/main">
  <p:tag name="TEXT_TYPE" val="UBS LOGO"/>
  <p:tag name="TOP" val="550.3751"/>
  <p:tag name="LEFT" val="43.92"/>
  <p:tag name="WIDTH" val="68.56504"/>
  <p:tag name="HEIGHT" val="25.0589"/>
</p:tagLst>
</file>

<file path=ppt/tags/tag33.xml><?xml version="1.0" encoding="utf-8"?>
<p:tagLst xmlns:a="http://schemas.openxmlformats.org/drawingml/2006/main" xmlns:r="http://schemas.openxmlformats.org/officeDocument/2006/relationships" xmlns:p="http://schemas.openxmlformats.org/presentationml/2006/main">
  <p:tag name="FONT STYLE" val="SANS SERIF"/>
  <p:tag name="ROW" val="1"/>
  <p:tag name="COL" val="1"/>
</p:tagLst>
</file>

<file path=ppt/tags/tag34.xml><?xml version="1.0" encoding="utf-8"?>
<p:tagLst xmlns:a="http://schemas.openxmlformats.org/drawingml/2006/main" xmlns:r="http://schemas.openxmlformats.org/officeDocument/2006/relationships" xmlns:p="http://schemas.openxmlformats.org/presentationml/2006/main">
  <p:tag name="TEXT_TYPE" val="BODY TEXT"/>
  <p:tag name="FONT STYLE" val="SANS SERIF"/>
  <p:tag name="ROW" val="1"/>
  <p:tag name="COL" val="1"/>
</p:tagLst>
</file>

<file path=ppt/tags/tag35.xml><?xml version="1.0" encoding="utf-8"?>
<p:tagLst xmlns:a="http://schemas.openxmlformats.org/drawingml/2006/main" xmlns:r="http://schemas.openxmlformats.org/officeDocument/2006/relationships" xmlns:p="http://schemas.openxmlformats.org/presentationml/2006/main">
  <p:tag name="FONT STYLE" val="SANS SERIF"/>
  <p:tag name="ROW" val="1"/>
  <p:tag name="COL" val="1"/>
</p:tagLst>
</file>

<file path=ppt/tags/tag36.xml><?xml version="1.0" encoding="utf-8"?>
<p:tagLst xmlns:a="http://schemas.openxmlformats.org/drawingml/2006/main" xmlns:r="http://schemas.openxmlformats.org/officeDocument/2006/relationships" xmlns:p="http://schemas.openxmlformats.org/presentationml/2006/main">
  <p:tag name="FONT STYLE" val="SANS SERIF"/>
  <p:tag name="ROW" val="1"/>
  <p:tag name="COL" val="1"/>
</p:tagLst>
</file>

<file path=ppt/tags/tag37.xml><?xml version="1.0" encoding="utf-8"?>
<p:tagLst xmlns:a="http://schemas.openxmlformats.org/drawingml/2006/main" xmlns:r="http://schemas.openxmlformats.org/officeDocument/2006/relationships" xmlns:p="http://schemas.openxmlformats.org/presentationml/2006/main">
  <p:tag name="TEXT_TYPE" val="BODY TEXT"/>
  <p:tag name="FONT STYLE" val="SANS SERIF"/>
  <p:tag name="ROW" val="1"/>
  <p:tag name="COL" val="1"/>
</p:tagLst>
</file>

<file path=ppt/tags/tag38.xml><?xml version="1.0" encoding="utf-8"?>
<p:tagLst xmlns:a="http://schemas.openxmlformats.org/drawingml/2006/main" xmlns:r="http://schemas.openxmlformats.org/officeDocument/2006/relationships" xmlns:p="http://schemas.openxmlformats.org/presentationml/2006/main">
  <p:tag name="FONT STYLE" val="SANS SERIF"/>
  <p:tag name="ROW" val="1"/>
  <p:tag name="COL" val="1"/>
</p:tagLst>
</file>

<file path=ppt/tags/tag39.xml><?xml version="1.0" encoding="utf-8"?>
<p:tagLst xmlns:a="http://schemas.openxmlformats.org/drawingml/2006/main" xmlns:r="http://schemas.openxmlformats.org/officeDocument/2006/relationships" xmlns:p="http://schemas.openxmlformats.org/presentationml/2006/main">
  <p:tag name="TEXT_TYPE" val="PAGE HEADING"/>
  <p:tag name="FONT STYLE" val="SANS SERIF"/>
</p:tagLst>
</file>

<file path=ppt/tags/tag4.xml><?xml version="1.0" encoding="utf-8"?>
<p:tagLst xmlns:a="http://schemas.openxmlformats.org/drawingml/2006/main" xmlns:r="http://schemas.openxmlformats.org/officeDocument/2006/relationships" xmlns:p="http://schemas.openxmlformats.org/presentationml/2006/main">
  <p:tag name="TEXT_TYPE" val="PRESENTATION PRESENTER"/>
  <p:tag name="FONT STYLE" val="SANS SERIF"/>
</p:tagLst>
</file>

<file path=ppt/tags/tag40.xml><?xml version="1.0" encoding="utf-8"?>
<p:tagLst xmlns:a="http://schemas.openxmlformats.org/drawingml/2006/main" xmlns:r="http://schemas.openxmlformats.org/officeDocument/2006/relationships" xmlns:p="http://schemas.openxmlformats.org/presentationml/2006/main">
  <p:tag name="TEXT_TYPE" val="DOCUMENT ID"/>
</p:tagLst>
</file>

<file path=ppt/tags/tag41.xml><?xml version="1.0" encoding="utf-8"?>
<p:tagLst xmlns:a="http://schemas.openxmlformats.org/drawingml/2006/main" xmlns:r="http://schemas.openxmlformats.org/officeDocument/2006/relationships" xmlns:p="http://schemas.openxmlformats.org/presentationml/2006/main">
  <p:tag name="FONT STYLE" val="SANS SERIF"/>
  <p:tag name="ISLOCKED" val="TRUE"/>
  <p:tag name="TOP" val="200000000000000E-13"/>
  <p:tag name="LEFT" val="439199981689453E-13"/>
  <p:tag name="HEIGHT" val="260000000000000E-13"/>
  <p:tag name="WIDTH" val="850000000000000E-13"/>
  <p:tag name="TEXT_TYPE" val="DRAFT STAMP"/>
</p:tagLst>
</file>

<file path=ppt/tags/tag42.xml><?xml version="1.0" encoding="utf-8"?>
<p:tagLst xmlns:a="http://schemas.openxmlformats.org/drawingml/2006/main" xmlns:r="http://schemas.openxmlformats.org/officeDocument/2006/relationships" xmlns:p="http://schemas.openxmlformats.org/presentationml/2006/main">
  <p:tag name="TEXT_TYPE" val="UBS LOGO"/>
  <p:tag name="TOP" val="550.3751"/>
  <p:tag name="LEFT" val="43.92"/>
  <p:tag name="WIDTH" val="68.56504"/>
  <p:tag name="HEIGHT" val="25.0589"/>
</p:tagLst>
</file>

<file path=ppt/tags/tag43.xml><?xml version="1.0" encoding="utf-8"?>
<p:tagLst xmlns:a="http://schemas.openxmlformats.org/drawingml/2006/main" xmlns:r="http://schemas.openxmlformats.org/officeDocument/2006/relationships" xmlns:p="http://schemas.openxmlformats.org/presentationml/2006/main">
  <p:tag name="FONT STYLE" val="SANS SERIF"/>
  <p:tag name="ROW" val="1"/>
  <p:tag name="COL" val="2"/>
</p:tagLst>
</file>

<file path=ppt/tags/tag44.xml><?xml version="1.0" encoding="utf-8"?>
<p:tagLst xmlns:a="http://schemas.openxmlformats.org/drawingml/2006/main" xmlns:r="http://schemas.openxmlformats.org/officeDocument/2006/relationships" xmlns:p="http://schemas.openxmlformats.org/presentationml/2006/main">
  <p:tag name="TEXT_TYPE" val="BODY TEXT"/>
  <p:tag name="FONT STYLE" val="SANS SERIF"/>
  <p:tag name="ROW" val="1"/>
  <p:tag name="COL" val="2"/>
</p:tagLst>
</file>

<file path=ppt/tags/tag45.xml><?xml version="1.0" encoding="utf-8"?>
<p:tagLst xmlns:a="http://schemas.openxmlformats.org/drawingml/2006/main" xmlns:r="http://schemas.openxmlformats.org/officeDocument/2006/relationships" xmlns:p="http://schemas.openxmlformats.org/presentationml/2006/main">
  <p:tag name="FONT STYLE" val="SANS SERIF"/>
  <p:tag name="ROW" val="1"/>
  <p:tag name="COL" val="2"/>
</p:tagLst>
</file>

<file path=ppt/tags/tag46.xml><?xml version="1.0" encoding="utf-8"?>
<p:tagLst xmlns:a="http://schemas.openxmlformats.org/drawingml/2006/main" xmlns:r="http://schemas.openxmlformats.org/officeDocument/2006/relationships" xmlns:p="http://schemas.openxmlformats.org/presentationml/2006/main">
  <p:tag name="FONT STYLE" val="SANS SERIF"/>
  <p:tag name="ROW" val="1"/>
  <p:tag name="COL" val="1"/>
</p:tagLst>
</file>

<file path=ppt/tags/tag47.xml><?xml version="1.0" encoding="utf-8"?>
<p:tagLst xmlns:a="http://schemas.openxmlformats.org/drawingml/2006/main" xmlns:r="http://schemas.openxmlformats.org/officeDocument/2006/relationships" xmlns:p="http://schemas.openxmlformats.org/presentationml/2006/main">
  <p:tag name="TEXT_TYPE" val="BODY TEXT"/>
  <p:tag name="FONT STYLE" val="SANS SERIF"/>
  <p:tag name="ROW" val="1"/>
  <p:tag name="COL" val="1"/>
</p:tagLst>
</file>

<file path=ppt/tags/tag48.xml><?xml version="1.0" encoding="utf-8"?>
<p:tagLst xmlns:a="http://schemas.openxmlformats.org/drawingml/2006/main" xmlns:r="http://schemas.openxmlformats.org/officeDocument/2006/relationships" xmlns:p="http://schemas.openxmlformats.org/presentationml/2006/main">
  <p:tag name="FONT STYLE" val="SANS SERIF"/>
  <p:tag name="ROW" val="1"/>
  <p:tag name="COL" val="1"/>
</p:tagLst>
</file>

<file path=ppt/tags/tag49.xml><?xml version="1.0" encoding="utf-8"?>
<p:tagLst xmlns:a="http://schemas.openxmlformats.org/drawingml/2006/main" xmlns:r="http://schemas.openxmlformats.org/officeDocument/2006/relationships" xmlns:p="http://schemas.openxmlformats.org/presentationml/2006/main">
  <p:tag name="TEXT_TYPE" val="PAGE HEADING"/>
  <p:tag name="FONT STYLE" val="SANS SERIF"/>
</p:tagLst>
</file>

<file path=ppt/tags/tag5.xml><?xml version="1.0" encoding="utf-8"?>
<p:tagLst xmlns:a="http://schemas.openxmlformats.org/drawingml/2006/main" xmlns:r="http://schemas.openxmlformats.org/officeDocument/2006/relationships" xmlns:p="http://schemas.openxmlformats.org/presentationml/2006/main">
  <p:tag name="TEXT_TYPE" val="PRESENTATION TITLE"/>
  <p:tag name="FONT STYLE" val="SANS SERIF"/>
</p:tagLst>
</file>

<file path=ppt/tags/tag50.xml><?xml version="1.0" encoding="utf-8"?>
<p:tagLst xmlns:a="http://schemas.openxmlformats.org/drawingml/2006/main" xmlns:r="http://schemas.openxmlformats.org/officeDocument/2006/relationships" xmlns:p="http://schemas.openxmlformats.org/presentationml/2006/main">
  <p:tag name="TEXT_TYPE" val="DOCUMENT ID"/>
</p:tagLst>
</file>

<file path=ppt/tags/tag51.xml><?xml version="1.0" encoding="utf-8"?>
<p:tagLst xmlns:a="http://schemas.openxmlformats.org/drawingml/2006/main" xmlns:r="http://schemas.openxmlformats.org/officeDocument/2006/relationships" xmlns:p="http://schemas.openxmlformats.org/presentationml/2006/main">
  <p:tag name="FONT STYLE" val="SANS SERIF"/>
  <p:tag name="ISLOCKED" val="TRUE"/>
  <p:tag name="TOP" val="200000000000000E-13"/>
  <p:tag name="LEFT" val="439199981689453E-13"/>
  <p:tag name="HEIGHT" val="260000000000000E-13"/>
  <p:tag name="WIDTH" val="850000000000000E-13"/>
  <p:tag name="TEXT_TYPE" val="DRAFT STAMP"/>
</p:tagLst>
</file>

<file path=ppt/tags/tag52.xml><?xml version="1.0" encoding="utf-8"?>
<p:tagLst xmlns:a="http://schemas.openxmlformats.org/drawingml/2006/main" xmlns:r="http://schemas.openxmlformats.org/officeDocument/2006/relationships" xmlns:p="http://schemas.openxmlformats.org/presentationml/2006/main">
  <p:tag name="TEXT_TYPE" val="UBS LOGO"/>
  <p:tag name="TOP" val="550.3751"/>
  <p:tag name="LEFT" val="43.92"/>
  <p:tag name="WIDTH" val="68.56504"/>
  <p:tag name="HEIGHT" val="25.0589"/>
</p:tagLst>
</file>

<file path=ppt/tags/tag53.xml><?xml version="1.0" encoding="utf-8"?>
<p:tagLst xmlns:a="http://schemas.openxmlformats.org/drawingml/2006/main" xmlns:r="http://schemas.openxmlformats.org/officeDocument/2006/relationships" xmlns:p="http://schemas.openxmlformats.org/presentationml/2006/main">
  <p:tag name="FONT STYLE" val="SANS SERIF"/>
  <p:tag name="ROW" val="1"/>
  <p:tag name="COL" val="3"/>
</p:tagLst>
</file>

<file path=ppt/tags/tag54.xml><?xml version="1.0" encoding="utf-8"?>
<p:tagLst xmlns:a="http://schemas.openxmlformats.org/drawingml/2006/main" xmlns:r="http://schemas.openxmlformats.org/officeDocument/2006/relationships" xmlns:p="http://schemas.openxmlformats.org/presentationml/2006/main">
  <p:tag name="TEXT_TYPE" val="BODY TEXT"/>
  <p:tag name="FONT STYLE" val="SANS SERIF"/>
  <p:tag name="ROW" val="1"/>
  <p:tag name="COL" val="3"/>
</p:tagLst>
</file>

<file path=ppt/tags/tag55.xml><?xml version="1.0" encoding="utf-8"?>
<p:tagLst xmlns:a="http://schemas.openxmlformats.org/drawingml/2006/main" xmlns:r="http://schemas.openxmlformats.org/officeDocument/2006/relationships" xmlns:p="http://schemas.openxmlformats.org/presentationml/2006/main">
  <p:tag name="FONT STYLE" val="SANS SERIF"/>
  <p:tag name="ROW" val="1"/>
  <p:tag name="COL" val="3"/>
</p:tagLst>
</file>

<file path=ppt/tags/tag56.xml><?xml version="1.0" encoding="utf-8"?>
<p:tagLst xmlns:a="http://schemas.openxmlformats.org/drawingml/2006/main" xmlns:r="http://schemas.openxmlformats.org/officeDocument/2006/relationships" xmlns:p="http://schemas.openxmlformats.org/presentationml/2006/main">
  <p:tag name="FONT STYLE" val="SANS SERIF"/>
  <p:tag name="ROW" val="1"/>
  <p:tag name="COL" val="2"/>
</p:tagLst>
</file>

<file path=ppt/tags/tag57.xml><?xml version="1.0" encoding="utf-8"?>
<p:tagLst xmlns:a="http://schemas.openxmlformats.org/drawingml/2006/main" xmlns:r="http://schemas.openxmlformats.org/officeDocument/2006/relationships" xmlns:p="http://schemas.openxmlformats.org/presentationml/2006/main">
  <p:tag name="TEXT_TYPE" val="BODY TEXT"/>
  <p:tag name="FONT STYLE" val="SANS SERIF"/>
  <p:tag name="ROW" val="1"/>
  <p:tag name="COL" val="2"/>
</p:tagLst>
</file>

<file path=ppt/tags/tag58.xml><?xml version="1.0" encoding="utf-8"?>
<p:tagLst xmlns:a="http://schemas.openxmlformats.org/drawingml/2006/main" xmlns:r="http://schemas.openxmlformats.org/officeDocument/2006/relationships" xmlns:p="http://schemas.openxmlformats.org/presentationml/2006/main">
  <p:tag name="FONT STYLE" val="SANS SERIF"/>
  <p:tag name="ROW" val="1"/>
  <p:tag name="COL" val="2"/>
</p:tagLst>
</file>

<file path=ppt/tags/tag59.xml><?xml version="1.0" encoding="utf-8"?>
<p:tagLst xmlns:a="http://schemas.openxmlformats.org/drawingml/2006/main" xmlns:r="http://schemas.openxmlformats.org/officeDocument/2006/relationships" xmlns:p="http://schemas.openxmlformats.org/presentationml/2006/main">
  <p:tag name="FONT STYLE" val="SANS SERIF"/>
  <p:tag name="ROW" val="1"/>
  <p:tag name="COL" val="1"/>
</p:tagLst>
</file>

<file path=ppt/tags/tag6.xml><?xml version="1.0" encoding="utf-8"?>
<p:tagLst xmlns:a="http://schemas.openxmlformats.org/drawingml/2006/main" xmlns:r="http://schemas.openxmlformats.org/officeDocument/2006/relationships" xmlns:p="http://schemas.openxmlformats.org/presentationml/2006/main">
  <p:tag name="TEXT_TYPE" val="SECURITY TEXT"/>
  <p:tag name="FONT STYLE" val="SANS SERIF"/>
</p:tagLst>
</file>

<file path=ppt/tags/tag60.xml><?xml version="1.0" encoding="utf-8"?>
<p:tagLst xmlns:a="http://schemas.openxmlformats.org/drawingml/2006/main" xmlns:r="http://schemas.openxmlformats.org/officeDocument/2006/relationships" xmlns:p="http://schemas.openxmlformats.org/presentationml/2006/main">
  <p:tag name="TEXT_TYPE" val="BODY TEXT"/>
  <p:tag name="FONT STYLE" val="SANS SERIF"/>
  <p:tag name="ROW" val="1"/>
  <p:tag name="COL" val="1"/>
</p:tagLst>
</file>

<file path=ppt/tags/tag61.xml><?xml version="1.0" encoding="utf-8"?>
<p:tagLst xmlns:a="http://schemas.openxmlformats.org/drawingml/2006/main" xmlns:r="http://schemas.openxmlformats.org/officeDocument/2006/relationships" xmlns:p="http://schemas.openxmlformats.org/presentationml/2006/main">
  <p:tag name="FONT STYLE" val="SANS SERIF"/>
  <p:tag name="ROW" val="1"/>
  <p:tag name="COL" val="1"/>
</p:tagLst>
</file>

<file path=ppt/tags/tag62.xml><?xml version="1.0" encoding="utf-8"?>
<p:tagLst xmlns:a="http://schemas.openxmlformats.org/drawingml/2006/main" xmlns:r="http://schemas.openxmlformats.org/officeDocument/2006/relationships" xmlns:p="http://schemas.openxmlformats.org/presentationml/2006/main">
  <p:tag name="TEXT_TYPE" val="PAGE HEADING"/>
  <p:tag name="FONT STYLE" val="SANS SERIF"/>
</p:tagLst>
</file>

<file path=ppt/tags/tag63.xml><?xml version="1.0" encoding="utf-8"?>
<p:tagLst xmlns:a="http://schemas.openxmlformats.org/drawingml/2006/main" xmlns:r="http://schemas.openxmlformats.org/officeDocument/2006/relationships" xmlns:p="http://schemas.openxmlformats.org/presentationml/2006/main">
  <p:tag name="TEXT_TYPE" val="DOCUMENT ID"/>
</p:tagLst>
</file>

<file path=ppt/tags/tag64.xml><?xml version="1.0" encoding="utf-8"?>
<p:tagLst xmlns:a="http://schemas.openxmlformats.org/drawingml/2006/main" xmlns:r="http://schemas.openxmlformats.org/officeDocument/2006/relationships" xmlns:p="http://schemas.openxmlformats.org/presentationml/2006/main">
  <p:tag name="FONT STYLE" val="SANS SERIF"/>
  <p:tag name="ISLOCKED" val="TRUE"/>
  <p:tag name="TOP" val="200000000000000E-13"/>
  <p:tag name="LEFT" val="439199981689453E-13"/>
  <p:tag name="HEIGHT" val="260000000000000E-13"/>
  <p:tag name="WIDTH" val="850000000000000E-13"/>
  <p:tag name="TEXT_TYPE" val="DRAFT STAMP"/>
</p:tagLst>
</file>

<file path=ppt/tags/tag65.xml><?xml version="1.0" encoding="utf-8"?>
<p:tagLst xmlns:a="http://schemas.openxmlformats.org/drawingml/2006/main" xmlns:r="http://schemas.openxmlformats.org/officeDocument/2006/relationships" xmlns:p="http://schemas.openxmlformats.org/presentationml/2006/main">
  <p:tag name="TEXT_TYPE" val="UBS LOGO"/>
  <p:tag name="TOP" val="550.3751"/>
  <p:tag name="LEFT" val="43.92"/>
  <p:tag name="WIDTH" val="68.56504"/>
  <p:tag name="HEIGHT" val="25.0589"/>
</p:tagLst>
</file>

<file path=ppt/tags/tag66.xml><?xml version="1.0" encoding="utf-8"?>
<p:tagLst xmlns:a="http://schemas.openxmlformats.org/drawingml/2006/main" xmlns:r="http://schemas.openxmlformats.org/officeDocument/2006/relationships" xmlns:p="http://schemas.openxmlformats.org/presentationml/2006/main">
  <p:tag name="FONT STYLE" val="SANS SERIF"/>
  <p:tag name="ROW" val="2"/>
  <p:tag name="COL" val="2"/>
</p:tagLst>
</file>

<file path=ppt/tags/tag67.xml><?xml version="1.0" encoding="utf-8"?>
<p:tagLst xmlns:a="http://schemas.openxmlformats.org/drawingml/2006/main" xmlns:r="http://schemas.openxmlformats.org/officeDocument/2006/relationships" xmlns:p="http://schemas.openxmlformats.org/presentationml/2006/main">
  <p:tag name="TEXT_TYPE" val="BODY TEXT"/>
  <p:tag name="FONT STYLE" val="SANS SERIF"/>
  <p:tag name="ROW" val="2"/>
  <p:tag name="COL" val="2"/>
</p:tagLst>
</file>

<file path=ppt/tags/tag68.xml><?xml version="1.0" encoding="utf-8"?>
<p:tagLst xmlns:a="http://schemas.openxmlformats.org/drawingml/2006/main" xmlns:r="http://schemas.openxmlformats.org/officeDocument/2006/relationships" xmlns:p="http://schemas.openxmlformats.org/presentationml/2006/main">
  <p:tag name="ROW" val="2"/>
  <p:tag name="COL" val="2"/>
</p:tagLst>
</file>

<file path=ppt/tags/tag69.xml><?xml version="1.0" encoding="utf-8"?>
<p:tagLst xmlns:a="http://schemas.openxmlformats.org/drawingml/2006/main" xmlns:r="http://schemas.openxmlformats.org/officeDocument/2006/relationships" xmlns:p="http://schemas.openxmlformats.org/presentationml/2006/main">
  <p:tag name="FONT STYLE" val="SANS SERIF"/>
  <p:tag name="ROW" val="1"/>
  <p:tag name="COL" val="2"/>
</p:tagLst>
</file>

<file path=ppt/tags/tag7.xml><?xml version="1.0" encoding="utf-8"?>
<p:tagLst xmlns:a="http://schemas.openxmlformats.org/drawingml/2006/main" xmlns:r="http://schemas.openxmlformats.org/officeDocument/2006/relationships" xmlns:p="http://schemas.openxmlformats.org/presentationml/2006/main">
  <p:tag name="FONT STYLE" val="SERIF"/>
  <p:tag name="TEXT_TYPE" val="PRESENTATION INFOLINE"/>
</p:tagLst>
</file>

<file path=ppt/tags/tag70.xml><?xml version="1.0" encoding="utf-8"?>
<p:tagLst xmlns:a="http://schemas.openxmlformats.org/drawingml/2006/main" xmlns:r="http://schemas.openxmlformats.org/officeDocument/2006/relationships" xmlns:p="http://schemas.openxmlformats.org/presentationml/2006/main">
  <p:tag name="TEXT_TYPE" val="BODY TEXT"/>
  <p:tag name="FONT STYLE" val="SANS SERIF"/>
  <p:tag name="ROW" val="1"/>
  <p:tag name="COL" val="2"/>
</p:tagLst>
</file>

<file path=ppt/tags/tag71.xml><?xml version="1.0" encoding="utf-8"?>
<p:tagLst xmlns:a="http://schemas.openxmlformats.org/drawingml/2006/main" xmlns:r="http://schemas.openxmlformats.org/officeDocument/2006/relationships" xmlns:p="http://schemas.openxmlformats.org/presentationml/2006/main">
  <p:tag name="FONT STYLE" val="SANS SERIF"/>
  <p:tag name="ROW" val="1"/>
  <p:tag name="COL" val="2"/>
</p:tagLst>
</file>

<file path=ppt/tags/tag72.xml><?xml version="1.0" encoding="utf-8"?>
<p:tagLst xmlns:a="http://schemas.openxmlformats.org/drawingml/2006/main" xmlns:r="http://schemas.openxmlformats.org/officeDocument/2006/relationships" xmlns:p="http://schemas.openxmlformats.org/presentationml/2006/main">
  <p:tag name="FONT STYLE" val="SANS SERIF"/>
  <p:tag name="ROW" val="2"/>
  <p:tag name="COL" val="1"/>
</p:tagLst>
</file>

<file path=ppt/tags/tag73.xml><?xml version="1.0" encoding="utf-8"?>
<p:tagLst xmlns:a="http://schemas.openxmlformats.org/drawingml/2006/main" xmlns:r="http://schemas.openxmlformats.org/officeDocument/2006/relationships" xmlns:p="http://schemas.openxmlformats.org/presentationml/2006/main">
  <p:tag name="TEXT_TYPE" val="BODY TEXT"/>
  <p:tag name="FONT STYLE" val="SANS SERIF"/>
  <p:tag name="ROW" val="2"/>
  <p:tag name="COL" val="1"/>
</p:tagLst>
</file>

<file path=ppt/tags/tag74.xml><?xml version="1.0" encoding="utf-8"?>
<p:tagLst xmlns:a="http://schemas.openxmlformats.org/drawingml/2006/main" xmlns:r="http://schemas.openxmlformats.org/officeDocument/2006/relationships" xmlns:p="http://schemas.openxmlformats.org/presentationml/2006/main">
  <p:tag name="FONT STYLE" val="SANS SERIF"/>
  <p:tag name="COL" val="1"/>
  <p:tag name="ROW" val="2"/>
</p:tagLst>
</file>

<file path=ppt/tags/tag75.xml><?xml version="1.0" encoding="utf-8"?>
<p:tagLst xmlns:a="http://schemas.openxmlformats.org/drawingml/2006/main" xmlns:r="http://schemas.openxmlformats.org/officeDocument/2006/relationships" xmlns:p="http://schemas.openxmlformats.org/presentationml/2006/main">
  <p:tag name="FONT STYLE" val="SANS SERIF"/>
  <p:tag name="ROW" val="1"/>
  <p:tag name="COL" val="1"/>
</p:tagLst>
</file>

<file path=ppt/tags/tag76.xml><?xml version="1.0" encoding="utf-8"?>
<p:tagLst xmlns:a="http://schemas.openxmlformats.org/drawingml/2006/main" xmlns:r="http://schemas.openxmlformats.org/officeDocument/2006/relationships" xmlns:p="http://schemas.openxmlformats.org/presentationml/2006/main">
  <p:tag name="TEXT_TYPE" val="BODY TEXT"/>
  <p:tag name="FONT STYLE" val="SANS SERIF"/>
  <p:tag name="ROW" val="1"/>
  <p:tag name="COL" val="1"/>
</p:tagLst>
</file>

<file path=ppt/tags/tag77.xml><?xml version="1.0" encoding="utf-8"?>
<p:tagLst xmlns:a="http://schemas.openxmlformats.org/drawingml/2006/main" xmlns:r="http://schemas.openxmlformats.org/officeDocument/2006/relationships" xmlns:p="http://schemas.openxmlformats.org/presentationml/2006/main">
  <p:tag name="FONT STYLE" val="SANS SERIF"/>
  <p:tag name="ROW" val="1"/>
  <p:tag name="COL" val="1"/>
</p:tagLst>
</file>

<file path=ppt/tags/tag78.xml><?xml version="1.0" encoding="utf-8"?>
<p:tagLst xmlns:a="http://schemas.openxmlformats.org/drawingml/2006/main" xmlns:r="http://schemas.openxmlformats.org/officeDocument/2006/relationships" xmlns:p="http://schemas.openxmlformats.org/presentationml/2006/main">
  <p:tag name="TEXT_TYPE" val="PAGE HEADING"/>
  <p:tag name="FONT STYLE" val="SANS SERIF"/>
</p:tagLst>
</file>

<file path=ppt/tags/tag79.xml><?xml version="1.0" encoding="utf-8"?>
<p:tagLst xmlns:a="http://schemas.openxmlformats.org/drawingml/2006/main" xmlns:r="http://schemas.openxmlformats.org/officeDocument/2006/relationships" xmlns:p="http://schemas.openxmlformats.org/presentationml/2006/main">
  <p:tag name="TEXT_TYPE" val="DOCUMENT ID"/>
</p:tagLst>
</file>

<file path=ppt/tags/tag8.xml><?xml version="1.0" encoding="utf-8"?>
<p:tagLst xmlns:a="http://schemas.openxmlformats.org/drawingml/2006/main" xmlns:r="http://schemas.openxmlformats.org/officeDocument/2006/relationships" xmlns:p="http://schemas.openxmlformats.org/presentationml/2006/main">
  <p:tag name="FONT STYLE" val="SANS SERIF"/>
  <p:tag name="ISLOCKED" val="TRUE"/>
  <p:tag name="TOP" val="710000000000000E-13"/>
  <p:tag name="LEFT" val="612000000000000E-12"/>
  <p:tag name="HEIGHT" val="260000000000000E-13"/>
  <p:tag name="WIDTH" val="850000000000000E-13"/>
  <p:tag name="TEXT_TYPE" val="DRAFT STAMP"/>
</p:tagLst>
</file>

<file path=ppt/tags/tag80.xml><?xml version="1.0" encoding="utf-8"?>
<p:tagLst xmlns:a="http://schemas.openxmlformats.org/drawingml/2006/main" xmlns:r="http://schemas.openxmlformats.org/officeDocument/2006/relationships" xmlns:p="http://schemas.openxmlformats.org/presentationml/2006/main">
  <p:tag name="FONT STYLE" val="SANS SERIF"/>
  <p:tag name="ISLOCKED" val="TRUE"/>
  <p:tag name="TOP" val="200000000000000E-13"/>
  <p:tag name="LEFT" val="439199981689453E-13"/>
  <p:tag name="HEIGHT" val="260000000000000E-13"/>
  <p:tag name="WIDTH" val="850000000000000E-13"/>
  <p:tag name="TEXT_TYPE" val="DRAFT STAMP"/>
</p:tagLst>
</file>

<file path=ppt/tags/tag81.xml><?xml version="1.0" encoding="utf-8"?>
<p:tagLst xmlns:a="http://schemas.openxmlformats.org/drawingml/2006/main" xmlns:r="http://schemas.openxmlformats.org/officeDocument/2006/relationships" xmlns:p="http://schemas.openxmlformats.org/presentationml/2006/main">
  <p:tag name="TEXT_TYPE" val="UBS LOGO"/>
  <p:tag name="TOP" val="550.3751"/>
  <p:tag name="LEFT" val="43.92"/>
  <p:tag name="WIDTH" val="68.56504"/>
  <p:tag name="HEIGHT" val="25.0589"/>
</p:tagLst>
</file>

<file path=ppt/tags/tag82.xml><?xml version="1.0" encoding="utf-8"?>
<p:tagLst xmlns:a="http://schemas.openxmlformats.org/drawingml/2006/main" xmlns:r="http://schemas.openxmlformats.org/officeDocument/2006/relationships" xmlns:p="http://schemas.openxmlformats.org/presentationml/2006/main">
  <p:tag name="FONT STYLE" val="SANS SERIF"/>
  <p:tag name="ROW" val="2"/>
  <p:tag name="COL" val="2"/>
</p:tagLst>
</file>

<file path=ppt/tags/tag83.xml><?xml version="1.0" encoding="utf-8"?>
<p:tagLst xmlns:a="http://schemas.openxmlformats.org/drawingml/2006/main" xmlns:r="http://schemas.openxmlformats.org/officeDocument/2006/relationships" xmlns:p="http://schemas.openxmlformats.org/presentationml/2006/main">
  <p:tag name="TEXT_TYPE" val="BODY TEXT"/>
  <p:tag name="FONT STYLE" val="SANS SERIF"/>
  <p:tag name="ROW" val="2"/>
  <p:tag name="COL" val="2"/>
</p:tagLst>
</file>

<file path=ppt/tags/tag84.xml><?xml version="1.0" encoding="utf-8"?>
<p:tagLst xmlns:a="http://schemas.openxmlformats.org/drawingml/2006/main" xmlns:r="http://schemas.openxmlformats.org/officeDocument/2006/relationships" xmlns:p="http://schemas.openxmlformats.org/presentationml/2006/main">
  <p:tag name="FONT STYLE" val="SANS SERIF"/>
  <p:tag name="ROW" val="1"/>
  <p:tag name="COL" val="2"/>
</p:tagLst>
</file>

<file path=ppt/tags/tag85.xml><?xml version="1.0" encoding="utf-8"?>
<p:tagLst xmlns:a="http://schemas.openxmlformats.org/drawingml/2006/main" xmlns:r="http://schemas.openxmlformats.org/officeDocument/2006/relationships" xmlns:p="http://schemas.openxmlformats.org/presentationml/2006/main">
  <p:tag name="FONT STYLE" val="SANS SERIF"/>
  <p:tag name="ROW" val="1"/>
  <p:tag name="COL" val="2"/>
</p:tagLst>
</file>

<file path=ppt/tags/tag86.xml><?xml version="1.0" encoding="utf-8"?>
<p:tagLst xmlns:a="http://schemas.openxmlformats.org/drawingml/2006/main" xmlns:r="http://schemas.openxmlformats.org/officeDocument/2006/relationships" xmlns:p="http://schemas.openxmlformats.org/presentationml/2006/main">
  <p:tag name="TEXT_TYPE" val="BODY TEXT"/>
  <p:tag name="FONT STYLE" val="SANS SERIF"/>
  <p:tag name="ROW" val="1"/>
  <p:tag name="COL" val="2"/>
</p:tagLst>
</file>

<file path=ppt/tags/tag87.xml><?xml version="1.0" encoding="utf-8"?>
<p:tagLst xmlns:a="http://schemas.openxmlformats.org/drawingml/2006/main" xmlns:r="http://schemas.openxmlformats.org/officeDocument/2006/relationships" xmlns:p="http://schemas.openxmlformats.org/presentationml/2006/main">
  <p:tag name="FONT STYLE" val="SANS SERIF"/>
  <p:tag name="ROW" val="1"/>
  <p:tag name="COL" val="2"/>
</p:tagLst>
</file>

<file path=ppt/tags/tag88.xml><?xml version="1.0" encoding="utf-8"?>
<p:tagLst xmlns:a="http://schemas.openxmlformats.org/drawingml/2006/main" xmlns:r="http://schemas.openxmlformats.org/officeDocument/2006/relationships" xmlns:p="http://schemas.openxmlformats.org/presentationml/2006/main">
  <p:tag name="FONT STYLE" val="SANS SERIF"/>
  <p:tag name="ROW" val="1"/>
  <p:tag name="COL" val="1"/>
</p:tagLst>
</file>

<file path=ppt/tags/tag89.xml><?xml version="1.0" encoding="utf-8"?>
<p:tagLst xmlns:a="http://schemas.openxmlformats.org/drawingml/2006/main" xmlns:r="http://schemas.openxmlformats.org/officeDocument/2006/relationships" xmlns:p="http://schemas.openxmlformats.org/presentationml/2006/main">
  <p:tag name="TEXT_TYPE" val="BODY TEXT"/>
  <p:tag name="FONT STYLE" val="SANS SERIF"/>
  <p:tag name="ROW" val="1"/>
  <p:tag name="COL" val="1"/>
</p:tagLst>
</file>

<file path=ppt/tags/tag9.xml><?xml version="1.0" encoding="utf-8"?>
<p:tagLst xmlns:a="http://schemas.openxmlformats.org/drawingml/2006/main" xmlns:r="http://schemas.openxmlformats.org/officeDocument/2006/relationships" xmlns:p="http://schemas.openxmlformats.org/presentationml/2006/main">
  <p:tag name="TEXT_TYPE" val="UBS LOGO"/>
  <p:tag name="TOP" val="44.64"/>
  <p:tag name="LEFT" val="43.92"/>
  <p:tag name="WIDTH" val="87.26456"/>
  <p:tag name="HEIGHT" val="31.89315"/>
</p:tagLst>
</file>

<file path=ppt/tags/tag90.xml><?xml version="1.0" encoding="utf-8"?>
<p:tagLst xmlns:a="http://schemas.openxmlformats.org/drawingml/2006/main" xmlns:r="http://schemas.openxmlformats.org/officeDocument/2006/relationships" xmlns:p="http://schemas.openxmlformats.org/presentationml/2006/main">
  <p:tag name="FONT STYLE" val="SANS SERIF"/>
  <p:tag name="ROW" val="1"/>
  <p:tag name="COL" val="1"/>
</p:tagLst>
</file>

<file path=ppt/tags/tag91.xml><?xml version="1.0" encoding="utf-8"?>
<p:tagLst xmlns:a="http://schemas.openxmlformats.org/drawingml/2006/main" xmlns:r="http://schemas.openxmlformats.org/officeDocument/2006/relationships" xmlns:p="http://schemas.openxmlformats.org/presentationml/2006/main">
  <p:tag name="TEXT_TYPE" val="PAGE HEADING"/>
  <p:tag name="FONT STYLE" val="SANS SERIF"/>
</p:tagLst>
</file>

<file path=ppt/tags/tag92.xml><?xml version="1.0" encoding="utf-8"?>
<p:tagLst xmlns:a="http://schemas.openxmlformats.org/drawingml/2006/main" xmlns:r="http://schemas.openxmlformats.org/officeDocument/2006/relationships" xmlns:p="http://schemas.openxmlformats.org/presentationml/2006/main">
  <p:tag name="TEXT_TYPE" val="DOCUMENT ID"/>
</p:tagLst>
</file>

<file path=ppt/tags/tag93.xml><?xml version="1.0" encoding="utf-8"?>
<p:tagLst xmlns:a="http://schemas.openxmlformats.org/drawingml/2006/main" xmlns:r="http://schemas.openxmlformats.org/officeDocument/2006/relationships" xmlns:p="http://schemas.openxmlformats.org/presentationml/2006/main">
  <p:tag name="FONT STYLE" val="SANS SERIF"/>
  <p:tag name="ISLOCKED" val="TRUE"/>
  <p:tag name="TOP" val="200000000000000E-13"/>
  <p:tag name="LEFT" val="439199981689453E-13"/>
  <p:tag name="HEIGHT" val="260000000000000E-13"/>
  <p:tag name="WIDTH" val="850000000000000E-13"/>
  <p:tag name="TEXT_TYPE" val="DRAFT STAMP"/>
</p:tagLst>
</file>

<file path=ppt/tags/tag94.xml><?xml version="1.0" encoding="utf-8"?>
<p:tagLst xmlns:a="http://schemas.openxmlformats.org/drawingml/2006/main" xmlns:r="http://schemas.openxmlformats.org/officeDocument/2006/relationships" xmlns:p="http://schemas.openxmlformats.org/presentationml/2006/main">
  <p:tag name="TEXT_TYPE" val="UBS LOGO"/>
  <p:tag name="TOP" val="550.3751"/>
  <p:tag name="LEFT" val="43.92"/>
  <p:tag name="WIDTH" val="68.56504"/>
  <p:tag name="HEIGHT" val="25.0589"/>
</p:tagLst>
</file>

<file path=ppt/tags/tag95.xml><?xml version="1.0" encoding="utf-8"?>
<p:tagLst xmlns:a="http://schemas.openxmlformats.org/drawingml/2006/main" xmlns:r="http://schemas.openxmlformats.org/officeDocument/2006/relationships" xmlns:p="http://schemas.openxmlformats.org/presentationml/2006/main">
  <p:tag name="FONT STYLE" val="SANS SERIF"/>
  <p:tag name="ROW" val="2"/>
  <p:tag name="COL" val="1"/>
</p:tagLst>
</file>

<file path=ppt/tags/tag96.xml><?xml version="1.0" encoding="utf-8"?>
<p:tagLst xmlns:a="http://schemas.openxmlformats.org/drawingml/2006/main" xmlns:r="http://schemas.openxmlformats.org/officeDocument/2006/relationships" xmlns:p="http://schemas.openxmlformats.org/presentationml/2006/main">
  <p:tag name="TEXT_TYPE" val="BODY TEXT"/>
  <p:tag name="FONT STYLE" val="SANS SERIF"/>
  <p:tag name="ROW" val="2"/>
  <p:tag name="COL" val="1"/>
</p:tagLst>
</file>

<file path=ppt/tags/tag97.xml><?xml version="1.0" encoding="utf-8"?>
<p:tagLst xmlns:a="http://schemas.openxmlformats.org/drawingml/2006/main" xmlns:r="http://schemas.openxmlformats.org/officeDocument/2006/relationships" xmlns:p="http://schemas.openxmlformats.org/presentationml/2006/main">
  <p:tag name="FONT STYLE" val="SANS SERIF"/>
  <p:tag name="COL" val="1"/>
  <p:tag name="ROW" val="2"/>
</p:tagLst>
</file>

<file path=ppt/tags/tag98.xml><?xml version="1.0" encoding="utf-8"?>
<p:tagLst xmlns:a="http://schemas.openxmlformats.org/drawingml/2006/main" xmlns:r="http://schemas.openxmlformats.org/officeDocument/2006/relationships" xmlns:p="http://schemas.openxmlformats.org/presentationml/2006/main">
  <p:tag name="FONT STYLE" val="SANS SERIF"/>
  <p:tag name="ROW" val="1"/>
  <p:tag name="COL" val="2"/>
</p:tagLst>
</file>

<file path=ppt/tags/tag99.xml><?xml version="1.0" encoding="utf-8"?>
<p:tagLst xmlns:a="http://schemas.openxmlformats.org/drawingml/2006/main" xmlns:r="http://schemas.openxmlformats.org/officeDocument/2006/relationships" xmlns:p="http://schemas.openxmlformats.org/presentationml/2006/main">
  <p:tag name="TEXT_TYPE" val="BODY TEXT"/>
  <p:tag name="FONT STYLE" val="SANS SERIF"/>
  <p:tag name="ROW" val="1"/>
  <p:tag name="COL" val="2"/>
</p:tagLst>
</file>

<file path=ppt/theme/theme1.xml><?xml version="1.0" encoding="utf-8"?>
<a:theme xmlns:a="http://schemas.openxmlformats.org/drawingml/2006/main" name="PresXpress_OnScreen_Theme">
  <a:themeElements>
    <a:clrScheme name="UBSNewColorsV2">
      <a:dk1>
        <a:sysClr val="windowText" lastClr="000000"/>
      </a:dk1>
      <a:lt1>
        <a:sysClr val="window" lastClr="FFFFFF"/>
      </a:lt1>
      <a:dk2>
        <a:srgbClr val="E60000"/>
      </a:dk2>
      <a:lt2>
        <a:srgbClr val="FFFFFF"/>
      </a:lt2>
      <a:accent1>
        <a:srgbClr val="4D3C2F"/>
      </a:accent1>
      <a:accent2>
        <a:srgbClr val="CFBD9B"/>
      </a:accent2>
      <a:accent3>
        <a:srgbClr val="C07156"/>
      </a:accent3>
      <a:accent4>
        <a:srgbClr val="E8C767"/>
      </a:accent4>
      <a:accent5>
        <a:srgbClr val="AEB0B3"/>
      </a:accent5>
      <a:accent6>
        <a:srgbClr val="A43725"/>
      </a:accent6>
      <a:hlink>
        <a:srgbClr val="0000FF"/>
      </a:hlink>
      <a:folHlink>
        <a:srgbClr val="800080"/>
      </a:folHlink>
    </a:clrScheme>
    <a:fontScheme name="UBS OnScreen Fontset">
      <a:majorFont>
        <a:latin typeface="UBSHeadline"/>
        <a:ea typeface="MS PGothic"/>
        <a:cs typeface=""/>
      </a:majorFont>
      <a:minorFont>
        <a:latin typeface="Frutiger 55 Roman"/>
        <a:ea typeface="MS PGothic"/>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9050">
          <a:solidFill>
            <a:srgbClr val="7B7D80"/>
          </a:solidFill>
        </a:ln>
      </a:spPr>
      <a:bodyPr rot="0" spcFirstLastPara="0" vertOverflow="overflow" horzOverflow="overflow" vert="horz" wrap="square" lIns="0" tIns="0" rIns="0" bIns="0" numCol="1" spcCol="0" rtlCol="0" fromWordArt="0" anchor="ctr" anchorCtr="0" forceAA="0" compatLnSpc="1">
        <a:prstTxWarp prst="textNoShape">
          <a:avLst/>
        </a:prstTxWarp>
        <a:noAutofit/>
      </a:bodyPr>
      <a:lstStyle>
        <a:defPPr algn="ctr">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rgbClr val="7B7D80"/>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defRPr dirty="0"/>
        </a:defPPr>
      </a:lstStyle>
    </a:txDef>
  </a:objectDefaults>
  <a:extraClrSchemeLst/>
  <a:extLst>
    <a:ext uri="{05A4C25C-085E-4340-85A3-A5531E510DB2}">
      <thm15:themeFamily xmlns:thm15="http://schemas.microsoft.com/office/thememl/2012/main" name="PresPrintOnScreen.potx" id="{B1CF8AA8-D6A7-41EF-9E90-0F39E6846CD9}" vid="{374E0768-1711-4036-89AA-A65302BE1F55}"/>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F30FD6C46C430A42B93286DED32A2341" ma:contentTypeVersion="6" ma:contentTypeDescription="Create a new document." ma:contentTypeScope="" ma:versionID="662cc8384954322fa9fd41f393701979">
  <xsd:schema xmlns:xsd="http://www.w3.org/2001/XMLSchema" xmlns:xs="http://www.w3.org/2001/XMLSchema" xmlns:p="http://schemas.microsoft.com/office/2006/metadata/properties" xmlns:ns2="76870a2e-0c21-46b3-9f6d-c5eb59270cc1" xmlns:ns3="28fa0051-8e4c-4abd-b98a-38a856ec0e37" targetNamespace="http://schemas.microsoft.com/office/2006/metadata/properties" ma:root="true" ma:fieldsID="7584bef55566b0b168392b6dc59267f1" ns2:_="" ns3:_="">
    <xsd:import namespace="76870a2e-0c21-46b3-9f6d-c5eb59270cc1"/>
    <xsd:import namespace="28fa0051-8e4c-4abd-b98a-38a856ec0e37"/>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6870a2e-0c21-46b3-9f6d-c5eb59270cc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8fa0051-8e4c-4abd-b98a-38a856ec0e37"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65EAB22-40D3-4C5E-8B84-6C1E2084595C}">
  <ds:schemaRefs>
    <ds:schemaRef ds:uri="28fa0051-8e4c-4abd-b98a-38a856ec0e37"/>
    <ds:schemaRef ds:uri="76870a2e-0c21-46b3-9f6d-c5eb59270cc1"/>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E3817CA2-CE10-4D0A-9D14-47608A58549F}">
  <ds:schemaRefs>
    <ds:schemaRef ds:uri="http://schemas.microsoft.com/sharepoint/v3/contenttype/forms"/>
  </ds:schemaRefs>
</ds:datastoreItem>
</file>

<file path=customXml/itemProps3.xml><?xml version="1.0" encoding="utf-8"?>
<ds:datastoreItem xmlns:ds="http://schemas.openxmlformats.org/officeDocument/2006/customXml" ds:itemID="{B751F6C4-EFF5-4305-A33E-16E67F85B873}">
  <ds:schemaRefs>
    <ds:schemaRef ds:uri="28fa0051-8e4c-4abd-b98a-38a856ec0e37"/>
    <ds:schemaRef ds:uri="76870a2e-0c21-46b3-9f6d-c5eb59270cc1"/>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office theme</Template>
  <TotalTime>0</TotalTime>
  <Words>947</Words>
  <Application>Microsoft Office PowerPoint</Application>
  <PresentationFormat>Widescreen</PresentationFormat>
  <Paragraphs>100</Paragraphs>
  <Slides>4</Slides>
  <Notes>0</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PresXpress_OnScreen_Theme</vt:lpstr>
      <vt:lpstr>The Challenge</vt:lpstr>
      <vt:lpstr>The data</vt:lpstr>
      <vt:lpstr>Deliverables and Scoring</vt:lpstr>
      <vt:lpstr>Rules and recommendations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Parmaksiz, Musa</cp:lastModifiedBy>
  <cp:revision>3</cp:revision>
  <dcterms:created xsi:type="dcterms:W3CDTF">2024-04-22T07:41:17Z</dcterms:created>
  <dcterms:modified xsi:type="dcterms:W3CDTF">2024-04-24T12:51:02Z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0x010100F30FD6C46C430A42B93286DED32A2341</vt:lpwstr>
  </property>
  <property fmtid="{D5CDD505-2E9C-101B-9397-08002B2CF9AE}" pid="3" name="MSIP_Label_0c1e85bf-ac82-4d95-8ebe-b1488d74b05a_Enabled">
    <vt:lpwstr>true</vt:lpwstr>
  </property>
  <property fmtid="{D5CDD505-2E9C-101B-9397-08002B2CF9AE}" pid="4" name="MSIP_Label_0c1e85bf-ac82-4d95-8ebe-b1488d74b05a_SetDate">
    <vt:lpwstr>2024-04-22T07:41:41Z</vt:lpwstr>
  </property>
  <property fmtid="{D5CDD505-2E9C-101B-9397-08002B2CF9AE}" pid="5" name="MSIP_Label_0c1e85bf-ac82-4d95-8ebe-b1488d74b05a_Method">
    <vt:lpwstr>Privileged</vt:lpwstr>
  </property>
  <property fmtid="{D5CDD505-2E9C-101B-9397-08002B2CF9AE}" pid="6" name="MSIP_Label_0c1e85bf-ac82-4d95-8ebe-b1488d74b05a_Name">
    <vt:lpwstr>0c1e85bf-ac82-4d95-8ebe-b1488d74b05a</vt:lpwstr>
  </property>
  <property fmtid="{D5CDD505-2E9C-101B-9397-08002B2CF9AE}" pid="7" name="MSIP_Label_0c1e85bf-ac82-4d95-8ebe-b1488d74b05a_SiteId">
    <vt:lpwstr>fb6ea403-7cf1-4905-810a-fe5547e98204</vt:lpwstr>
  </property>
  <property fmtid="{D5CDD505-2E9C-101B-9397-08002B2CF9AE}" pid="8" name="MSIP_Label_0c1e85bf-ac82-4d95-8ebe-b1488d74b05a_ActionId">
    <vt:lpwstr>5a8ff6f2-5463-4d59-8e14-a9edb733b079</vt:lpwstr>
  </property>
  <property fmtid="{D5CDD505-2E9C-101B-9397-08002B2CF9AE}" pid="9" name="MSIP_Label_0c1e85bf-ac82-4d95-8ebe-b1488d74b05a_ContentBits">
    <vt:lpwstr>0</vt:lpwstr>
  </property>
</Properties>
</file>