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e67db6ec1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e67db6ec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e67db6ec18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67ad56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e67ad56d2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663dfd352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663dfd35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e663dfd352_1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7ad56d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67ad56d2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7ad56d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67ad56d2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61950" y="2708275"/>
            <a:ext cx="7162800" cy="1109662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61950" y="3595687"/>
            <a:ext cx="7162800" cy="696912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042987" y="400050"/>
            <a:ext cx="792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971550" y="1412875"/>
            <a:ext cx="799306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42987" y="400050"/>
            <a:ext cx="79216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71550" y="1412875"/>
            <a:ext cx="799306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433387" y="2732087"/>
            <a:ext cx="7129462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Olympics Dashboard</a:t>
            </a:r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416725" y="3871625"/>
            <a:ext cx="71628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/>
              <a:t>Group 7: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/>
              <a:t>Nicholas Hanashiro, </a:t>
            </a:r>
            <a:r>
              <a:rPr b="1" lang="en-US" sz="2400"/>
              <a:t>Scott Schneider</a:t>
            </a:r>
            <a:r>
              <a:rPr b="1" lang="en-US" sz="600"/>
              <a:t>, Ahmad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042987" y="400050"/>
            <a:ext cx="79215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71550" y="1412875"/>
            <a:ext cx="7993200" cy="525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“Feel the Rhythm! Feel the Rhyme! Get on up, it’s bobsled time! Cool Runnings!”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-Sanka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258887" y="476250"/>
            <a:ext cx="6767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/>
              <a:t>Challenges/Setbacks</a:t>
            </a:r>
            <a:endParaRPr sz="3200"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1675" y="1700212"/>
            <a:ext cx="66501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4 man bobsled team become 2 man bobsled team</a:t>
            </a:r>
            <a:endParaRPr b="0" i="0" sz="2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Narrow scope of project</a:t>
            </a:r>
            <a:endParaRPr/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 management</a:t>
            </a:r>
            <a:endParaRPr/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Day-jobs got in the way</a:t>
            </a:r>
            <a:endParaRPr/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Front end development is not our strong-suit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258887" y="476250"/>
            <a:ext cx="6767512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Olympics Dashboard</a:t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466850" y="1700212"/>
            <a:ext cx="66501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Why Olympics?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Verdana"/>
              <a:buChar char="–"/>
            </a:pP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okyo 2020 games currently ongoing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Verdana"/>
              <a:buChar char="–"/>
            </a:pPr>
            <a:r>
              <a:rPr lang="en-US" sz="2100">
                <a:latin typeface="Verdana"/>
                <a:ea typeface="Verdana"/>
                <a:cs typeface="Verdana"/>
                <a:sym typeface="Verdana"/>
              </a:rPr>
              <a:t>Dive deeper into history of games</a:t>
            </a:r>
            <a:endParaRPr sz="2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Data Set used</a:t>
            </a:r>
            <a:endParaRPr sz="2100"/>
          </a:p>
          <a:p>
            <a:pPr indent="-3619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Kaggle - “120 years of Olympic history: athletes and results”</a:t>
            </a:r>
            <a:endParaRPr sz="2100"/>
          </a:p>
          <a:p>
            <a:pPr indent="-3619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Date Range: 1896 - 2016</a:t>
            </a:r>
            <a:endParaRPr sz="2100"/>
          </a:p>
          <a:p>
            <a:pPr indent="-3619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After 1992 Winter/Summer Olympics split.  Dataset retroactively adjusts for split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042987" y="400050"/>
            <a:ext cx="79215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workflow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971550" y="1412875"/>
            <a:ext cx="7993200" cy="525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8"/>
          <p:cNvGrpSpPr/>
          <p:nvPr/>
        </p:nvGrpSpPr>
        <p:grpSpPr>
          <a:xfrm>
            <a:off x="-27" y="4932665"/>
            <a:ext cx="9143704" cy="1152895"/>
            <a:chOff x="1593000" y="2322568"/>
            <a:chExt cx="5957975" cy="643500"/>
          </a:xfrm>
        </p:grpSpPr>
        <p:sp>
          <p:nvSpPr>
            <p:cNvPr id="54" name="Google Shape;54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Dashboard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css file for formating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project explanation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Format tables 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dropdown menu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61;p8"/>
          <p:cNvGrpSpPr/>
          <p:nvPr/>
        </p:nvGrpSpPr>
        <p:grpSpPr>
          <a:xfrm>
            <a:off x="-27" y="3759358"/>
            <a:ext cx="9143704" cy="1152952"/>
            <a:chOff x="1593000" y="2322536"/>
            <a:chExt cx="5957975" cy="643532"/>
          </a:xfrm>
        </p:grpSpPr>
        <p:sp>
          <p:nvSpPr>
            <p:cNvPr id="62" name="Google Shape;62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Flask Application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4387850" y="2322536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Used app.py to query and structure the data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routes and jsonify data for visualizations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plug queries into plotly graphs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8"/>
          <p:cNvGrpSpPr/>
          <p:nvPr/>
        </p:nvGrpSpPr>
        <p:grpSpPr>
          <a:xfrm>
            <a:off x="-27" y="2586118"/>
            <a:ext cx="9143704" cy="1152895"/>
            <a:chOff x="1593000" y="2322568"/>
            <a:chExt cx="5957975" cy="643500"/>
          </a:xfrm>
        </p:grpSpPr>
        <p:sp>
          <p:nvSpPr>
            <p:cNvPr id="70" name="Google Shape;70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SQLite/PostgreSQL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Structure tables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 connection to PostgreSQL server using Psycopg2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Created primary key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-27" y="1412882"/>
            <a:ext cx="9143704" cy="1152895"/>
            <a:chOff x="1593000" y="2322568"/>
            <a:chExt cx="5957975" cy="643500"/>
          </a:xfrm>
        </p:grpSpPr>
        <p:sp>
          <p:nvSpPr>
            <p:cNvPr id="78" name="Google Shape;78;p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Jupyter Notebook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Load Athlete_Events csv into DataFrames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●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○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Removed null values from Age, Height, Weight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200"/>
                <a:buFont typeface="Roboto"/>
                <a:buChar char="○"/>
              </a:pPr>
              <a:r>
                <a:rPr lang="en-US" sz="12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All names are anglicized</a:t>
              </a:r>
              <a:endParaRPr sz="12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258887" y="476250"/>
            <a:ext cx="6767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Postmortem</a:t>
            </a:r>
            <a:endParaRPr/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1466850" y="1700212"/>
            <a:ext cx="66501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Observations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–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Wealthier countries win more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–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Winter Olympics have roughly 30% participation as Summer Olympics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What we could have done differently: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–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planned ahead better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What we plan to finish: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–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Dashboard drop-down menu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–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Heroku deployment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–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New J/S library!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1258887" y="476250"/>
            <a:ext cx="6767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Any questions?</a:t>
            </a:r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1466850" y="1700212"/>
            <a:ext cx="66501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Font typeface="Verdana"/>
              <a:buChar char="•"/>
            </a:pPr>
            <a:r>
              <a:rPr lang="en-US" sz="2700">
                <a:latin typeface="Verdana"/>
                <a:ea typeface="Verdana"/>
                <a:cs typeface="Verdana"/>
                <a:sym typeface="Verdana"/>
              </a:rPr>
              <a:t>What is your favorite Olympic Sport</a:t>
            </a:r>
            <a:endParaRPr sz="2700"/>
          </a:p>
          <a:p>
            <a:pPr indent="-4000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What </a:t>
            </a:r>
            <a:r>
              <a:rPr lang="en-US" sz="2700"/>
              <a:t>countries</a:t>
            </a:r>
            <a:r>
              <a:rPr lang="en-US" sz="2700"/>
              <a:t> do you root for during the Olympics</a:t>
            </a:r>
            <a:endParaRPr sz="2700"/>
          </a:p>
          <a:p>
            <a:pPr indent="-40005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If you were an Olympian what would your </a:t>
            </a:r>
            <a:r>
              <a:rPr lang="en-US" sz="2700"/>
              <a:t>discipline</a:t>
            </a:r>
            <a:r>
              <a:rPr lang="en-US" sz="2700"/>
              <a:t> be?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default">
      <a:dk1>
        <a:srgbClr val="4D4D4D"/>
      </a:dk1>
      <a:lt1>
        <a:srgbClr val="FFFFFF"/>
      </a:lt1>
      <a:dk2>
        <a:srgbClr val="000000"/>
      </a:dk2>
      <a:lt2>
        <a:srgbClr val="986615"/>
      </a:lt2>
      <a:accent1>
        <a:srgbClr val="BF4413"/>
      </a:accent1>
      <a:accent2>
        <a:srgbClr val="FFAB21"/>
      </a:accent2>
      <a:accent3>
        <a:srgbClr val="FFFFFF"/>
      </a:accent3>
      <a:accent4>
        <a:srgbClr val="BF4413"/>
      </a:accent4>
      <a:accent5>
        <a:srgbClr val="FFAB21"/>
      </a:accent5>
      <a:accent6>
        <a:srgbClr val="FFFFFF"/>
      </a:accent6>
      <a:hlink>
        <a:srgbClr val="C5A379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