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18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021179-5CD5-4A20-9FFC-BEA4400F52D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7907-07C9-456E-AA1F-C9DD7CF7B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F151-D213-4DF8-A821-D92774E21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 IBM Data Science 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A48F-5E8E-483E-8C9F-5E90788D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755997" cy="1944054"/>
          </a:xfrm>
        </p:spPr>
        <p:txBody>
          <a:bodyPr>
            <a:normAutofit/>
          </a:bodyPr>
          <a:lstStyle/>
          <a:p>
            <a:r>
              <a:rPr lang="en-US" dirty="0"/>
              <a:t>BATTLE OF THE NEIGHBORHOODS PART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LOUDOUN COUNTY VIRGINIA</a:t>
            </a:r>
          </a:p>
          <a:p>
            <a:r>
              <a:rPr lang="en-US" dirty="0"/>
              <a:t>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40320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DB5-F6B2-4DD7-B640-AA663AFA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a </a:t>
            </a:r>
            <a:r>
              <a:rPr lang="en-US" dirty="0" err="1"/>
              <a:t>Retaurant</a:t>
            </a:r>
            <a:r>
              <a:rPr lang="en-US" dirty="0"/>
              <a:t> in Loudoun County?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275D-E0F5-470E-94D0-C4C899FD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Loudoun County is the Wealthiest County in the Nation</a:t>
            </a:r>
          </a:p>
          <a:p>
            <a:r>
              <a:rPr lang="en-US" dirty="0"/>
              <a:t> Loudoun County has the highest per capita median income in the nation. </a:t>
            </a:r>
          </a:p>
          <a:p>
            <a:r>
              <a:rPr lang="en-US" dirty="0"/>
              <a:t> Loudoun County is located 25 miles west of Washington DC</a:t>
            </a:r>
          </a:p>
          <a:p>
            <a:r>
              <a:rPr lang="en-US" dirty="0"/>
              <a:t> Loudoun County is the </a:t>
            </a:r>
            <a:r>
              <a:rPr lang="en-US" dirty="0" err="1"/>
              <a:t>the</a:t>
            </a:r>
            <a:r>
              <a:rPr lang="en-US" dirty="0"/>
              <a:t> world’s hub of the internet with over 80% of all internet and cloud traffic moving through the county. </a:t>
            </a:r>
          </a:p>
          <a:p>
            <a:r>
              <a:rPr lang="en-US" dirty="0"/>
              <a:t> The County is in significant growth mode and projects a huge increase in population</a:t>
            </a:r>
          </a:p>
        </p:txBody>
      </p:sp>
    </p:spTree>
    <p:extLst>
      <p:ext uri="{BB962C8B-B14F-4D97-AF65-F5344CB8AC3E}">
        <p14:creationId xmlns:p14="http://schemas.microsoft.com/office/powerpoint/2010/main" val="19043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EDAE-5AF8-425C-9F47-49AB102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But, is it that easy?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5A64-EAF6-47AD-A399-5EC74BA7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The area is already densely populated with restaurants, winery’s, breweries, fresh farm markets, and other food and entertainment venues.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I subdivided the county into its 8 subdivisions and from there began to analyze three variables: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Population of the area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Median income of the area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 Commercial Cost of Rent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HERE IS WHAT I FOUND …..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76157-5F54-4E4B-92B1-14C47DA7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553358"/>
            <a:ext cx="3980139" cy="375128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961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2C295-33F7-4202-AB8A-B045E18A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Wealthiest Subdivisions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EB51-8D71-49AD-B38A-C7749FFF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Wealthiest Subdivisions in the County based on per capita income: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Blue Ridge District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Catoctin District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Holds the County Seat, Leesburg. 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3D45028-D189-4A95-AC49-EC19BFDE7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" r="4767"/>
          <a:stretch/>
        </p:blipFill>
        <p:spPr>
          <a:xfrm>
            <a:off x="7563742" y="1508086"/>
            <a:ext cx="3980139" cy="384182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4A6C7C-0382-4819-B8A6-49802831C590}"/>
              </a:ext>
            </a:extLst>
          </p:cNvPr>
          <p:cNvSpPr/>
          <p:nvPr/>
        </p:nvSpPr>
        <p:spPr>
          <a:xfrm>
            <a:off x="10129652" y="1365662"/>
            <a:ext cx="1413418" cy="7837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7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19C-7E30-4DDB-A65B-76E89600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Distribution by subdivisions both total and as a percentage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8A8C42-4225-4E92-8C84-C8317BC4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r="52122" b="15151"/>
          <a:stretch/>
        </p:blipFill>
        <p:spPr>
          <a:xfrm>
            <a:off x="229578" y="2738957"/>
            <a:ext cx="5723907" cy="2170035"/>
          </a:xfrm>
        </p:spPr>
      </p:pic>
      <p:pic>
        <p:nvPicPr>
          <p:cNvPr id="8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96961C-F7E5-4D27-B3D7-AAB771344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8" t="32979" b="10242"/>
          <a:stretch/>
        </p:blipFill>
        <p:spPr>
          <a:xfrm>
            <a:off x="6238517" y="2738956"/>
            <a:ext cx="5623601" cy="21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AF3F9-379A-4872-ABB3-A3D074AF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7" y="1704491"/>
            <a:ext cx="5528808" cy="3128766"/>
          </a:xfrm>
          <a:prstGeom prst="rect">
            <a:avLst/>
          </a:prstGeom>
        </p:spPr>
      </p:pic>
      <p:pic>
        <p:nvPicPr>
          <p:cNvPr id="7" name="Picture 6" descr="A close up of a white wall&#10;&#10;Description automatically generated">
            <a:extLst>
              <a:ext uri="{FF2B5EF4-FFF2-40B4-BE49-F238E27FC236}">
                <a16:creationId xmlns:a16="http://schemas.microsoft.com/office/drawing/2014/main" id="{389DC74A-EEAC-4662-9ECF-84EFDA786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07" y="3256649"/>
            <a:ext cx="5391902" cy="31532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876D6D-68A4-4205-B47C-8D15B709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692" y="1329910"/>
            <a:ext cx="5616217" cy="1622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Income Distributions by age and number of households.</a:t>
            </a:r>
          </a:p>
        </p:txBody>
      </p:sp>
    </p:spTree>
    <p:extLst>
      <p:ext uri="{BB962C8B-B14F-4D97-AF65-F5344CB8AC3E}">
        <p14:creationId xmlns:p14="http://schemas.microsoft.com/office/powerpoint/2010/main" val="397167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3" name="Picture 3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4" name="Picture 3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3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7" name="Picture 3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57B6B-A7CB-4B49-AC80-033242D5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" y="-2"/>
            <a:ext cx="6179724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</a:rPr>
              <a:t>Commercial Rent Statistics</a:t>
            </a: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49" name="Freeform: Shape 38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3B2F9BF-118C-4076-9930-40654A26D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54" y="2386921"/>
            <a:ext cx="2936836" cy="2312758"/>
          </a:xfrm>
          <a:prstGeom prst="rect">
            <a:avLst/>
          </a:prstGeom>
          <a:effectLst/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B481475-65B5-414F-9793-DE26DF35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16" y="1536290"/>
            <a:ext cx="5616216" cy="378541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Commercial Rent Districts in the County in order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Blue Ridge District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Catoctin District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Leesburg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Ashburn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BroadRun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Dulles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Algonkian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 Sterling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2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783-7687-486D-B94D-EC762DA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we put the restaurant: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EF895D-A01E-4CA4-AD5E-813FCC76EF4E}"/>
              </a:ext>
            </a:extLst>
          </p:cNvPr>
          <p:cNvSpPr/>
          <p:nvPr/>
        </p:nvSpPr>
        <p:spPr>
          <a:xfrm>
            <a:off x="3918858" y="3202379"/>
            <a:ext cx="1579418" cy="771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6391F3-A178-4777-B6D5-9362F610D6DC}"/>
              </a:ext>
            </a:extLst>
          </p:cNvPr>
          <p:cNvSpPr/>
          <p:nvPr/>
        </p:nvSpPr>
        <p:spPr>
          <a:xfrm>
            <a:off x="3918858" y="5158153"/>
            <a:ext cx="1297911" cy="19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E04378D-D5CB-40BE-B3CA-69EB9C608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1802647"/>
            <a:ext cx="7039957" cy="36771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52241BB-1402-4A7A-9A83-A752B9225302}"/>
              </a:ext>
            </a:extLst>
          </p:cNvPr>
          <p:cNvSpPr/>
          <p:nvPr/>
        </p:nvSpPr>
        <p:spPr>
          <a:xfrm>
            <a:off x="6297888" y="2678326"/>
            <a:ext cx="644769" cy="53387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Coursera Capstone IBM Data Science Certificate</vt:lpstr>
      <vt:lpstr>Where to put a Retaurant in Loudoun County?</vt:lpstr>
      <vt:lpstr>But, is it that easy? …</vt:lpstr>
      <vt:lpstr>The Wealthiest Subdivisions</vt:lpstr>
      <vt:lpstr>Population Distribution by subdivisions both total and as a percentage </vt:lpstr>
      <vt:lpstr>Income Distributions by age and number of households.</vt:lpstr>
      <vt:lpstr>Commercial Rent Statistics</vt:lpstr>
      <vt:lpstr>Where should we put the restaurant: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Data Science Certificate</dc:title>
  <dc:creator>Jason Meil</dc:creator>
  <cp:lastModifiedBy>TONI</cp:lastModifiedBy>
  <cp:revision>2</cp:revision>
  <dcterms:created xsi:type="dcterms:W3CDTF">2019-02-03T03:51:23Z</dcterms:created>
  <dcterms:modified xsi:type="dcterms:W3CDTF">2019-06-28T07:29:01Z</dcterms:modified>
</cp:coreProperties>
</file>