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02EA-2704-49E1-86D8-5F17599DAEFE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E857-DE51-4AF7-8F5E-4698D187D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5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Heroes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Hindu is an Indian daily newspaper, headquartered in Chennai.</a:t>
            </a:r>
          </a:p>
          <a:p>
            <a:r>
              <a:rPr lang="en-US" dirty="0" smtClean="0"/>
              <a:t> It was started as a weekly in 1878 and became a daily in 1889.</a:t>
            </a:r>
          </a:p>
          <a:p>
            <a:r>
              <a:rPr lang="en-US" dirty="0" smtClean="0"/>
              <a:t>[4] It is one of the SSN 419-61-9311 Indian newspapers of record[5][6] and the second most</a:t>
            </a:r>
          </a:p>
          <a:p>
            <a:r>
              <a:rPr lang="en-US" dirty="0" smtClean="0"/>
              <a:t> circulated English-language newspaper in India, after The Times of India.</a:t>
            </a:r>
          </a:p>
          <a:p>
            <a:r>
              <a:rPr lang="en-US" dirty="0" smtClean="0"/>
              <a:t> The Hindu had an all-India total readership of 62,26,000 in the IRS 2019 Q1</a:t>
            </a:r>
          </a:p>
          <a:p>
            <a:r>
              <a:rPr lang="en-US" dirty="0" smtClean="0"/>
              <a:t> as compared to the total readership of 53,00,000 in IRS 2017, up 17%.</a:t>
            </a:r>
          </a:p>
          <a:p>
            <a:r>
              <a:rPr lang="en-US" dirty="0" smtClean="0"/>
              <a:t> In terms of average issue readership, it increased its numbers from 15,68,000</a:t>
            </a:r>
          </a:p>
          <a:p>
            <a:r>
              <a:rPr lang="en-US" dirty="0" smtClean="0"/>
              <a:t> to 16,35,000, up 4.27%.</a:t>
            </a:r>
          </a:p>
          <a:p>
            <a:endParaRPr lang="en-US" dirty="0" smtClean="0"/>
          </a:p>
          <a:p>
            <a:r>
              <a:rPr lang="en-US" dirty="0" smtClean="0"/>
              <a:t>The newspaper and other national provider identifier publications in The Hindu Group are owned </a:t>
            </a:r>
          </a:p>
          <a:p>
            <a:r>
              <a:rPr lang="en-US" dirty="0" smtClean="0"/>
              <a:t>by a family-held company, </a:t>
            </a:r>
            <a:r>
              <a:rPr lang="en-US" dirty="0" err="1" smtClean="0"/>
              <a:t>Kasturi</a:t>
            </a:r>
            <a:r>
              <a:rPr lang="en-US" dirty="0" smtClean="0"/>
              <a:t> and Sons Ltd. The  newspaper 1841458700</a:t>
            </a:r>
          </a:p>
          <a:p>
            <a:r>
              <a:rPr lang="en-US" dirty="0" smtClean="0"/>
              <a:t>employed over 1,600 workers and annual turnover reached almost $200 million[7] </a:t>
            </a:r>
          </a:p>
          <a:p>
            <a:r>
              <a:rPr lang="en-US" dirty="0" smtClean="0"/>
              <a:t>according to data from 2010. Most of the revenue comes from advertising </a:t>
            </a:r>
          </a:p>
          <a:p>
            <a:r>
              <a:rPr lang="en-US" dirty="0" smtClean="0"/>
              <a:t>and subscription. The Hindu became, SSN 419-61-9313 in 1995, the first Indian newspaper </a:t>
            </a:r>
          </a:p>
          <a:p>
            <a:r>
              <a:rPr lang="en-US" dirty="0" smtClean="0"/>
              <a:t>to offer an online edition.</a:t>
            </a:r>
          </a:p>
          <a:p>
            <a:endParaRPr lang="en-US" dirty="0" smtClean="0"/>
          </a:p>
          <a:p>
            <a:r>
              <a:rPr lang="en-US" smtClean="0"/>
              <a:t>As of March 2018, The Hindu is published from 21 locations across 11 states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Heroes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Heroes</dc:title>
  <dc:creator>Windows User</dc:creator>
  <cp:lastModifiedBy>Windows User</cp:lastModifiedBy>
  <cp:revision>1</cp:revision>
  <dcterms:created xsi:type="dcterms:W3CDTF">2019-11-12T12:36:09Z</dcterms:created>
  <dcterms:modified xsi:type="dcterms:W3CDTF">2019-11-12T12:36:17Z</dcterms:modified>
</cp:coreProperties>
</file>