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asfazil.github.io/2nd-project-documen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DA2835-0B1B-DA5F-3C8C-5BCB1666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385414"/>
            <a:ext cx="9865360" cy="518445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0ACE417-0F8B-BAD6-AD39-ED986CD6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07" y="528320"/>
            <a:ext cx="10452786" cy="670560"/>
          </a:xfrm>
        </p:spPr>
        <p:txBody>
          <a:bodyPr/>
          <a:lstStyle/>
          <a:p>
            <a:r>
              <a:rPr lang="en-US" dirty="0"/>
              <a:t>                          PROJECT NAME :        </a:t>
            </a:r>
            <a:r>
              <a:rPr lang="en-US" dirty="0">
                <a:solidFill>
                  <a:srgbClr val="F50514"/>
                </a:solidFill>
              </a:rPr>
              <a:t>ONEPLUS</a:t>
            </a:r>
            <a:r>
              <a:rPr lang="en-US" dirty="0"/>
              <a:t> WEBSITE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568C7-6B4A-05C5-68C1-5C71212C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9457"/>
            <a:ext cx="441642" cy="4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39D23F-B63D-FDC3-7C39-D6151C6D47D1}"/>
              </a:ext>
            </a:extLst>
          </p:cNvPr>
          <p:cNvSpPr txBox="1"/>
          <p:nvPr/>
        </p:nvSpPr>
        <p:spPr>
          <a:xfrm>
            <a:off x="955040" y="1483360"/>
            <a:ext cx="700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50514"/>
                </a:solidFill>
              </a:rPr>
              <a:t>Shaik</a:t>
            </a:r>
            <a:r>
              <a:rPr lang="en-US" sz="3200" dirty="0"/>
              <a:t> Abdul </a:t>
            </a:r>
            <a:r>
              <a:rPr lang="en-US" sz="3200" dirty="0">
                <a:solidFill>
                  <a:srgbClr val="F50514"/>
                </a:solidFill>
              </a:rPr>
              <a:t>Subhan</a:t>
            </a:r>
            <a:r>
              <a:rPr lang="en-US" sz="3200" dirty="0"/>
              <a:t> </a:t>
            </a:r>
            <a:r>
              <a:rPr lang="en-US" sz="3200" dirty="0" err="1"/>
              <a:t>Fazil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31CE1-020F-1BA8-08CE-4A109A8C6BD4}"/>
              </a:ext>
            </a:extLst>
          </p:cNvPr>
          <p:cNvSpPr txBox="1"/>
          <p:nvPr/>
        </p:nvSpPr>
        <p:spPr>
          <a:xfrm>
            <a:off x="955040" y="2905780"/>
            <a:ext cx="427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0514"/>
                </a:solidFill>
              </a:rPr>
              <a:t>Overview</a:t>
            </a:r>
            <a:endParaRPr lang="en-IN" sz="2800" dirty="0">
              <a:solidFill>
                <a:srgbClr val="F5051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88B99F-B989-BAF5-70F0-0E2E1CB61D06}"/>
              </a:ext>
            </a:extLst>
          </p:cNvPr>
          <p:cNvSpPr txBox="1"/>
          <p:nvPr/>
        </p:nvSpPr>
        <p:spPr>
          <a:xfrm>
            <a:off x="1498600" y="3870981"/>
            <a:ext cx="919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TECHNOLOGY COMPANY. Headquartered in Shenzhen, Guangdong, OnePlus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Chinese smartphone brand founded by former Oppo vice-president Pete Lau and Carl Pei in December 2013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The company is one of the three subsidiaries of BKK Electronics, the other two being Oppo and Vivo.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F68B8-967F-6FDD-4ED2-2E2526805662}"/>
              </a:ext>
            </a:extLst>
          </p:cNvPr>
          <p:cNvSpPr txBox="1"/>
          <p:nvPr/>
        </p:nvSpPr>
        <p:spPr>
          <a:xfrm>
            <a:off x="650240" y="1158240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0514"/>
                </a:solidFill>
              </a:rPr>
              <a:t>Goals</a:t>
            </a:r>
            <a:endParaRPr lang="en-IN" sz="2800" dirty="0">
              <a:solidFill>
                <a:srgbClr val="F5051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80A91-BE06-39EA-F086-E4054E96F1BF}"/>
              </a:ext>
            </a:extLst>
          </p:cNvPr>
          <p:cNvSpPr txBox="1"/>
          <p:nvPr/>
        </p:nvSpPr>
        <p:spPr>
          <a:xfrm>
            <a:off x="1056640" y="2053272"/>
            <a:ext cx="2733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In and Sign Up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Cart Page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5658-5B99-495C-195F-58FBA8617BDB}"/>
              </a:ext>
            </a:extLst>
          </p:cNvPr>
          <p:cNvSpPr txBox="1"/>
          <p:nvPr/>
        </p:nvSpPr>
        <p:spPr>
          <a:xfrm>
            <a:off x="650240" y="4179410"/>
            <a:ext cx="123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50514"/>
                </a:solidFill>
              </a:rPr>
              <a:t>History</a:t>
            </a:r>
            <a:endParaRPr lang="en-IN" sz="2800" dirty="0">
              <a:solidFill>
                <a:srgbClr val="F5051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D7323-F340-0DFD-1A78-9C2EDE1779DE}"/>
              </a:ext>
            </a:extLst>
          </p:cNvPr>
          <p:cNvSpPr txBox="1"/>
          <p:nvPr/>
        </p:nvSpPr>
        <p:spPr>
          <a:xfrm>
            <a:off x="1432559" y="5074442"/>
            <a:ext cx="932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TECHNOLOGY COMPANY. Headquartered in Shenzhen, Guangdong, </a:t>
            </a:r>
            <a:r>
              <a:rPr lang="en-US" b="0" i="0" dirty="0">
                <a:solidFill>
                  <a:srgbClr val="F50514"/>
                </a:solidFill>
                <a:effectLst/>
                <a:latin typeface="arial" panose="020B0604020202020204" pitchFamily="34" charset="0"/>
              </a:rPr>
              <a:t>OnePlus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Chinese smartphone brand founded by former </a:t>
            </a:r>
            <a:r>
              <a:rPr lang="en-US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Oppo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vice-president Pete Lau and Carl Pei in December 2013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 The company is one of the three subsidiaries of BKK Electronics, the other two being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Oppo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Vivo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2FC0E-463E-EE8A-B574-61C5E2576175}"/>
              </a:ext>
            </a:extLst>
          </p:cNvPr>
          <p:cNvSpPr txBox="1"/>
          <p:nvPr/>
        </p:nvSpPr>
        <p:spPr>
          <a:xfrm>
            <a:off x="477520" y="1066800"/>
            <a:ext cx="474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Technologies used in </a:t>
            </a:r>
            <a:r>
              <a:rPr lang="en-US" sz="2800" dirty="0" err="1">
                <a:solidFill>
                  <a:srgbClr val="F50514"/>
                </a:solidFill>
              </a:rPr>
              <a:t>oneplus</a:t>
            </a:r>
            <a:r>
              <a:rPr lang="en-US" sz="2800" dirty="0"/>
              <a:t> website :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45E-B4B8-C9F3-6C98-3FCAB136DF43}"/>
              </a:ext>
            </a:extLst>
          </p:cNvPr>
          <p:cNvSpPr txBox="1"/>
          <p:nvPr/>
        </p:nvSpPr>
        <p:spPr>
          <a:xfrm>
            <a:off x="3489960" y="2228671"/>
            <a:ext cx="346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5153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4425B-F542-B051-6953-8F1D4AF02343}"/>
              </a:ext>
            </a:extLst>
          </p:cNvPr>
          <p:cNvSpPr txBox="1"/>
          <p:nvPr/>
        </p:nvSpPr>
        <p:spPr>
          <a:xfrm>
            <a:off x="3652414" y="1412240"/>
            <a:ext cx="488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none" strike="noStrike" dirty="0">
                <a:effectLst/>
                <a:latin typeface="-apple-system"/>
                <a:hlinkClick r:id="rId2"/>
              </a:rPr>
              <a:t>https://sasfazil.github.io/2nd-project-document/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7418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{60A95707-1962-4217-8E93-2781C6CABF5B}tf33552983_win32</Template>
  <TotalTime>36</TotalTime>
  <Words>144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Arial</vt:lpstr>
      <vt:lpstr>Franklin Gothic Book</vt:lpstr>
      <vt:lpstr>Franklin Gothic Demi</vt:lpstr>
      <vt:lpstr>Wingdings</vt:lpstr>
      <vt:lpstr>Wingdings 2</vt:lpstr>
      <vt:lpstr>DividendVTI</vt:lpstr>
      <vt:lpstr>                          PROJECT NAME :        ONEPLUS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PROJECT NAME :        ONEPLUS WEBSITE</dc:title>
  <dc:creator>shaikfazil1129@outlook.com</dc:creator>
  <cp:lastModifiedBy>shaikfazil1129@outlook.com</cp:lastModifiedBy>
  <cp:revision>2</cp:revision>
  <dcterms:created xsi:type="dcterms:W3CDTF">2022-08-23T03:11:25Z</dcterms:created>
  <dcterms:modified xsi:type="dcterms:W3CDTF">2022-08-23T04:28:46Z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