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 Black"/>
      <p:bold r:id="rId15"/>
      <p:boldItalic r:id="rId16"/>
    </p:embeddedFont>
    <p:embeddedFont>
      <p:font typeface="Roboto Thin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Didact Gothic"/>
      <p:regular r:id="rId25"/>
    </p:embeddedFont>
    <p:embeddedFont>
      <p:font typeface="Roboto Mono Thin"/>
      <p:regular r:id="rId26"/>
      <p:bold r:id="rId27"/>
      <p:italic r:id="rId28"/>
      <p:boldItalic r:id="rId29"/>
    </p:embeddedFont>
    <p:embeddedFont>
      <p:font typeface="Roboto Light"/>
      <p:regular r:id="rId30"/>
      <p:bold r:id="rId31"/>
      <p:italic r:id="rId32"/>
      <p:boldItalic r:id="rId33"/>
    </p:embeddedFont>
    <p:embeddedFont>
      <p:font typeface="Bree Serif"/>
      <p:regular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Thin-boldItalic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MonoThin-regular.fntdata"/><Relationship Id="rId25" Type="http://schemas.openxmlformats.org/officeDocument/2006/relationships/font" Target="fonts/DidactGothic-regular.fntdata"/><Relationship Id="rId28" Type="http://schemas.openxmlformats.org/officeDocument/2006/relationships/font" Target="fonts/RobotoMonoThin-italic.fntdata"/><Relationship Id="rId27" Type="http://schemas.openxmlformats.org/officeDocument/2006/relationships/font" Target="fonts/RobotoMonoThin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onoThin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Light-bold.fntdata"/><Relationship Id="rId30" Type="http://schemas.openxmlformats.org/officeDocument/2006/relationships/font" Target="fonts/RobotoLight-regular.fntdata"/><Relationship Id="rId11" Type="http://schemas.openxmlformats.org/officeDocument/2006/relationships/slide" Target="slides/slide7.xml"/><Relationship Id="rId33" Type="http://schemas.openxmlformats.org/officeDocument/2006/relationships/font" Target="fonts/RobotoLight-boldItalic.fntdata"/><Relationship Id="rId10" Type="http://schemas.openxmlformats.org/officeDocument/2006/relationships/slide" Target="slides/slide6.xml"/><Relationship Id="rId32" Type="http://schemas.openxmlformats.org/officeDocument/2006/relationships/font" Target="fonts/RobotoLight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BreeSerif-regular.fntdata"/><Relationship Id="rId15" Type="http://schemas.openxmlformats.org/officeDocument/2006/relationships/font" Target="fonts/RobotoBlack-bold.fntdata"/><Relationship Id="rId14" Type="http://schemas.openxmlformats.org/officeDocument/2006/relationships/slide" Target="slides/slide10.xml"/><Relationship Id="rId17" Type="http://schemas.openxmlformats.org/officeDocument/2006/relationships/font" Target="fonts/RobotoThin-regular.fntdata"/><Relationship Id="rId16" Type="http://schemas.openxmlformats.org/officeDocument/2006/relationships/font" Target="fonts/RobotoBlack-boldItalic.fntdata"/><Relationship Id="rId19" Type="http://schemas.openxmlformats.org/officeDocument/2006/relationships/font" Target="fonts/RobotoThin-italic.fntdata"/><Relationship Id="rId18" Type="http://schemas.openxmlformats.org/officeDocument/2006/relationships/font" Target="fonts/RobotoThin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dc4e38d7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dc4e38d7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g5c99e1ede3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1" name="Google Shape;1241;g5c99e1ede3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c99e1ede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c99e1ede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ba3f769e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ba3f769e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dc4e38d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5dc4e38d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d564c3ce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d564c3ce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5bb3dc62fd_0_10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7" name="Google Shape;1167;g5bb3dc62fd_0_10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5bbcd31a2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5bbcd31a2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5bb3dc62f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5bb3dc62f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g2dbaf200be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5" name="Google Shape;1235;g2dbaf200be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b="0" sz="30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hasCustomPrompt="1"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/>
          <p:nvPr>
            <p:ph hasCustomPrompt="1"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/>
          <p:nvPr>
            <p:ph hasCustomPrompt="1"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91" name="Google Shape;91;p15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TITLE_1_1_2_1_1_1">
    <p:bg>
      <p:bgPr>
        <a:solidFill>
          <a:schemeClr val="accen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indent="-2794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indent="-2794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indent="-2794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indent="-2794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indent="-2794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indent="-2794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indent="-2794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indent="-2794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/>
        </p:txBody>
      </p:sp>
      <p:sp>
        <p:nvSpPr>
          <p:cNvPr id="95" name="Google Shape;95;p16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b="0" sz="300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b="0" sz="36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-80493" y="4588219"/>
            <a:ext cx="816022" cy="42787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2677747" y="1323616"/>
            <a:ext cx="406499" cy="127245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2766384" y="1451197"/>
            <a:ext cx="229224" cy="91349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2832083" y="1568485"/>
            <a:ext cx="114624" cy="98403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2586062" y="1190660"/>
            <a:ext cx="589869" cy="163910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-1018731" y="1010745"/>
            <a:ext cx="3448945" cy="3969997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-755890" y="2766507"/>
            <a:ext cx="938276" cy="936765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862357" y="2833765"/>
            <a:ext cx="24" cy="2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238895" y="2662297"/>
            <a:ext cx="669341" cy="660798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-2322187" y="2080394"/>
            <a:ext cx="426367" cy="424831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-1868346" y="2034564"/>
            <a:ext cx="301065" cy="297994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1201598" y="2075811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1201598" y="2207232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1201598" y="2338652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1201598" y="260300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1201598" y="2734426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1201598" y="2997267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1201598" y="312868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1201598" y="339150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-734486" y="2075811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-734486" y="2207232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-734486" y="2471585"/>
            <a:ext cx="1147609" cy="38248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1316199" y="1809923"/>
            <a:ext cx="701422" cy="114648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-231743" y="1809923"/>
            <a:ext cx="699886" cy="114648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-2332889" y="3096582"/>
            <a:ext cx="735039" cy="1488386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-1210164" y="4037850"/>
            <a:ext cx="76424" cy="382048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-768127" y="503419"/>
            <a:ext cx="1228616" cy="426343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1823547" y="246312"/>
            <a:ext cx="1101778" cy="368659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-1535223" y="2381435"/>
            <a:ext cx="233831" cy="200046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1592789" y="1526926"/>
            <a:ext cx="233831" cy="20050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2546326" y="2582346"/>
            <a:ext cx="189513" cy="161270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-1576509" y="4608855"/>
            <a:ext cx="189513" cy="162758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3117839" y="863608"/>
            <a:ext cx="187977" cy="162422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-1098216" y="4311605"/>
            <a:ext cx="276182" cy="199518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-1500071" y="2618290"/>
            <a:ext cx="195607" cy="140128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2786228" y="1822160"/>
            <a:ext cx="779358" cy="716707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-2180089" y="935857"/>
            <a:ext cx="932182" cy="716707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2535624" y="3079786"/>
            <a:ext cx="236879" cy="1473101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2967031" y="3028485"/>
            <a:ext cx="126382" cy="7119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1887697" y="3732486"/>
            <a:ext cx="151288" cy="169645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3110185" y="3099510"/>
            <a:ext cx="301065" cy="314934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2566194" y="2910165"/>
            <a:ext cx="234863" cy="151288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3448010" y="3589944"/>
            <a:ext cx="56460" cy="11332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2830547" y="2984358"/>
            <a:ext cx="116160" cy="57252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3398773" y="3444150"/>
            <a:ext cx="73593" cy="110881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538401" y="1751855"/>
            <a:ext cx="230784" cy="23078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1592789" y="697466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2170421" y="697466"/>
            <a:ext cx="230760" cy="23078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-678194" y="4311609"/>
            <a:ext cx="453865" cy="58375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-630824" y="4459013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-630824" y="4532365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-484124" y="4605744"/>
            <a:ext cx="212428" cy="38248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3166741" y="2492988"/>
            <a:ext cx="385096" cy="427903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546055" y="262485"/>
            <a:ext cx="504279" cy="431958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691225" y="341429"/>
            <a:ext cx="97804" cy="226177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-1885166" y="2538843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-1281548" y="1554736"/>
            <a:ext cx="145194" cy="145194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3143802" y="375046"/>
            <a:ext cx="143682" cy="145194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-1885166" y="2807779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-622957" y="1544034"/>
            <a:ext cx="165062" cy="166597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>
            <a:off x="57061" y="1562366"/>
            <a:ext cx="1453233" cy="12993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-1640657" y="266540"/>
            <a:ext cx="2017116" cy="591405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2653296" y="640934"/>
            <a:ext cx="809903" cy="1066626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-2048668" y="590497"/>
            <a:ext cx="129909" cy="302217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-1225016" y="3706295"/>
            <a:ext cx="129909" cy="302577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/>
          <p:nvPr/>
        </p:nvSpPr>
        <p:spPr>
          <a:xfrm>
            <a:off x="-1866810" y="590497"/>
            <a:ext cx="128373" cy="302217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/>
          <p:nvPr/>
        </p:nvSpPr>
        <p:spPr>
          <a:xfrm>
            <a:off x="-1225016" y="2049849"/>
            <a:ext cx="129909" cy="1601450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/>
          <p:nvPr/>
        </p:nvSpPr>
        <p:spPr>
          <a:xfrm>
            <a:off x="889841" y="4635585"/>
            <a:ext cx="1005510" cy="152824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"/>
          <p:cNvSpPr/>
          <p:nvPr/>
        </p:nvSpPr>
        <p:spPr>
          <a:xfrm>
            <a:off x="-2150613" y="4765470"/>
            <a:ext cx="1180770" cy="378017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-2149519" y="2673311"/>
            <a:ext cx="189513" cy="161270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-2109784" y="1724356"/>
            <a:ext cx="594452" cy="129909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2896269" y="3489309"/>
            <a:ext cx="169645" cy="437069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3082686" y="3487773"/>
            <a:ext cx="171180" cy="43860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/>
          <p:nvPr/>
        </p:nvSpPr>
        <p:spPr>
          <a:xfrm>
            <a:off x="2986418" y="3576410"/>
            <a:ext cx="177275" cy="111577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8"/>
          <p:cNvSpPr/>
          <p:nvPr/>
        </p:nvSpPr>
        <p:spPr>
          <a:xfrm>
            <a:off x="1548456" y="3717201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"/>
          <p:cNvSpPr/>
          <p:nvPr/>
        </p:nvSpPr>
        <p:spPr>
          <a:xfrm>
            <a:off x="2858069" y="3438871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8"/>
          <p:cNvSpPr/>
          <p:nvPr/>
        </p:nvSpPr>
        <p:spPr>
          <a:xfrm>
            <a:off x="1331469" y="3929605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8"/>
          <p:cNvSpPr/>
          <p:nvPr/>
        </p:nvSpPr>
        <p:spPr>
          <a:xfrm>
            <a:off x="-1315165" y="590497"/>
            <a:ext cx="88638" cy="171180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8"/>
          <p:cNvSpPr/>
          <p:nvPr/>
        </p:nvSpPr>
        <p:spPr>
          <a:xfrm>
            <a:off x="-1208219" y="587449"/>
            <a:ext cx="142146" cy="175763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8"/>
          <p:cNvSpPr/>
          <p:nvPr/>
        </p:nvSpPr>
        <p:spPr>
          <a:xfrm>
            <a:off x="-2007397" y="1110060"/>
            <a:ext cx="131445" cy="169645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8"/>
          <p:cNvSpPr/>
          <p:nvPr/>
        </p:nvSpPr>
        <p:spPr>
          <a:xfrm>
            <a:off x="-1859180" y="1110060"/>
            <a:ext cx="134492" cy="169645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"/>
          <p:cNvSpPr/>
          <p:nvPr/>
        </p:nvSpPr>
        <p:spPr>
          <a:xfrm>
            <a:off x="-1723176" y="1110060"/>
            <a:ext cx="224665" cy="169645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8"/>
          <p:cNvSpPr/>
          <p:nvPr/>
        </p:nvSpPr>
        <p:spPr>
          <a:xfrm>
            <a:off x="-1481738" y="1110060"/>
            <a:ext cx="97828" cy="169645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"/>
          <p:cNvSpPr/>
          <p:nvPr/>
        </p:nvSpPr>
        <p:spPr>
          <a:xfrm>
            <a:off x="-2306941" y="4583636"/>
            <a:ext cx="155896" cy="203262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"/>
          <p:cNvSpPr/>
          <p:nvPr/>
        </p:nvSpPr>
        <p:spPr>
          <a:xfrm>
            <a:off x="-2126618" y="4484297"/>
            <a:ext cx="198679" cy="365252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"/>
          <p:cNvSpPr/>
          <p:nvPr/>
        </p:nvSpPr>
        <p:spPr>
          <a:xfrm>
            <a:off x="1482739" y="4186304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8"/>
          <p:cNvSpPr txBox="1"/>
          <p:nvPr>
            <p:ph type="ctrTitle"/>
          </p:nvPr>
        </p:nvSpPr>
        <p:spPr>
          <a:xfrm>
            <a:off x="4289875" y="1456984"/>
            <a:ext cx="4089900" cy="100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300">
                <a:solidFill>
                  <a:srgbClr val="FF0000"/>
                </a:solidFill>
              </a:rPr>
              <a:t>TED</a:t>
            </a:r>
            <a:r>
              <a:rPr lang="es" sz="4300">
                <a:solidFill>
                  <a:schemeClr val="accent1"/>
                </a:solidFill>
              </a:rPr>
              <a:t>Connect</a:t>
            </a:r>
            <a:endParaRPr sz="4300">
              <a:solidFill>
                <a:schemeClr val="accent1"/>
              </a:solidFill>
            </a:endParaRPr>
          </a:p>
        </p:txBody>
      </p:sp>
      <p:sp>
        <p:nvSpPr>
          <p:cNvPr id="188" name="Google Shape;188;p18"/>
          <p:cNvSpPr/>
          <p:nvPr/>
        </p:nvSpPr>
        <p:spPr>
          <a:xfrm rot="-793080">
            <a:off x="5474693" y="2628243"/>
            <a:ext cx="115832" cy="170933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8"/>
          <p:cNvSpPr/>
          <p:nvPr/>
        </p:nvSpPr>
        <p:spPr>
          <a:xfrm rot="-793080">
            <a:off x="5361257" y="2400670"/>
            <a:ext cx="90810" cy="180063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8"/>
          <p:cNvSpPr/>
          <p:nvPr/>
        </p:nvSpPr>
        <p:spPr>
          <a:xfrm rot="-793080">
            <a:off x="5227385" y="1538088"/>
            <a:ext cx="102371" cy="178482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8"/>
          <p:cNvSpPr/>
          <p:nvPr/>
        </p:nvSpPr>
        <p:spPr>
          <a:xfrm rot="-793080">
            <a:off x="5356814" y="920191"/>
            <a:ext cx="282438" cy="352419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"/>
          <p:cNvSpPr/>
          <p:nvPr/>
        </p:nvSpPr>
        <p:spPr>
          <a:xfrm rot="-793080">
            <a:off x="5291519" y="1304828"/>
            <a:ext cx="115009" cy="164807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"/>
          <p:cNvSpPr/>
          <p:nvPr/>
        </p:nvSpPr>
        <p:spPr>
          <a:xfrm rot="-793080">
            <a:off x="5636186" y="2799707"/>
            <a:ext cx="293873" cy="372220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8"/>
          <p:cNvSpPr/>
          <p:nvPr/>
        </p:nvSpPr>
        <p:spPr>
          <a:xfrm rot="1640804">
            <a:off x="6899750" y="2575036"/>
            <a:ext cx="168111" cy="94143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"/>
          <p:cNvSpPr/>
          <p:nvPr/>
        </p:nvSpPr>
        <p:spPr>
          <a:xfrm>
            <a:off x="6373851" y="1403967"/>
            <a:ext cx="70084" cy="185817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"/>
          <p:cNvSpPr/>
          <p:nvPr/>
        </p:nvSpPr>
        <p:spPr>
          <a:xfrm>
            <a:off x="6451849" y="1698035"/>
            <a:ext cx="93916" cy="182556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"/>
          <p:cNvSpPr/>
          <p:nvPr/>
        </p:nvSpPr>
        <p:spPr>
          <a:xfrm>
            <a:off x="6310037" y="954555"/>
            <a:ext cx="197709" cy="283697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8"/>
          <p:cNvSpPr/>
          <p:nvPr/>
        </p:nvSpPr>
        <p:spPr>
          <a:xfrm rot="1640804">
            <a:off x="6711025" y="2367185"/>
            <a:ext cx="168722" cy="114423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8"/>
          <p:cNvSpPr/>
          <p:nvPr/>
        </p:nvSpPr>
        <p:spPr>
          <a:xfrm rot="1640804">
            <a:off x="7110456" y="2710843"/>
            <a:ext cx="304868" cy="2458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8"/>
          <p:cNvSpPr txBox="1"/>
          <p:nvPr/>
        </p:nvSpPr>
        <p:spPr>
          <a:xfrm>
            <a:off x="5281123" y="4188263"/>
            <a:ext cx="38373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SASHA CATTANEO  1081300</a:t>
            </a:r>
            <a:endParaRPr b="1" i="1" sz="18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PAOLO CAPELLI        1081221</a:t>
            </a:r>
            <a:endParaRPr b="1" i="1" sz="18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ANDREA MILANI       1079678</a:t>
            </a:r>
            <a:endParaRPr b="1" i="1" sz="18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27"/>
          <p:cNvSpPr/>
          <p:nvPr/>
        </p:nvSpPr>
        <p:spPr>
          <a:xfrm rot="-3173578">
            <a:off x="2948502" y="636938"/>
            <a:ext cx="755592" cy="874209"/>
          </a:xfrm>
          <a:custGeom>
            <a:rect b="b" l="l" r="r" t="t"/>
            <a:pathLst>
              <a:path extrusionOk="0" fill="none" h="27306" w="23601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cap="rnd" cmpd="sng" w="13850">
            <a:solidFill>
              <a:schemeClr val="accent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1244" name="Google Shape;1244;p27"/>
          <p:cNvSpPr/>
          <p:nvPr/>
        </p:nvSpPr>
        <p:spPr>
          <a:xfrm>
            <a:off x="5784719" y="3707004"/>
            <a:ext cx="1373867" cy="1113719"/>
          </a:xfrm>
          <a:custGeom>
            <a:rect b="b" l="l" r="r" t="t"/>
            <a:pathLst>
              <a:path extrusionOk="0" fill="none" h="20789" w="25645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cap="rnd" cmpd="sng" w="13850">
            <a:solidFill>
              <a:schemeClr val="accent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7"/>
          <p:cNvSpPr/>
          <p:nvPr/>
        </p:nvSpPr>
        <p:spPr>
          <a:xfrm>
            <a:off x="-2" y="2933780"/>
            <a:ext cx="2563026" cy="2560152"/>
          </a:xfrm>
          <a:custGeom>
            <a:rect b="b" l="l" r="r" t="t"/>
            <a:pathLst>
              <a:path extrusionOk="0" fill="none" h="39191" w="39235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cap="flat" cmpd="sng" w="26625">
            <a:solidFill>
              <a:srgbClr val="1EFFC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1246" name="Google Shape;1246;p27"/>
          <p:cNvSpPr/>
          <p:nvPr/>
        </p:nvSpPr>
        <p:spPr>
          <a:xfrm>
            <a:off x="6101912" y="3732129"/>
            <a:ext cx="837606" cy="839856"/>
          </a:xfrm>
          <a:custGeom>
            <a:rect b="b" l="l" r="r" t="t"/>
            <a:pathLst>
              <a:path extrusionOk="0" h="15677" w="15635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7"/>
          <p:cNvSpPr/>
          <p:nvPr/>
        </p:nvSpPr>
        <p:spPr>
          <a:xfrm rot="-3173578">
            <a:off x="3032075" y="862878"/>
            <a:ext cx="501903" cy="500527"/>
          </a:xfrm>
          <a:custGeom>
            <a:rect b="b" l="l" r="r" t="t"/>
            <a:pathLst>
              <a:path extrusionOk="0" h="15634" w="15677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1248" name="Google Shape;1248;p27"/>
          <p:cNvSpPr/>
          <p:nvPr/>
        </p:nvSpPr>
        <p:spPr>
          <a:xfrm>
            <a:off x="6406139" y="804152"/>
            <a:ext cx="267858" cy="59329"/>
          </a:xfrm>
          <a:custGeom>
            <a:rect b="b" l="l" r="r" t="t"/>
            <a:pathLst>
              <a:path extrusionOk="0" h="1321" w="5964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1249" name="Google Shape;1249;p27"/>
          <p:cNvSpPr/>
          <p:nvPr/>
        </p:nvSpPr>
        <p:spPr>
          <a:xfrm>
            <a:off x="6828947" y="804152"/>
            <a:ext cx="1568883" cy="59329"/>
          </a:xfrm>
          <a:custGeom>
            <a:rect b="b" l="l" r="r" t="t"/>
            <a:pathLst>
              <a:path extrusionOk="0" h="1321" w="34932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1250" name="Google Shape;1250;p27"/>
          <p:cNvSpPr/>
          <p:nvPr/>
        </p:nvSpPr>
        <p:spPr>
          <a:xfrm>
            <a:off x="6406139" y="983982"/>
            <a:ext cx="267858" cy="61261"/>
          </a:xfrm>
          <a:custGeom>
            <a:rect b="b" l="l" r="r" t="t"/>
            <a:pathLst>
              <a:path extrusionOk="0" h="1364" w="5964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1251" name="Google Shape;1251;p27"/>
          <p:cNvSpPr/>
          <p:nvPr/>
        </p:nvSpPr>
        <p:spPr>
          <a:xfrm>
            <a:off x="6828947" y="983982"/>
            <a:ext cx="1568883" cy="61261"/>
          </a:xfrm>
          <a:custGeom>
            <a:rect b="b" l="l" r="r" t="t"/>
            <a:pathLst>
              <a:path extrusionOk="0" h="1364" w="34932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1252" name="Google Shape;1252;p27"/>
          <p:cNvSpPr/>
          <p:nvPr/>
        </p:nvSpPr>
        <p:spPr>
          <a:xfrm>
            <a:off x="6406139" y="1165742"/>
            <a:ext cx="267858" cy="59329"/>
          </a:xfrm>
          <a:custGeom>
            <a:rect b="b" l="l" r="r" t="t"/>
            <a:pathLst>
              <a:path extrusionOk="0" h="1321" w="5964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1253" name="Google Shape;1253;p27"/>
          <p:cNvSpPr/>
          <p:nvPr/>
        </p:nvSpPr>
        <p:spPr>
          <a:xfrm>
            <a:off x="6828947" y="1165742"/>
            <a:ext cx="991084" cy="59329"/>
          </a:xfrm>
          <a:custGeom>
            <a:rect b="b" l="l" r="r" t="t"/>
            <a:pathLst>
              <a:path extrusionOk="0" h="1321" w="22067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1254" name="Google Shape;1254;p27"/>
          <p:cNvSpPr/>
          <p:nvPr/>
        </p:nvSpPr>
        <p:spPr>
          <a:xfrm>
            <a:off x="6406139" y="1347503"/>
            <a:ext cx="267858" cy="59329"/>
          </a:xfrm>
          <a:custGeom>
            <a:rect b="b" l="l" r="r" t="t"/>
            <a:pathLst>
              <a:path extrusionOk="0" h="1321" w="5964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1255" name="Google Shape;1255;p27"/>
          <p:cNvSpPr/>
          <p:nvPr/>
        </p:nvSpPr>
        <p:spPr>
          <a:xfrm>
            <a:off x="6828947" y="1347503"/>
            <a:ext cx="991084" cy="59329"/>
          </a:xfrm>
          <a:custGeom>
            <a:rect b="b" l="l" r="r" t="t"/>
            <a:pathLst>
              <a:path extrusionOk="0" h="1321" w="22067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1256" name="Google Shape;1256;p27"/>
          <p:cNvSpPr/>
          <p:nvPr/>
        </p:nvSpPr>
        <p:spPr>
          <a:xfrm>
            <a:off x="6101900" y="869185"/>
            <a:ext cx="141654" cy="552963"/>
          </a:xfrm>
          <a:custGeom>
            <a:rect b="b" l="l" r="r" t="t"/>
            <a:pathLst>
              <a:path extrusionOk="0" fill="none" h="12312" w="3154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cap="flat" cmpd="sng" w="13850">
            <a:solidFill>
              <a:schemeClr val="accent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1257" name="Google Shape;1257;p27"/>
          <p:cNvSpPr/>
          <p:nvPr/>
        </p:nvSpPr>
        <p:spPr>
          <a:xfrm>
            <a:off x="523596" y="911573"/>
            <a:ext cx="1335660" cy="80014"/>
          </a:xfrm>
          <a:custGeom>
            <a:rect b="b" l="l" r="r" t="t"/>
            <a:pathLst>
              <a:path extrusionOk="0" h="1322" w="22067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1258" name="Google Shape;1258;p27"/>
          <p:cNvSpPr/>
          <p:nvPr/>
        </p:nvSpPr>
        <p:spPr>
          <a:xfrm>
            <a:off x="523596" y="1153907"/>
            <a:ext cx="1335660" cy="82617"/>
          </a:xfrm>
          <a:custGeom>
            <a:rect b="b" l="l" r="r" t="t"/>
            <a:pathLst>
              <a:path extrusionOk="0" h="1365" w="22067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1259" name="Google Shape;1259;p27"/>
          <p:cNvSpPr/>
          <p:nvPr/>
        </p:nvSpPr>
        <p:spPr>
          <a:xfrm>
            <a:off x="6580967" y="2995135"/>
            <a:ext cx="1929800" cy="381875"/>
          </a:xfrm>
          <a:custGeom>
            <a:rect b="b" l="l" r="r" t="t"/>
            <a:pathLst>
              <a:path extrusionOk="0" fill="none" h="11928" w="60278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cap="flat" cmpd="sng" w="13850">
            <a:solidFill>
              <a:schemeClr val="accent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27"/>
          <p:cNvSpPr txBox="1"/>
          <p:nvPr>
            <p:ph type="ctrTitle"/>
          </p:nvPr>
        </p:nvSpPr>
        <p:spPr>
          <a:xfrm>
            <a:off x="2749775" y="1594525"/>
            <a:ext cx="3530400" cy="19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—</a:t>
            </a:r>
            <a:r>
              <a:rPr lang="es"/>
              <a:t>KARL POPPER</a:t>
            </a:r>
            <a:endParaRPr/>
          </a:p>
        </p:txBody>
      </p:sp>
      <p:sp>
        <p:nvSpPr>
          <p:cNvPr id="1261" name="Google Shape;1261;p27"/>
          <p:cNvSpPr txBox="1"/>
          <p:nvPr>
            <p:ph idx="1" type="subTitle"/>
          </p:nvPr>
        </p:nvSpPr>
        <p:spPr>
          <a:xfrm>
            <a:off x="2786225" y="1793775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61234"/>
                </a:solidFill>
              </a:rPr>
              <a:t>“La comunicazione è la chiave per risolvere i problemi personali e globali.”</a:t>
            </a:r>
            <a:endParaRPr/>
          </a:p>
        </p:txBody>
      </p:sp>
      <p:sp>
        <p:nvSpPr>
          <p:cNvPr id="1262" name="Google Shape;1262;p27"/>
          <p:cNvSpPr txBox="1"/>
          <p:nvPr>
            <p:ph type="ctrTitle"/>
          </p:nvPr>
        </p:nvSpPr>
        <p:spPr>
          <a:xfrm>
            <a:off x="2385775" y="394325"/>
            <a:ext cx="4195200" cy="7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rgbClr val="FF0000"/>
                </a:solidFill>
              </a:rPr>
              <a:t>THA</a:t>
            </a:r>
            <a:r>
              <a:rPr lang="es" sz="2300">
                <a:solidFill>
                  <a:schemeClr val="accent1"/>
                </a:solidFill>
              </a:rPr>
              <a:t>NKS</a:t>
            </a:r>
            <a:r>
              <a:rPr lang="es"/>
              <a:t>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CON</a:t>
            </a:r>
            <a:r>
              <a:rPr lang="es">
                <a:solidFill>
                  <a:schemeClr val="accent2"/>
                </a:solidFill>
              </a:rPr>
              <a:t>TENT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06" name="Google Shape;206;p19"/>
          <p:cNvSpPr txBox="1"/>
          <p:nvPr>
            <p:ph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04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07" name="Google Shape;207;p19"/>
          <p:cNvSpPr txBox="1"/>
          <p:nvPr>
            <p:ph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05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08" name="Google Shape;208;p19"/>
          <p:cNvSpPr txBox="1"/>
          <p:nvPr>
            <p:ph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06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09" name="Google Shape;209;p19"/>
          <p:cNvSpPr txBox="1"/>
          <p:nvPr>
            <p:ph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01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10" name="Google Shape;210;p19"/>
          <p:cNvSpPr txBox="1"/>
          <p:nvPr>
            <p:ph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02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11" name="Google Shape;211;p19"/>
          <p:cNvSpPr txBox="1"/>
          <p:nvPr>
            <p:ph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03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12" name="Google Shape;212;p19"/>
          <p:cNvSpPr txBox="1"/>
          <p:nvPr>
            <p:ph idx="16" type="ctrTitle"/>
          </p:nvPr>
        </p:nvSpPr>
        <p:spPr>
          <a:xfrm>
            <a:off x="643488" y="2246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OUR IDEA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3" name="Google Shape;213;p19"/>
          <p:cNvSpPr txBox="1"/>
          <p:nvPr>
            <p:ph idx="17" type="ctrTitle"/>
          </p:nvPr>
        </p:nvSpPr>
        <p:spPr>
          <a:xfrm>
            <a:off x="643488" y="31711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HOW IT WORKS</a:t>
            </a:r>
            <a:endParaRPr/>
          </a:p>
        </p:txBody>
      </p:sp>
      <p:sp>
        <p:nvSpPr>
          <p:cNvPr id="214" name="Google Shape;214;p19"/>
          <p:cNvSpPr txBox="1"/>
          <p:nvPr>
            <p:ph idx="18" type="ctrTitle"/>
          </p:nvPr>
        </p:nvSpPr>
        <p:spPr>
          <a:xfrm>
            <a:off x="643488" y="40600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USER TARGET</a:t>
            </a:r>
            <a:endParaRPr/>
          </a:p>
        </p:txBody>
      </p:sp>
      <p:sp>
        <p:nvSpPr>
          <p:cNvPr id="215" name="Google Shape;215;p19"/>
          <p:cNvSpPr txBox="1"/>
          <p:nvPr>
            <p:ph idx="19" type="ctrTitle"/>
          </p:nvPr>
        </p:nvSpPr>
        <p:spPr>
          <a:xfrm>
            <a:off x="6424513" y="2246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POTENTIAL ISSUES</a:t>
            </a:r>
            <a:endParaRPr/>
          </a:p>
        </p:txBody>
      </p:sp>
      <p:sp>
        <p:nvSpPr>
          <p:cNvPr id="216" name="Google Shape;216;p19"/>
          <p:cNvSpPr txBox="1"/>
          <p:nvPr>
            <p:ph idx="20" type="ctrTitle"/>
          </p:nvPr>
        </p:nvSpPr>
        <p:spPr>
          <a:xfrm>
            <a:off x="6424513" y="31711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OUR GOALS</a:t>
            </a:r>
            <a:endParaRPr/>
          </a:p>
        </p:txBody>
      </p:sp>
      <p:sp>
        <p:nvSpPr>
          <p:cNvPr id="217" name="Google Shape;217;p19"/>
          <p:cNvSpPr txBox="1"/>
          <p:nvPr>
            <p:ph idx="21" type="ctrTitle"/>
          </p:nvPr>
        </p:nvSpPr>
        <p:spPr>
          <a:xfrm>
            <a:off x="6424513" y="401683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ARCHITECTURE</a:t>
            </a:r>
            <a:endParaRPr/>
          </a:p>
        </p:txBody>
      </p:sp>
      <p:sp>
        <p:nvSpPr>
          <p:cNvPr id="218" name="Google Shape;218;p19"/>
          <p:cNvSpPr/>
          <p:nvPr/>
        </p:nvSpPr>
        <p:spPr>
          <a:xfrm>
            <a:off x="5111505" y="2955932"/>
            <a:ext cx="428915" cy="428530"/>
          </a:xfrm>
          <a:custGeom>
            <a:rect b="b" l="l" r="r" t="t"/>
            <a:pathLst>
              <a:path extrusionOk="0" h="31446" w="3148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9" name="Google Shape;219;p19"/>
          <p:cNvGrpSpPr/>
          <p:nvPr/>
        </p:nvGrpSpPr>
        <p:grpSpPr>
          <a:xfrm>
            <a:off x="3597856" y="2957138"/>
            <a:ext cx="428915" cy="426116"/>
            <a:chOff x="6226275" y="3911538"/>
            <a:chExt cx="900325" cy="894450"/>
          </a:xfrm>
        </p:grpSpPr>
        <p:sp>
          <p:nvSpPr>
            <p:cNvPr id="220" name="Google Shape;220;p19"/>
            <p:cNvSpPr/>
            <p:nvPr/>
          </p:nvSpPr>
          <p:spPr>
            <a:xfrm>
              <a:off x="6355100" y="4405488"/>
              <a:ext cx="87300" cy="116625"/>
            </a:xfrm>
            <a:custGeom>
              <a:rect b="b" l="l" r="r" t="t"/>
              <a:pathLst>
                <a:path extrusionOk="0" h="4665" w="3492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9"/>
            <p:cNvSpPr/>
            <p:nvPr/>
          </p:nvSpPr>
          <p:spPr>
            <a:xfrm>
              <a:off x="6514125" y="4593038"/>
              <a:ext cx="119900" cy="87550"/>
            </a:xfrm>
            <a:custGeom>
              <a:rect b="b" l="l" r="r" t="t"/>
              <a:pathLst>
                <a:path extrusionOk="0" h="3502" w="4796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9"/>
            <p:cNvSpPr/>
            <p:nvPr/>
          </p:nvSpPr>
          <p:spPr>
            <a:xfrm>
              <a:off x="6330650" y="4455438"/>
              <a:ext cx="258525" cy="246400"/>
            </a:xfrm>
            <a:custGeom>
              <a:rect b="b" l="l" r="r" t="t"/>
              <a:pathLst>
                <a:path extrusionOk="0" h="9856" w="10341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9"/>
            <p:cNvSpPr/>
            <p:nvPr/>
          </p:nvSpPr>
          <p:spPr>
            <a:xfrm>
              <a:off x="6226275" y="4198463"/>
              <a:ext cx="243025" cy="181575"/>
            </a:xfrm>
            <a:custGeom>
              <a:rect b="b" l="l" r="r" t="t"/>
              <a:pathLst>
                <a:path extrusionOk="0" h="7263" w="9721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9"/>
            <p:cNvSpPr/>
            <p:nvPr/>
          </p:nvSpPr>
          <p:spPr>
            <a:xfrm>
              <a:off x="6656850" y="4568588"/>
              <a:ext cx="188400" cy="237400"/>
            </a:xfrm>
            <a:custGeom>
              <a:rect b="b" l="l" r="r" t="t"/>
              <a:pathLst>
                <a:path extrusionOk="0" h="9496" w="7536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9"/>
            <p:cNvSpPr/>
            <p:nvPr/>
          </p:nvSpPr>
          <p:spPr>
            <a:xfrm>
              <a:off x="6718825" y="4152263"/>
              <a:ext cx="172100" cy="156800"/>
            </a:xfrm>
            <a:custGeom>
              <a:rect b="b" l="l" r="r" t="t"/>
              <a:pathLst>
                <a:path extrusionOk="0" h="6272" w="6884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9"/>
            <p:cNvSpPr/>
            <p:nvPr/>
          </p:nvSpPr>
          <p:spPr>
            <a:xfrm>
              <a:off x="6906375" y="3911538"/>
              <a:ext cx="220225" cy="216700"/>
            </a:xfrm>
            <a:custGeom>
              <a:rect b="b" l="l" r="r" t="t"/>
              <a:pathLst>
                <a:path extrusionOk="0" h="8668" w="8809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6429325" y="3953688"/>
              <a:ext cx="655675" cy="654050"/>
            </a:xfrm>
            <a:custGeom>
              <a:rect b="b" l="l" r="r" t="t"/>
              <a:pathLst>
                <a:path extrusionOk="0" h="26162" w="26227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8" name="Google Shape;228;p19"/>
          <p:cNvSpPr/>
          <p:nvPr/>
        </p:nvSpPr>
        <p:spPr>
          <a:xfrm>
            <a:off x="5167119" y="3783525"/>
            <a:ext cx="428938" cy="428938"/>
          </a:xfrm>
          <a:custGeom>
            <a:rect b="b" l="l" r="r" t="t"/>
            <a:pathLst>
              <a:path extrusionOk="0" h="40939" w="40939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9" name="Google Shape;229;p19"/>
          <p:cNvGrpSpPr/>
          <p:nvPr/>
        </p:nvGrpSpPr>
        <p:grpSpPr>
          <a:xfrm>
            <a:off x="3595832" y="3832539"/>
            <a:ext cx="432964" cy="431586"/>
            <a:chOff x="5812000" y="2553488"/>
            <a:chExt cx="769850" cy="767400"/>
          </a:xfrm>
        </p:grpSpPr>
        <p:sp>
          <p:nvSpPr>
            <p:cNvPr id="230" name="Google Shape;230;p19"/>
            <p:cNvSpPr/>
            <p:nvPr/>
          </p:nvSpPr>
          <p:spPr>
            <a:xfrm>
              <a:off x="5858475" y="2553488"/>
              <a:ext cx="150900" cy="150900"/>
            </a:xfrm>
            <a:custGeom>
              <a:rect b="b" l="l" r="r" t="t"/>
              <a:pathLst>
                <a:path extrusionOk="0" h="6036" w="6036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5812000" y="2732888"/>
              <a:ext cx="244675" cy="425725"/>
            </a:xfrm>
            <a:custGeom>
              <a:rect b="b" l="l" r="r" t="t"/>
              <a:pathLst>
                <a:path extrusionOk="0" h="17029" w="9787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9"/>
            <p:cNvSpPr/>
            <p:nvPr/>
          </p:nvSpPr>
          <p:spPr>
            <a:xfrm>
              <a:off x="6384475" y="2553488"/>
              <a:ext cx="150875" cy="150900"/>
            </a:xfrm>
            <a:custGeom>
              <a:rect b="b" l="l" r="r" t="t"/>
              <a:pathLst>
                <a:path extrusionOk="0" h="6036" w="6035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6337975" y="2732088"/>
              <a:ext cx="243875" cy="425700"/>
            </a:xfrm>
            <a:custGeom>
              <a:rect b="b" l="l" r="r" t="t"/>
              <a:pathLst>
                <a:path extrusionOk="0" h="17028" w="9755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9"/>
            <p:cNvSpPr/>
            <p:nvPr/>
          </p:nvSpPr>
          <p:spPr>
            <a:xfrm>
              <a:off x="6057450" y="2834013"/>
              <a:ext cx="279750" cy="486875"/>
            </a:xfrm>
            <a:custGeom>
              <a:rect b="b" l="l" r="r" t="t"/>
              <a:pathLst>
                <a:path extrusionOk="0" h="19475" w="1119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9"/>
            <p:cNvSpPr/>
            <p:nvPr/>
          </p:nvSpPr>
          <p:spPr>
            <a:xfrm>
              <a:off x="6108825" y="2627688"/>
              <a:ext cx="175375" cy="175375"/>
            </a:xfrm>
            <a:custGeom>
              <a:rect b="b" l="l" r="r" t="t"/>
              <a:pathLst>
                <a:path extrusionOk="0" h="7015" w="7015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" name="Google Shape;236;p19"/>
          <p:cNvSpPr/>
          <p:nvPr/>
        </p:nvSpPr>
        <p:spPr>
          <a:xfrm>
            <a:off x="3595830" y="1936166"/>
            <a:ext cx="432968" cy="433836"/>
          </a:xfrm>
          <a:custGeom>
            <a:rect b="b" l="l" r="r" t="t"/>
            <a:pathLst>
              <a:path extrusionOk="0" h="32491" w="32426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9"/>
          <p:cNvSpPr/>
          <p:nvPr/>
        </p:nvSpPr>
        <p:spPr>
          <a:xfrm>
            <a:off x="5087875" y="2087844"/>
            <a:ext cx="476178" cy="282154"/>
          </a:xfrm>
          <a:custGeom>
            <a:rect b="b" l="l" r="r" t="t"/>
            <a:pathLst>
              <a:path extrusionOk="0" h="31023" w="52356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966"/>
              </a:solidFill>
            </a:endParaRPr>
          </a:p>
        </p:txBody>
      </p:sp>
      <p:cxnSp>
        <p:nvCxnSpPr>
          <p:cNvPr id="238" name="Google Shape;238;p19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0"/>
          <p:cNvSpPr txBox="1"/>
          <p:nvPr>
            <p:ph type="ctrTitle"/>
          </p:nvPr>
        </p:nvSpPr>
        <p:spPr>
          <a:xfrm>
            <a:off x="4896925" y="549800"/>
            <a:ext cx="35304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OUR</a:t>
            </a:r>
            <a:r>
              <a:rPr lang="es">
                <a:solidFill>
                  <a:schemeClr val="accent1"/>
                </a:solidFill>
              </a:rPr>
              <a:t> IDEA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44" name="Google Shape;244;p20"/>
          <p:cNvSpPr txBox="1"/>
          <p:nvPr>
            <p:ph idx="1" type="subTitle"/>
          </p:nvPr>
        </p:nvSpPr>
        <p:spPr>
          <a:xfrm>
            <a:off x="4857600" y="1156400"/>
            <a:ext cx="3457500" cy="3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chemeClr val="lt1"/>
                </a:solidFill>
              </a:rPr>
              <a:t>TEDConnect è un'applicazione innovativa che analizza i tuoi interessi tramite i video che guardi e ti connette con gruppi di discussione in cui puoi esplorare e approfondire gli argomenti che ti appassionano.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chemeClr val="lt1"/>
                </a:solidFill>
              </a:rPr>
              <a:t>TEDConnect offre la possibilità di discutere topic con utenti, filtrati dal nostro algoritmo, i quali condividono interesse comune e conoscenze al riguardo.</a:t>
            </a:r>
            <a:endParaRPr sz="1500">
              <a:solidFill>
                <a:schemeClr val="lt1"/>
              </a:solidFill>
            </a:endParaRPr>
          </a:p>
        </p:txBody>
      </p:sp>
      <p:cxnSp>
        <p:nvCxnSpPr>
          <p:cNvPr id="245" name="Google Shape;245;p20"/>
          <p:cNvCxnSpPr/>
          <p:nvPr/>
        </p:nvCxnSpPr>
        <p:spPr>
          <a:xfrm>
            <a:off x="4857600" y="1068100"/>
            <a:ext cx="44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6" name="Google Shape;246;p20"/>
          <p:cNvGrpSpPr/>
          <p:nvPr/>
        </p:nvGrpSpPr>
        <p:grpSpPr>
          <a:xfrm>
            <a:off x="1110251" y="1068102"/>
            <a:ext cx="2342144" cy="1664528"/>
            <a:chOff x="160325" y="221250"/>
            <a:chExt cx="7199950" cy="5116900"/>
          </a:xfrm>
        </p:grpSpPr>
        <p:sp>
          <p:nvSpPr>
            <p:cNvPr id="247" name="Google Shape;247;p20"/>
            <p:cNvSpPr/>
            <p:nvPr/>
          </p:nvSpPr>
          <p:spPr>
            <a:xfrm>
              <a:off x="2429200" y="1820275"/>
              <a:ext cx="2493650" cy="3513550"/>
            </a:xfrm>
            <a:custGeom>
              <a:rect b="b" l="l" r="r" t="t"/>
              <a:pathLst>
                <a:path extrusionOk="0" h="140542" w="99746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0"/>
            <p:cNvSpPr/>
            <p:nvPr/>
          </p:nvSpPr>
          <p:spPr>
            <a:xfrm>
              <a:off x="160325" y="221250"/>
              <a:ext cx="7199950" cy="5116900"/>
            </a:xfrm>
            <a:custGeom>
              <a:rect b="b" l="l" r="r" t="t"/>
              <a:pathLst>
                <a:path extrusionOk="0" h="204676" w="287998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0"/>
            <p:cNvSpPr/>
            <p:nvPr/>
          </p:nvSpPr>
          <p:spPr>
            <a:xfrm>
              <a:off x="2472425" y="4158300"/>
              <a:ext cx="726075" cy="1175525"/>
            </a:xfrm>
            <a:custGeom>
              <a:rect b="b" l="l" r="r" t="t"/>
              <a:pathLst>
                <a:path extrusionOk="0" h="47021" w="29043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0"/>
            <p:cNvSpPr/>
            <p:nvPr/>
          </p:nvSpPr>
          <p:spPr>
            <a:xfrm>
              <a:off x="4054175" y="4408950"/>
              <a:ext cx="816800" cy="916225"/>
            </a:xfrm>
            <a:custGeom>
              <a:rect b="b" l="l" r="r" t="t"/>
              <a:pathLst>
                <a:path extrusionOk="0" h="36649" w="32672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1" name="Google Shape;251;p20"/>
          <p:cNvSpPr txBox="1"/>
          <p:nvPr>
            <p:ph type="ctrTitle"/>
          </p:nvPr>
        </p:nvSpPr>
        <p:spPr>
          <a:xfrm>
            <a:off x="1047575" y="2902450"/>
            <a:ext cx="24675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Connection</a:t>
            </a:r>
            <a:endParaRPr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"/>
          <p:cNvSpPr txBox="1"/>
          <p:nvPr>
            <p:ph type="ctrTitle"/>
          </p:nvPr>
        </p:nvSpPr>
        <p:spPr>
          <a:xfrm>
            <a:off x="4610075" y="1359750"/>
            <a:ext cx="40554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  </a:t>
            </a:r>
            <a:r>
              <a:rPr lang="es">
                <a:solidFill>
                  <a:srgbClr val="FF0000"/>
                </a:solidFill>
              </a:rPr>
              <a:t>HOW</a:t>
            </a:r>
            <a:r>
              <a:rPr lang="es"/>
              <a:t> </a:t>
            </a:r>
            <a:r>
              <a:rPr lang="es">
                <a:solidFill>
                  <a:schemeClr val="accent1"/>
                </a:solidFill>
              </a:rPr>
              <a:t>IT WORKS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57" name="Google Shape;257;p21"/>
          <p:cNvSpPr txBox="1"/>
          <p:nvPr>
            <p:ph idx="1" type="subTitle"/>
          </p:nvPr>
        </p:nvSpPr>
        <p:spPr>
          <a:xfrm>
            <a:off x="4485725" y="1966350"/>
            <a:ext cx="4658400" cy="18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-"/>
            </a:pPr>
            <a:r>
              <a:rPr lang="es" sz="1600">
                <a:solidFill>
                  <a:schemeClr val="lt1"/>
                </a:solidFill>
              </a:rPr>
              <a:t>TEDConnect utilizza algoritmi avanzati per analizzare i video che guardi su TED Talks e determinare i tuoi interessi principali.</a:t>
            </a:r>
            <a:endParaRPr sz="16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-"/>
            </a:pPr>
            <a:r>
              <a:rPr lang="es" sz="1600">
                <a:solidFill>
                  <a:schemeClr val="lt1"/>
                </a:solidFill>
              </a:rPr>
              <a:t>Una volta che abbiamo compreso i tuoi interessi, ti indirizziamo verso gruppi di discussione attivi all'interno dell'applicazione, dove puoi partecipare a conversazioni coinvolgenti con persone che condividono le tue passioni.</a:t>
            </a:r>
            <a:endParaRPr sz="1600">
              <a:solidFill>
                <a:schemeClr val="lt1"/>
              </a:solidFill>
            </a:endParaRPr>
          </a:p>
        </p:txBody>
      </p:sp>
      <p:cxnSp>
        <p:nvCxnSpPr>
          <p:cNvPr id="258" name="Google Shape;258;p21"/>
          <p:cNvCxnSpPr/>
          <p:nvPr/>
        </p:nvCxnSpPr>
        <p:spPr>
          <a:xfrm>
            <a:off x="4695725" y="1897550"/>
            <a:ext cx="44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9" name="Google Shape;259;p21"/>
          <p:cNvGrpSpPr/>
          <p:nvPr/>
        </p:nvGrpSpPr>
        <p:grpSpPr>
          <a:xfrm>
            <a:off x="408398" y="1128961"/>
            <a:ext cx="3661908" cy="2405559"/>
            <a:chOff x="3597785" y="3065882"/>
            <a:chExt cx="2241344" cy="1330656"/>
          </a:xfrm>
        </p:grpSpPr>
        <p:grpSp>
          <p:nvGrpSpPr>
            <p:cNvPr id="260" name="Google Shape;260;p21"/>
            <p:cNvGrpSpPr/>
            <p:nvPr/>
          </p:nvGrpSpPr>
          <p:grpSpPr>
            <a:xfrm>
              <a:off x="5296908" y="3937355"/>
              <a:ext cx="143198" cy="32380"/>
              <a:chOff x="5296908" y="3937355"/>
              <a:chExt cx="143198" cy="32380"/>
            </a:xfrm>
          </p:grpSpPr>
          <p:sp>
            <p:nvSpPr>
              <p:cNvPr id="261" name="Google Shape;261;p21"/>
              <p:cNvSpPr/>
              <p:nvPr/>
            </p:nvSpPr>
            <p:spPr>
              <a:xfrm>
                <a:off x="5319457" y="3952794"/>
                <a:ext cx="111895" cy="8"/>
              </a:xfrm>
              <a:custGeom>
                <a:rect b="b" l="l" r="r" t="t"/>
                <a:pathLst>
                  <a:path extrusionOk="0" fill="none" h="1" w="14227">
                    <a:moveTo>
                      <a:pt x="1" y="0"/>
                    </a:moveTo>
                    <a:lnTo>
                      <a:pt x="14227" y="0"/>
                    </a:lnTo>
                  </a:path>
                </a:pathLst>
              </a:custGeom>
              <a:noFill/>
              <a:ln cap="flat" cmpd="sng" w="1825">
                <a:solidFill>
                  <a:schemeClr val="accent1"/>
                </a:solidFill>
                <a:prstDash val="solid"/>
                <a:miter lim="1209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262" name="Google Shape;262;p21"/>
              <p:cNvGrpSpPr/>
              <p:nvPr/>
            </p:nvGrpSpPr>
            <p:grpSpPr>
              <a:xfrm>
                <a:off x="5402331" y="3937355"/>
                <a:ext cx="37776" cy="32380"/>
                <a:chOff x="5402331" y="3937355"/>
                <a:chExt cx="37776" cy="32380"/>
              </a:xfrm>
            </p:grpSpPr>
            <p:sp>
              <p:nvSpPr>
                <p:cNvPr id="263" name="Google Shape;263;p21"/>
                <p:cNvSpPr/>
                <p:nvPr/>
              </p:nvSpPr>
              <p:spPr>
                <a:xfrm>
                  <a:off x="5402331" y="3937355"/>
                  <a:ext cx="37776" cy="32380"/>
                </a:xfrm>
                <a:custGeom>
                  <a:rect b="b" l="l" r="r" t="t"/>
                  <a:pathLst>
                    <a:path extrusionOk="0" h="4117" w="4803">
                      <a:moveTo>
                        <a:pt x="2737" y="1"/>
                      </a:moveTo>
                      <a:cubicBezTo>
                        <a:pt x="2231" y="1"/>
                        <a:pt x="1714" y="189"/>
                        <a:pt x="1294" y="609"/>
                      </a:cubicBezTo>
                      <a:cubicBezTo>
                        <a:pt x="0" y="1903"/>
                        <a:pt x="919" y="4117"/>
                        <a:pt x="2746" y="4117"/>
                      </a:cubicBezTo>
                      <a:cubicBezTo>
                        <a:pt x="3883" y="4117"/>
                        <a:pt x="4802" y="3185"/>
                        <a:pt x="4802" y="2060"/>
                      </a:cubicBezTo>
                      <a:cubicBezTo>
                        <a:pt x="4802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64" name="Google Shape;264;p21"/>
                <p:cNvSpPr/>
                <p:nvPr/>
              </p:nvSpPr>
              <p:spPr>
                <a:xfrm>
                  <a:off x="5415174" y="3946990"/>
                  <a:ext cx="15321" cy="13064"/>
                </a:xfrm>
                <a:custGeom>
                  <a:rect b="b" l="l" r="r" t="t"/>
                  <a:pathLst>
                    <a:path extrusionOk="0" h="1661" w="1948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32" y="1416"/>
                      </a:cubicBezTo>
                      <a:cubicBezTo>
                        <a:pt x="701" y="1585"/>
                        <a:pt x="910" y="1661"/>
                        <a:pt x="1114" y="1661"/>
                      </a:cubicBezTo>
                      <a:cubicBezTo>
                        <a:pt x="1540" y="1661"/>
                        <a:pt x="1948" y="1333"/>
                        <a:pt x="1948" y="835"/>
                      </a:cubicBezTo>
                      <a:cubicBezTo>
                        <a:pt x="1948" y="376"/>
                        <a:pt x="1573" y="1"/>
                        <a:pt x="111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265" name="Google Shape;265;p21"/>
              <p:cNvGrpSpPr/>
              <p:nvPr/>
            </p:nvGrpSpPr>
            <p:grpSpPr>
              <a:xfrm>
                <a:off x="5296908" y="3937355"/>
                <a:ext cx="37783" cy="32380"/>
                <a:chOff x="5296908" y="3937355"/>
                <a:chExt cx="37783" cy="32380"/>
              </a:xfrm>
            </p:grpSpPr>
            <p:sp>
              <p:nvSpPr>
                <p:cNvPr id="266" name="Google Shape;266;p21"/>
                <p:cNvSpPr/>
                <p:nvPr/>
              </p:nvSpPr>
              <p:spPr>
                <a:xfrm>
                  <a:off x="5296908" y="3937355"/>
                  <a:ext cx="37783" cy="32380"/>
                </a:xfrm>
                <a:custGeom>
                  <a:rect b="b" l="l" r="r" t="t"/>
                  <a:pathLst>
                    <a:path extrusionOk="0" h="4117" w="4804">
                      <a:moveTo>
                        <a:pt x="2738" y="1"/>
                      </a:moveTo>
                      <a:cubicBezTo>
                        <a:pt x="2231" y="1"/>
                        <a:pt x="1715" y="189"/>
                        <a:pt x="1295" y="609"/>
                      </a:cubicBezTo>
                      <a:cubicBezTo>
                        <a:pt x="1" y="1903"/>
                        <a:pt x="920" y="4117"/>
                        <a:pt x="2747" y="4117"/>
                      </a:cubicBezTo>
                      <a:cubicBezTo>
                        <a:pt x="3884" y="4117"/>
                        <a:pt x="4803" y="3185"/>
                        <a:pt x="4803" y="2060"/>
                      </a:cubicBezTo>
                      <a:cubicBezTo>
                        <a:pt x="4803" y="818"/>
                        <a:pt x="3792" y="1"/>
                        <a:pt x="273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67" name="Google Shape;267;p21"/>
                <p:cNvSpPr/>
                <p:nvPr/>
              </p:nvSpPr>
              <p:spPr>
                <a:xfrm>
                  <a:off x="5309846" y="3946990"/>
                  <a:ext cx="15235" cy="13064"/>
                </a:xfrm>
                <a:custGeom>
                  <a:rect b="b" l="l" r="r" t="t"/>
                  <a:pathLst>
                    <a:path extrusionOk="0" h="1661" w="1937">
                      <a:moveTo>
                        <a:pt x="1102" y="1"/>
                      </a:moveTo>
                      <a:cubicBezTo>
                        <a:pt x="364" y="1"/>
                        <a:pt x="1" y="896"/>
                        <a:pt x="521" y="1416"/>
                      </a:cubicBezTo>
                      <a:cubicBezTo>
                        <a:pt x="690" y="1585"/>
                        <a:pt x="899" y="1661"/>
                        <a:pt x="1103" y="1661"/>
                      </a:cubicBezTo>
                      <a:cubicBezTo>
                        <a:pt x="1528" y="1661"/>
                        <a:pt x="1936" y="1333"/>
                        <a:pt x="1936" y="835"/>
                      </a:cubicBezTo>
                      <a:cubicBezTo>
                        <a:pt x="1936" y="376"/>
                        <a:pt x="1561" y="1"/>
                        <a:pt x="110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</p:grpSp>
        <p:grpSp>
          <p:nvGrpSpPr>
            <p:cNvPr id="268" name="Google Shape;268;p21"/>
            <p:cNvGrpSpPr/>
            <p:nvPr/>
          </p:nvGrpSpPr>
          <p:grpSpPr>
            <a:xfrm>
              <a:off x="4724163" y="3119631"/>
              <a:ext cx="120838" cy="84218"/>
              <a:chOff x="4724163" y="3119631"/>
              <a:chExt cx="120838" cy="84218"/>
            </a:xfrm>
          </p:grpSpPr>
          <p:grpSp>
            <p:nvGrpSpPr>
              <p:cNvPr id="269" name="Google Shape;269;p21"/>
              <p:cNvGrpSpPr/>
              <p:nvPr/>
            </p:nvGrpSpPr>
            <p:grpSpPr>
              <a:xfrm>
                <a:off x="4746712" y="3132773"/>
                <a:ext cx="86869" cy="56424"/>
                <a:chOff x="4746712" y="3132773"/>
                <a:chExt cx="86869" cy="56424"/>
              </a:xfrm>
            </p:grpSpPr>
            <p:sp>
              <p:nvSpPr>
                <p:cNvPr id="270" name="Google Shape;270;p21"/>
                <p:cNvSpPr/>
                <p:nvPr/>
              </p:nvSpPr>
              <p:spPr>
                <a:xfrm>
                  <a:off x="4746712" y="3132773"/>
                  <a:ext cx="86869" cy="56424"/>
                </a:xfrm>
                <a:custGeom>
                  <a:rect b="b" l="l" r="r" t="t"/>
                  <a:pathLst>
                    <a:path extrusionOk="0" fill="none" h="7174" w="11045">
                      <a:moveTo>
                        <a:pt x="0" y="1597"/>
                      </a:moveTo>
                      <a:cubicBezTo>
                        <a:pt x="242" y="1743"/>
                        <a:pt x="3532" y="7174"/>
                        <a:pt x="3532" y="7174"/>
                      </a:cubicBezTo>
                      <a:lnTo>
                        <a:pt x="6290" y="3315"/>
                      </a:lnTo>
                      <a:lnTo>
                        <a:pt x="11044" y="1"/>
                      </a:lnTo>
                      <a:close/>
                    </a:path>
                  </a:pathLst>
                </a:custGeom>
                <a:noFill/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71" name="Google Shape;271;p21"/>
                <p:cNvSpPr/>
                <p:nvPr/>
              </p:nvSpPr>
              <p:spPr>
                <a:xfrm>
                  <a:off x="4746712" y="3145334"/>
                  <a:ext cx="49479" cy="13520"/>
                </a:xfrm>
                <a:custGeom>
                  <a:rect b="b" l="l" r="r" t="t"/>
                  <a:pathLst>
                    <a:path extrusionOk="0" fill="none" h="1719" w="6291">
                      <a:moveTo>
                        <a:pt x="0" y="0"/>
                      </a:moveTo>
                      <a:lnTo>
                        <a:pt x="6290" y="1718"/>
                      </a:lnTo>
                    </a:path>
                  </a:pathLst>
                </a:custGeom>
                <a:noFill/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272" name="Google Shape;272;p21"/>
              <p:cNvGrpSpPr/>
              <p:nvPr/>
            </p:nvGrpSpPr>
            <p:grpSpPr>
              <a:xfrm>
                <a:off x="4773634" y="3143336"/>
                <a:ext cx="37776" cy="32451"/>
                <a:chOff x="4773634" y="3143336"/>
                <a:chExt cx="37776" cy="32451"/>
              </a:xfrm>
            </p:grpSpPr>
            <p:sp>
              <p:nvSpPr>
                <p:cNvPr id="273" name="Google Shape;273;p21"/>
                <p:cNvSpPr/>
                <p:nvPr/>
              </p:nvSpPr>
              <p:spPr>
                <a:xfrm>
                  <a:off x="4773634" y="3143336"/>
                  <a:ext cx="37776" cy="32451"/>
                </a:xfrm>
                <a:custGeom>
                  <a:rect b="b" l="l" r="r" t="t"/>
                  <a:pathLst>
                    <a:path extrusionOk="0" h="4126" w="4803">
                      <a:moveTo>
                        <a:pt x="2730" y="0"/>
                      </a:moveTo>
                      <a:cubicBezTo>
                        <a:pt x="2226" y="0"/>
                        <a:pt x="1713" y="187"/>
                        <a:pt x="1295" y="605"/>
                      </a:cubicBezTo>
                      <a:cubicBezTo>
                        <a:pt x="1" y="1900"/>
                        <a:pt x="920" y="4125"/>
                        <a:pt x="2746" y="4125"/>
                      </a:cubicBezTo>
                      <a:cubicBezTo>
                        <a:pt x="3884" y="4125"/>
                        <a:pt x="4803" y="3206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74" name="Google Shape;274;p21"/>
                <p:cNvSpPr/>
                <p:nvPr/>
              </p:nvSpPr>
              <p:spPr>
                <a:xfrm>
                  <a:off x="4788664" y="3153041"/>
                  <a:ext cx="13048" cy="13040"/>
                </a:xfrm>
                <a:custGeom>
                  <a:rect b="b" l="l" r="r" t="t"/>
                  <a:pathLst>
                    <a:path extrusionOk="0" h="1658" w="1659">
                      <a:moveTo>
                        <a:pt x="835" y="0"/>
                      </a:moveTo>
                      <a:cubicBezTo>
                        <a:pt x="376" y="0"/>
                        <a:pt x="1" y="375"/>
                        <a:pt x="1" y="835"/>
                      </a:cubicBezTo>
                      <a:cubicBezTo>
                        <a:pt x="1" y="1295"/>
                        <a:pt x="376" y="1657"/>
                        <a:pt x="835" y="1657"/>
                      </a:cubicBezTo>
                      <a:cubicBezTo>
                        <a:pt x="1295" y="1657"/>
                        <a:pt x="1658" y="1295"/>
                        <a:pt x="1658" y="835"/>
                      </a:cubicBezTo>
                      <a:cubicBezTo>
                        <a:pt x="1658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275" name="Google Shape;275;p21"/>
              <p:cNvGrpSpPr/>
              <p:nvPr/>
            </p:nvGrpSpPr>
            <p:grpSpPr>
              <a:xfrm>
                <a:off x="4724163" y="3131248"/>
                <a:ext cx="37776" cy="32459"/>
                <a:chOff x="4724163" y="3131248"/>
                <a:chExt cx="37776" cy="32459"/>
              </a:xfrm>
            </p:grpSpPr>
            <p:sp>
              <p:nvSpPr>
                <p:cNvPr id="276" name="Google Shape;276;p21"/>
                <p:cNvSpPr/>
                <p:nvPr/>
              </p:nvSpPr>
              <p:spPr>
                <a:xfrm>
                  <a:off x="4724163" y="3131248"/>
                  <a:ext cx="37776" cy="32459"/>
                </a:xfrm>
                <a:custGeom>
                  <a:rect b="b" l="l" r="r" t="t"/>
                  <a:pathLst>
                    <a:path extrusionOk="0" h="4127" w="4803">
                      <a:moveTo>
                        <a:pt x="2730" y="1"/>
                      </a:moveTo>
                      <a:cubicBezTo>
                        <a:pt x="2226" y="1"/>
                        <a:pt x="1712" y="188"/>
                        <a:pt x="1295" y="606"/>
                      </a:cubicBezTo>
                      <a:cubicBezTo>
                        <a:pt x="0" y="1900"/>
                        <a:pt x="920" y="4114"/>
                        <a:pt x="2746" y="4126"/>
                      </a:cubicBezTo>
                      <a:cubicBezTo>
                        <a:pt x="3883" y="4114"/>
                        <a:pt x="4803" y="3195"/>
                        <a:pt x="4803" y="2070"/>
                      </a:cubicBezTo>
                      <a:cubicBezTo>
                        <a:pt x="4803" y="824"/>
                        <a:pt x="3787" y="1"/>
                        <a:pt x="273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77" name="Google Shape;277;p21"/>
                <p:cNvSpPr/>
                <p:nvPr/>
              </p:nvSpPr>
              <p:spPr>
                <a:xfrm>
                  <a:off x="4739288" y="3140953"/>
                  <a:ext cx="13040" cy="13048"/>
                </a:xfrm>
                <a:custGeom>
                  <a:rect b="b" l="l" r="r" t="t"/>
                  <a:pathLst>
                    <a:path extrusionOk="0" h="1659" w="1658">
                      <a:moveTo>
                        <a:pt x="823" y="1"/>
                      </a:moveTo>
                      <a:cubicBezTo>
                        <a:pt x="363" y="1"/>
                        <a:pt x="1" y="376"/>
                        <a:pt x="1" y="823"/>
                      </a:cubicBezTo>
                      <a:cubicBezTo>
                        <a:pt x="1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278" name="Google Shape;278;p21"/>
              <p:cNvGrpSpPr/>
              <p:nvPr/>
            </p:nvGrpSpPr>
            <p:grpSpPr>
              <a:xfrm>
                <a:off x="4755081" y="3176054"/>
                <a:ext cx="32357" cy="27795"/>
                <a:chOff x="4755081" y="3176054"/>
                <a:chExt cx="32357" cy="27795"/>
              </a:xfrm>
            </p:grpSpPr>
            <p:sp>
              <p:nvSpPr>
                <p:cNvPr id="279" name="Google Shape;279;p21"/>
                <p:cNvSpPr/>
                <p:nvPr/>
              </p:nvSpPr>
              <p:spPr>
                <a:xfrm>
                  <a:off x="4755081" y="3176054"/>
                  <a:ext cx="32357" cy="27795"/>
                </a:xfrm>
                <a:custGeom>
                  <a:rect b="b" l="l" r="r" t="t"/>
                  <a:pathLst>
                    <a:path extrusionOk="0" h="3534" w="4114">
                      <a:moveTo>
                        <a:pt x="2338" y="0"/>
                      </a:moveTo>
                      <a:cubicBezTo>
                        <a:pt x="1904" y="0"/>
                        <a:pt x="1462" y="162"/>
                        <a:pt x="1101" y="522"/>
                      </a:cubicBezTo>
                      <a:cubicBezTo>
                        <a:pt x="1" y="1635"/>
                        <a:pt x="787" y="3534"/>
                        <a:pt x="2360" y="3534"/>
                      </a:cubicBezTo>
                      <a:cubicBezTo>
                        <a:pt x="3327" y="3534"/>
                        <a:pt x="4114" y="2735"/>
                        <a:pt x="4114" y="1768"/>
                      </a:cubicBezTo>
                      <a:cubicBezTo>
                        <a:pt x="4114" y="704"/>
                        <a:pt x="3245" y="0"/>
                        <a:pt x="23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80" name="Google Shape;280;p21"/>
                <p:cNvSpPr/>
                <p:nvPr/>
              </p:nvSpPr>
              <p:spPr>
                <a:xfrm>
                  <a:off x="4767924" y="3185768"/>
                  <a:ext cx="9902" cy="8392"/>
                </a:xfrm>
                <a:custGeom>
                  <a:rect b="b" l="l" r="r" t="t"/>
                  <a:pathLst>
                    <a:path extrusionOk="0" h="1067" w="1259">
                      <a:moveTo>
                        <a:pt x="714" y="0"/>
                      </a:moveTo>
                      <a:cubicBezTo>
                        <a:pt x="243" y="0"/>
                        <a:pt x="1" y="569"/>
                        <a:pt x="339" y="908"/>
                      </a:cubicBezTo>
                      <a:cubicBezTo>
                        <a:pt x="449" y="1017"/>
                        <a:pt x="584" y="1066"/>
                        <a:pt x="716" y="1066"/>
                      </a:cubicBezTo>
                      <a:cubicBezTo>
                        <a:pt x="993" y="1066"/>
                        <a:pt x="1259" y="852"/>
                        <a:pt x="1259" y="533"/>
                      </a:cubicBezTo>
                      <a:cubicBezTo>
                        <a:pt x="1259" y="230"/>
                        <a:pt x="1017" y="0"/>
                        <a:pt x="7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281" name="Google Shape;281;p21"/>
              <p:cNvGrpSpPr/>
              <p:nvPr/>
            </p:nvGrpSpPr>
            <p:grpSpPr>
              <a:xfrm>
                <a:off x="4812550" y="3119631"/>
                <a:ext cx="32451" cy="27803"/>
                <a:chOff x="4812550" y="3119631"/>
                <a:chExt cx="32451" cy="27803"/>
              </a:xfrm>
            </p:grpSpPr>
            <p:sp>
              <p:nvSpPr>
                <p:cNvPr id="282" name="Google Shape;282;p21"/>
                <p:cNvSpPr/>
                <p:nvPr/>
              </p:nvSpPr>
              <p:spPr>
                <a:xfrm>
                  <a:off x="4812550" y="3119631"/>
                  <a:ext cx="32451" cy="27803"/>
                </a:xfrm>
                <a:custGeom>
                  <a:rect b="b" l="l" r="r" t="t"/>
                  <a:pathLst>
                    <a:path extrusionOk="0" h="3535" w="4126">
                      <a:moveTo>
                        <a:pt x="2350" y="1"/>
                      </a:moveTo>
                      <a:cubicBezTo>
                        <a:pt x="1916" y="1"/>
                        <a:pt x="1473" y="162"/>
                        <a:pt x="1113" y="522"/>
                      </a:cubicBezTo>
                      <a:cubicBezTo>
                        <a:pt x="0" y="1635"/>
                        <a:pt x="798" y="3534"/>
                        <a:pt x="2371" y="3534"/>
                      </a:cubicBezTo>
                      <a:cubicBezTo>
                        <a:pt x="3339" y="3534"/>
                        <a:pt x="4125" y="2748"/>
                        <a:pt x="4125" y="1768"/>
                      </a:cubicBezTo>
                      <a:cubicBezTo>
                        <a:pt x="4125" y="705"/>
                        <a:pt x="3256" y="1"/>
                        <a:pt x="235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83" name="Google Shape;283;p21"/>
                <p:cNvSpPr/>
                <p:nvPr/>
              </p:nvSpPr>
              <p:spPr>
                <a:xfrm>
                  <a:off x="4826912" y="3129352"/>
                  <a:ext cx="8478" cy="8376"/>
                </a:xfrm>
                <a:custGeom>
                  <a:rect b="b" l="l" r="r" t="t"/>
                  <a:pathLst>
                    <a:path extrusionOk="0" h="1065" w="1078">
                      <a:moveTo>
                        <a:pt x="533" y="0"/>
                      </a:moveTo>
                      <a:cubicBezTo>
                        <a:pt x="243" y="0"/>
                        <a:pt x="1" y="242"/>
                        <a:pt x="1" y="532"/>
                      </a:cubicBezTo>
                      <a:cubicBezTo>
                        <a:pt x="1" y="835"/>
                        <a:pt x="243" y="1065"/>
                        <a:pt x="533" y="1065"/>
                      </a:cubicBezTo>
                      <a:cubicBezTo>
                        <a:pt x="835" y="1065"/>
                        <a:pt x="1077" y="835"/>
                        <a:pt x="1077" y="532"/>
                      </a:cubicBezTo>
                      <a:cubicBezTo>
                        <a:pt x="1077" y="242"/>
                        <a:pt x="835" y="0"/>
                        <a:pt x="53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</p:grpSp>
        <p:grpSp>
          <p:nvGrpSpPr>
            <p:cNvPr id="284" name="Google Shape;284;p21"/>
            <p:cNvGrpSpPr/>
            <p:nvPr/>
          </p:nvGrpSpPr>
          <p:grpSpPr>
            <a:xfrm>
              <a:off x="5382826" y="4027197"/>
              <a:ext cx="268967" cy="250422"/>
              <a:chOff x="5382826" y="4027197"/>
              <a:chExt cx="268967" cy="250422"/>
            </a:xfrm>
          </p:grpSpPr>
          <p:grpSp>
            <p:nvGrpSpPr>
              <p:cNvPr id="285" name="Google Shape;285;p21"/>
              <p:cNvGrpSpPr/>
              <p:nvPr/>
            </p:nvGrpSpPr>
            <p:grpSpPr>
              <a:xfrm>
                <a:off x="5405280" y="4042510"/>
                <a:ext cx="237570" cy="218647"/>
                <a:chOff x="5405280" y="4042510"/>
                <a:chExt cx="237570" cy="218647"/>
              </a:xfrm>
            </p:grpSpPr>
            <p:sp>
              <p:nvSpPr>
                <p:cNvPr id="286" name="Google Shape;286;p21"/>
                <p:cNvSpPr/>
                <p:nvPr/>
              </p:nvSpPr>
              <p:spPr>
                <a:xfrm>
                  <a:off x="5405280" y="4042510"/>
                  <a:ext cx="144999" cy="173832"/>
                </a:xfrm>
                <a:custGeom>
                  <a:rect b="b" l="l" r="r" t="t"/>
                  <a:pathLst>
                    <a:path extrusionOk="0" fill="none" h="22102" w="18436">
                      <a:moveTo>
                        <a:pt x="0" y="12037"/>
                      </a:moveTo>
                      <a:cubicBezTo>
                        <a:pt x="702" y="12073"/>
                        <a:pt x="12302" y="22101"/>
                        <a:pt x="12302" y="22101"/>
                      </a:cubicBezTo>
                      <a:lnTo>
                        <a:pt x="11819" y="13005"/>
                      </a:lnTo>
                      <a:lnTo>
                        <a:pt x="18435" y="1"/>
                      </a:lnTo>
                      <a:lnTo>
                        <a:pt x="0" y="12521"/>
                      </a:lnTo>
                    </a:path>
                  </a:pathLst>
                </a:custGeom>
                <a:noFill/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87" name="Google Shape;287;p21"/>
                <p:cNvSpPr/>
                <p:nvPr/>
              </p:nvSpPr>
              <p:spPr>
                <a:xfrm>
                  <a:off x="5502036" y="4125093"/>
                  <a:ext cx="134350" cy="135585"/>
                </a:xfrm>
                <a:custGeom>
                  <a:rect b="b" l="l" r="r" t="t"/>
                  <a:pathLst>
                    <a:path extrusionOk="0" fill="none" h="17239" w="17082">
                      <a:moveTo>
                        <a:pt x="13513" y="17239"/>
                      </a:moveTo>
                      <a:lnTo>
                        <a:pt x="12690" y="8614"/>
                      </a:lnTo>
                      <a:lnTo>
                        <a:pt x="17081" y="1"/>
                      </a:lnTo>
                      <a:lnTo>
                        <a:pt x="0" y="2021"/>
                      </a:lnTo>
                      <a:close/>
                    </a:path>
                  </a:pathLst>
                </a:custGeom>
                <a:noFill/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88" name="Google Shape;288;p21"/>
                <p:cNvSpPr/>
                <p:nvPr/>
              </p:nvSpPr>
              <p:spPr>
                <a:xfrm>
                  <a:off x="5543704" y="4042990"/>
                  <a:ext cx="99146" cy="81639"/>
                </a:xfrm>
                <a:custGeom>
                  <a:rect b="b" l="l" r="r" t="t"/>
                  <a:pathLst>
                    <a:path extrusionOk="0" fill="none" h="10380" w="12606">
                      <a:moveTo>
                        <a:pt x="1" y="0"/>
                      </a:moveTo>
                      <a:lnTo>
                        <a:pt x="12606" y="10379"/>
                      </a:lnTo>
                    </a:path>
                  </a:pathLst>
                </a:custGeom>
                <a:noFill/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89" name="Google Shape;289;p21"/>
                <p:cNvSpPr/>
                <p:nvPr/>
              </p:nvSpPr>
              <p:spPr>
                <a:xfrm>
                  <a:off x="5501941" y="4140980"/>
                  <a:ext cx="103708" cy="51862"/>
                </a:xfrm>
                <a:custGeom>
                  <a:rect b="b" l="l" r="r" t="t"/>
                  <a:pathLst>
                    <a:path extrusionOk="0" fill="none" h="6594" w="13186">
                      <a:moveTo>
                        <a:pt x="13186" y="6594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90" name="Google Shape;290;p21"/>
                <p:cNvSpPr/>
                <p:nvPr/>
              </p:nvSpPr>
              <p:spPr>
                <a:xfrm>
                  <a:off x="5495854" y="4211010"/>
                  <a:ext cx="105989" cy="50147"/>
                </a:xfrm>
                <a:custGeom>
                  <a:rect b="b" l="l" r="r" t="t"/>
                  <a:pathLst>
                    <a:path extrusionOk="0" fill="none" h="6376" w="13476">
                      <a:moveTo>
                        <a:pt x="0" y="0"/>
                      </a:moveTo>
                      <a:lnTo>
                        <a:pt x="13476" y="6375"/>
                      </a:lnTo>
                    </a:path>
                  </a:pathLst>
                </a:custGeom>
                <a:noFill/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91" name="Google Shape;291;p21"/>
                <p:cNvSpPr/>
                <p:nvPr/>
              </p:nvSpPr>
              <p:spPr>
                <a:xfrm>
                  <a:off x="5405280" y="4134420"/>
                  <a:ext cx="96669" cy="6567"/>
                </a:xfrm>
                <a:custGeom>
                  <a:rect b="b" l="l" r="r" t="t"/>
                  <a:pathLst>
                    <a:path extrusionOk="0" fill="none" h="835" w="12291">
                      <a:moveTo>
                        <a:pt x="12290" y="835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292" name="Google Shape;292;p21"/>
              <p:cNvGrpSpPr/>
              <p:nvPr/>
            </p:nvGrpSpPr>
            <p:grpSpPr>
              <a:xfrm>
                <a:off x="5382826" y="4125549"/>
                <a:ext cx="37776" cy="32380"/>
                <a:chOff x="5382826" y="4125549"/>
                <a:chExt cx="37776" cy="32380"/>
              </a:xfrm>
            </p:grpSpPr>
            <p:sp>
              <p:nvSpPr>
                <p:cNvPr id="293" name="Google Shape;293;p21"/>
                <p:cNvSpPr/>
                <p:nvPr/>
              </p:nvSpPr>
              <p:spPr>
                <a:xfrm>
                  <a:off x="5382826" y="4125549"/>
                  <a:ext cx="37776" cy="32380"/>
                </a:xfrm>
                <a:custGeom>
                  <a:rect b="b" l="l" r="r" t="t"/>
                  <a:pathLst>
                    <a:path extrusionOk="0" h="4117" w="4803">
                      <a:moveTo>
                        <a:pt x="2734" y="0"/>
                      </a:moveTo>
                      <a:cubicBezTo>
                        <a:pt x="2229" y="0"/>
                        <a:pt x="1714" y="188"/>
                        <a:pt x="1295" y="608"/>
                      </a:cubicBezTo>
                      <a:cubicBezTo>
                        <a:pt x="0" y="1902"/>
                        <a:pt x="907" y="4116"/>
                        <a:pt x="2746" y="4116"/>
                      </a:cubicBezTo>
                      <a:cubicBezTo>
                        <a:pt x="3871" y="4116"/>
                        <a:pt x="4790" y="3197"/>
                        <a:pt x="4803" y="2060"/>
                      </a:cubicBezTo>
                      <a:cubicBezTo>
                        <a:pt x="4794" y="817"/>
                        <a:pt x="3787" y="0"/>
                        <a:pt x="273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94" name="Google Shape;294;p21"/>
                <p:cNvSpPr/>
                <p:nvPr/>
              </p:nvSpPr>
              <p:spPr>
                <a:xfrm>
                  <a:off x="5395669" y="4135176"/>
                  <a:ext cx="15227" cy="13072"/>
                </a:xfrm>
                <a:custGeom>
                  <a:rect b="b" l="l" r="r" t="t"/>
                  <a:pathLst>
                    <a:path extrusionOk="0" h="1662" w="1936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3" y="1661"/>
                      </a:cubicBezTo>
                      <a:cubicBezTo>
                        <a:pt x="1528" y="1661"/>
                        <a:pt x="1936" y="1334"/>
                        <a:pt x="1936" y="836"/>
                      </a:cubicBezTo>
                      <a:cubicBezTo>
                        <a:pt x="1936" y="376"/>
                        <a:pt x="1561" y="1"/>
                        <a:pt x="111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295" name="Google Shape;295;p21"/>
              <p:cNvGrpSpPr/>
              <p:nvPr/>
            </p:nvGrpSpPr>
            <p:grpSpPr>
              <a:xfrm>
                <a:off x="5475680" y="4195587"/>
                <a:ext cx="37783" cy="32364"/>
                <a:chOff x="5475680" y="4195587"/>
                <a:chExt cx="37783" cy="32364"/>
              </a:xfrm>
            </p:grpSpPr>
            <p:sp>
              <p:nvSpPr>
                <p:cNvPr id="296" name="Google Shape;296;p21"/>
                <p:cNvSpPr/>
                <p:nvPr/>
              </p:nvSpPr>
              <p:spPr>
                <a:xfrm>
                  <a:off x="5475680" y="4195587"/>
                  <a:ext cx="37783" cy="32364"/>
                </a:xfrm>
                <a:custGeom>
                  <a:rect b="b" l="l" r="r" t="t"/>
                  <a:pathLst>
                    <a:path extrusionOk="0" h="4115" w="4804">
                      <a:moveTo>
                        <a:pt x="2732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1" y="1901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97" name="Google Shape;297;p21"/>
                <p:cNvSpPr/>
                <p:nvPr/>
              </p:nvSpPr>
              <p:spPr>
                <a:xfrm>
                  <a:off x="5488523" y="4205300"/>
                  <a:ext cx="15329" cy="13040"/>
                </a:xfrm>
                <a:custGeom>
                  <a:rect b="b" l="l" r="r" t="t"/>
                  <a:pathLst>
                    <a:path extrusionOk="0" h="1658" w="1949">
                      <a:moveTo>
                        <a:pt x="1114" y="0"/>
                      </a:moveTo>
                      <a:cubicBezTo>
                        <a:pt x="376" y="0"/>
                        <a:pt x="1" y="883"/>
                        <a:pt x="533" y="1416"/>
                      </a:cubicBezTo>
                      <a:cubicBezTo>
                        <a:pt x="700" y="1583"/>
                        <a:pt x="905" y="1657"/>
                        <a:pt x="1106" y="1657"/>
                      </a:cubicBezTo>
                      <a:cubicBezTo>
                        <a:pt x="1531" y="1657"/>
                        <a:pt x="1940" y="1324"/>
                        <a:pt x="1948" y="823"/>
                      </a:cubicBezTo>
                      <a:cubicBezTo>
                        <a:pt x="1948" y="363"/>
                        <a:pt x="1573" y="0"/>
                        <a:pt x="11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298" name="Google Shape;298;p21"/>
              <p:cNvGrpSpPr/>
              <p:nvPr/>
            </p:nvGrpSpPr>
            <p:grpSpPr>
              <a:xfrm>
                <a:off x="5532575" y="4027197"/>
                <a:ext cx="33308" cy="32262"/>
                <a:chOff x="5532575" y="4027197"/>
                <a:chExt cx="33308" cy="32262"/>
              </a:xfrm>
            </p:grpSpPr>
            <p:sp>
              <p:nvSpPr>
                <p:cNvPr id="299" name="Google Shape;299;p21"/>
                <p:cNvSpPr/>
                <p:nvPr/>
              </p:nvSpPr>
              <p:spPr>
                <a:xfrm>
                  <a:off x="5532575" y="4027197"/>
                  <a:ext cx="33308" cy="32262"/>
                </a:xfrm>
                <a:custGeom>
                  <a:rect b="b" l="l" r="r" t="t"/>
                  <a:pathLst>
                    <a:path extrusionOk="0" h="4102" w="4235">
                      <a:moveTo>
                        <a:pt x="1984" y="0"/>
                      </a:moveTo>
                      <a:cubicBezTo>
                        <a:pt x="871" y="49"/>
                        <a:pt x="0" y="1004"/>
                        <a:pt x="37" y="2117"/>
                      </a:cubicBezTo>
                      <a:cubicBezTo>
                        <a:pt x="73" y="3227"/>
                        <a:pt x="980" y="4101"/>
                        <a:pt x="2084" y="4101"/>
                      </a:cubicBezTo>
                      <a:cubicBezTo>
                        <a:pt x="2099" y="4101"/>
                        <a:pt x="2114" y="4101"/>
                        <a:pt x="2130" y="4101"/>
                      </a:cubicBezTo>
                      <a:lnTo>
                        <a:pt x="2275" y="4101"/>
                      </a:lnTo>
                      <a:cubicBezTo>
                        <a:pt x="3375" y="4028"/>
                        <a:pt x="4234" y="3085"/>
                        <a:pt x="4186" y="1984"/>
                      </a:cubicBezTo>
                      <a:cubicBezTo>
                        <a:pt x="4150" y="871"/>
                        <a:pt x="3242" y="0"/>
                        <a:pt x="21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00" name="Google Shape;300;p21"/>
                <p:cNvSpPr/>
                <p:nvPr/>
              </p:nvSpPr>
              <p:spPr>
                <a:xfrm>
                  <a:off x="5540661" y="4036792"/>
                  <a:ext cx="15502" cy="13064"/>
                </a:xfrm>
                <a:custGeom>
                  <a:rect b="b" l="l" r="r" t="t"/>
                  <a:pathLst>
                    <a:path extrusionOk="0" h="1661" w="1971">
                      <a:moveTo>
                        <a:pt x="1098" y="1"/>
                      </a:moveTo>
                      <a:cubicBezTo>
                        <a:pt x="1083" y="1"/>
                        <a:pt x="1068" y="1"/>
                        <a:pt x="1053" y="2"/>
                      </a:cubicBezTo>
                      <a:cubicBezTo>
                        <a:pt x="315" y="50"/>
                        <a:pt x="1" y="970"/>
                        <a:pt x="557" y="1453"/>
                      </a:cubicBezTo>
                      <a:cubicBezTo>
                        <a:pt x="721" y="1596"/>
                        <a:pt x="913" y="1660"/>
                        <a:pt x="1100" y="1660"/>
                      </a:cubicBezTo>
                      <a:cubicBezTo>
                        <a:pt x="1548" y="1660"/>
                        <a:pt x="1970" y="1296"/>
                        <a:pt x="1936" y="776"/>
                      </a:cubicBezTo>
                      <a:cubicBezTo>
                        <a:pt x="1901" y="332"/>
                        <a:pt x="1527" y="1"/>
                        <a:pt x="1098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301" name="Google Shape;301;p21"/>
              <p:cNvGrpSpPr/>
              <p:nvPr/>
            </p:nvGrpSpPr>
            <p:grpSpPr>
              <a:xfrm>
                <a:off x="5590706" y="4245348"/>
                <a:ext cx="33497" cy="32270"/>
                <a:chOff x="5590706" y="4245348"/>
                <a:chExt cx="33497" cy="32270"/>
              </a:xfrm>
            </p:grpSpPr>
            <p:sp>
              <p:nvSpPr>
                <p:cNvPr id="302" name="Google Shape;302;p21"/>
                <p:cNvSpPr/>
                <p:nvPr/>
              </p:nvSpPr>
              <p:spPr>
                <a:xfrm>
                  <a:off x="5590706" y="4245348"/>
                  <a:ext cx="33497" cy="32270"/>
                </a:xfrm>
                <a:custGeom>
                  <a:rect b="b" l="l" r="r" t="t"/>
                  <a:pathLst>
                    <a:path extrusionOk="0" h="4103" w="4259">
                      <a:moveTo>
                        <a:pt x="2175" y="0"/>
                      </a:moveTo>
                      <a:cubicBezTo>
                        <a:pt x="2160" y="0"/>
                        <a:pt x="2145" y="1"/>
                        <a:pt x="2130" y="1"/>
                      </a:cubicBezTo>
                      <a:lnTo>
                        <a:pt x="1984" y="1"/>
                      </a:lnTo>
                      <a:cubicBezTo>
                        <a:pt x="872" y="49"/>
                        <a:pt x="1" y="993"/>
                        <a:pt x="37" y="2118"/>
                      </a:cubicBezTo>
                      <a:cubicBezTo>
                        <a:pt x="73" y="3228"/>
                        <a:pt x="980" y="4102"/>
                        <a:pt x="2085" y="4102"/>
                      </a:cubicBezTo>
                      <a:cubicBezTo>
                        <a:pt x="2100" y="4102"/>
                        <a:pt x="2115" y="4102"/>
                        <a:pt x="2130" y="4102"/>
                      </a:cubicBezTo>
                      <a:lnTo>
                        <a:pt x="2275" y="4102"/>
                      </a:lnTo>
                      <a:cubicBezTo>
                        <a:pt x="3388" y="4041"/>
                        <a:pt x="4259" y="3098"/>
                        <a:pt x="4222" y="1985"/>
                      </a:cubicBezTo>
                      <a:cubicBezTo>
                        <a:pt x="4175" y="875"/>
                        <a:pt x="3279" y="0"/>
                        <a:pt x="217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03" name="Google Shape;303;p21"/>
                <p:cNvSpPr/>
                <p:nvPr/>
              </p:nvSpPr>
              <p:spPr>
                <a:xfrm>
                  <a:off x="5598791" y="4254944"/>
                  <a:ext cx="15408" cy="13048"/>
                </a:xfrm>
                <a:custGeom>
                  <a:rect b="b" l="l" r="r" t="t"/>
                  <a:pathLst>
                    <a:path extrusionOk="0" h="1659" w="1959">
                      <a:moveTo>
                        <a:pt x="1106" y="0"/>
                      </a:moveTo>
                      <a:cubicBezTo>
                        <a:pt x="1085" y="0"/>
                        <a:pt x="1063" y="1"/>
                        <a:pt x="1041" y="3"/>
                      </a:cubicBezTo>
                      <a:cubicBezTo>
                        <a:pt x="303" y="51"/>
                        <a:pt x="1" y="970"/>
                        <a:pt x="557" y="1454"/>
                      </a:cubicBezTo>
                      <a:cubicBezTo>
                        <a:pt x="720" y="1596"/>
                        <a:pt x="909" y="1659"/>
                        <a:pt x="1093" y="1659"/>
                      </a:cubicBezTo>
                      <a:cubicBezTo>
                        <a:pt x="1538" y="1659"/>
                        <a:pt x="1958" y="1290"/>
                        <a:pt x="1924" y="777"/>
                      </a:cubicBezTo>
                      <a:cubicBezTo>
                        <a:pt x="1901" y="339"/>
                        <a:pt x="1538" y="0"/>
                        <a:pt x="1106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304" name="Google Shape;304;p21"/>
              <p:cNvGrpSpPr/>
              <p:nvPr/>
            </p:nvGrpSpPr>
            <p:grpSpPr>
              <a:xfrm>
                <a:off x="5618681" y="4109677"/>
                <a:ext cx="33112" cy="32357"/>
                <a:chOff x="5618681" y="4109677"/>
                <a:chExt cx="33112" cy="32357"/>
              </a:xfrm>
            </p:grpSpPr>
            <p:sp>
              <p:nvSpPr>
                <p:cNvPr id="305" name="Google Shape;305;p21"/>
                <p:cNvSpPr/>
                <p:nvPr/>
              </p:nvSpPr>
              <p:spPr>
                <a:xfrm>
                  <a:off x="5618681" y="4109677"/>
                  <a:ext cx="33112" cy="32357"/>
                </a:xfrm>
                <a:custGeom>
                  <a:rect b="b" l="l" r="r" t="t"/>
                  <a:pathLst>
                    <a:path extrusionOk="0" h="4114" w="4210">
                      <a:moveTo>
                        <a:pt x="1984" y="1"/>
                      </a:moveTo>
                      <a:cubicBezTo>
                        <a:pt x="871" y="61"/>
                        <a:pt x="0" y="1005"/>
                        <a:pt x="36" y="2130"/>
                      </a:cubicBezTo>
                      <a:cubicBezTo>
                        <a:pt x="84" y="3235"/>
                        <a:pt x="992" y="4114"/>
                        <a:pt x="2106" y="4114"/>
                      </a:cubicBezTo>
                      <a:cubicBezTo>
                        <a:pt x="2114" y="4114"/>
                        <a:pt x="2121" y="4114"/>
                        <a:pt x="2129" y="4114"/>
                      </a:cubicBezTo>
                      <a:lnTo>
                        <a:pt x="2274" y="4114"/>
                      </a:lnTo>
                      <a:cubicBezTo>
                        <a:pt x="3375" y="4029"/>
                        <a:pt x="4210" y="3086"/>
                        <a:pt x="4173" y="1985"/>
                      </a:cubicBezTo>
                      <a:cubicBezTo>
                        <a:pt x="4137" y="884"/>
                        <a:pt x="3230" y="13"/>
                        <a:pt x="212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06" name="Google Shape;306;p21"/>
                <p:cNvSpPr/>
                <p:nvPr/>
              </p:nvSpPr>
              <p:spPr>
                <a:xfrm>
                  <a:off x="5626767" y="4119280"/>
                  <a:ext cx="15494" cy="13056"/>
                </a:xfrm>
                <a:custGeom>
                  <a:rect b="b" l="l" r="r" t="t"/>
                  <a:pathLst>
                    <a:path extrusionOk="0" h="1660" w="1970">
                      <a:moveTo>
                        <a:pt x="1098" y="1"/>
                      </a:moveTo>
                      <a:cubicBezTo>
                        <a:pt x="1083" y="1"/>
                        <a:pt x="1068" y="1"/>
                        <a:pt x="1053" y="2"/>
                      </a:cubicBezTo>
                      <a:cubicBezTo>
                        <a:pt x="315" y="62"/>
                        <a:pt x="0" y="970"/>
                        <a:pt x="557" y="1453"/>
                      </a:cubicBezTo>
                      <a:cubicBezTo>
                        <a:pt x="721" y="1596"/>
                        <a:pt x="913" y="1660"/>
                        <a:pt x="1100" y="1660"/>
                      </a:cubicBezTo>
                      <a:cubicBezTo>
                        <a:pt x="1547" y="1660"/>
                        <a:pt x="1970" y="1296"/>
                        <a:pt x="1936" y="776"/>
                      </a:cubicBezTo>
                      <a:cubicBezTo>
                        <a:pt x="1901" y="332"/>
                        <a:pt x="1527" y="1"/>
                        <a:pt x="1098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307" name="Google Shape;307;p21"/>
              <p:cNvGrpSpPr/>
              <p:nvPr/>
            </p:nvGrpSpPr>
            <p:grpSpPr>
              <a:xfrm>
                <a:off x="5479298" y="4128262"/>
                <a:ext cx="31405" cy="26906"/>
                <a:chOff x="5479298" y="4128262"/>
                <a:chExt cx="31405" cy="26906"/>
              </a:xfrm>
            </p:grpSpPr>
            <p:sp>
              <p:nvSpPr>
                <p:cNvPr id="308" name="Google Shape;308;p21"/>
                <p:cNvSpPr/>
                <p:nvPr/>
              </p:nvSpPr>
              <p:spPr>
                <a:xfrm>
                  <a:off x="5479298" y="4128262"/>
                  <a:ext cx="31405" cy="26906"/>
                </a:xfrm>
                <a:custGeom>
                  <a:rect b="b" l="l" r="r" t="t"/>
                  <a:pathLst>
                    <a:path extrusionOk="0" h="3421" w="3993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2"/>
                        <a:pt x="762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5"/>
                      </a:cubicBezTo>
                      <a:cubicBezTo>
                        <a:pt x="3992" y="683"/>
                        <a:pt x="3150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09" name="Google Shape;309;p21"/>
                <p:cNvSpPr/>
                <p:nvPr/>
              </p:nvSpPr>
              <p:spPr>
                <a:xfrm>
                  <a:off x="5493471" y="4137936"/>
                  <a:ext cx="7621" cy="7621"/>
                </a:xfrm>
                <a:custGeom>
                  <a:rect b="b" l="l" r="r" t="t"/>
                  <a:pathLst>
                    <a:path extrusionOk="0" h="969" w="969">
                      <a:moveTo>
                        <a:pt x="485" y="1"/>
                      </a:moveTo>
                      <a:cubicBezTo>
                        <a:pt x="218" y="1"/>
                        <a:pt x="1" y="218"/>
                        <a:pt x="1" y="485"/>
                      </a:cubicBezTo>
                      <a:cubicBezTo>
                        <a:pt x="1" y="751"/>
                        <a:pt x="218" y="968"/>
                        <a:pt x="485" y="968"/>
                      </a:cubicBezTo>
                      <a:cubicBezTo>
                        <a:pt x="751" y="968"/>
                        <a:pt x="968" y="751"/>
                        <a:pt x="968" y="485"/>
                      </a:cubicBezTo>
                      <a:cubicBezTo>
                        <a:pt x="968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310" name="Google Shape;310;p21"/>
              <p:cNvGrpSpPr/>
              <p:nvPr/>
            </p:nvGrpSpPr>
            <p:grpSpPr>
              <a:xfrm>
                <a:off x="5582903" y="4180116"/>
                <a:ext cx="31499" cy="26898"/>
                <a:chOff x="5582903" y="4180116"/>
                <a:chExt cx="31499" cy="26898"/>
              </a:xfrm>
            </p:grpSpPr>
            <p:sp>
              <p:nvSpPr>
                <p:cNvPr id="311" name="Google Shape;311;p21"/>
                <p:cNvSpPr/>
                <p:nvPr/>
              </p:nvSpPr>
              <p:spPr>
                <a:xfrm>
                  <a:off x="5582903" y="4180116"/>
                  <a:ext cx="31499" cy="26898"/>
                </a:xfrm>
                <a:custGeom>
                  <a:rect b="b" l="l" r="r" t="t"/>
                  <a:pathLst>
                    <a:path extrusionOk="0" h="3420" w="4005">
                      <a:moveTo>
                        <a:pt x="2276" y="1"/>
                      </a:moveTo>
                      <a:cubicBezTo>
                        <a:pt x="1855" y="1"/>
                        <a:pt x="1425" y="156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4005" y="2658"/>
                        <a:pt x="4005" y="1714"/>
                      </a:cubicBezTo>
                      <a:cubicBezTo>
                        <a:pt x="4005" y="683"/>
                        <a:pt x="3157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12" name="Google Shape;312;p21"/>
                <p:cNvSpPr/>
                <p:nvPr/>
              </p:nvSpPr>
              <p:spPr>
                <a:xfrm>
                  <a:off x="5597084" y="4189790"/>
                  <a:ext cx="7613" cy="7621"/>
                </a:xfrm>
                <a:custGeom>
                  <a:rect b="b" l="l" r="r" t="t"/>
                  <a:pathLst>
                    <a:path extrusionOk="0" h="969" w="968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</p:grpSp>
        <p:grpSp>
          <p:nvGrpSpPr>
            <p:cNvPr id="313" name="Google Shape;313;p21"/>
            <p:cNvGrpSpPr/>
            <p:nvPr/>
          </p:nvGrpSpPr>
          <p:grpSpPr>
            <a:xfrm>
              <a:off x="3977681" y="3230323"/>
              <a:ext cx="94584" cy="84085"/>
              <a:chOff x="3977681" y="3230323"/>
              <a:chExt cx="94584" cy="84085"/>
            </a:xfrm>
          </p:grpSpPr>
          <p:grpSp>
            <p:nvGrpSpPr>
              <p:cNvPr id="314" name="Google Shape;314;p21"/>
              <p:cNvGrpSpPr/>
              <p:nvPr/>
            </p:nvGrpSpPr>
            <p:grpSpPr>
              <a:xfrm>
                <a:off x="4000135" y="3243041"/>
                <a:ext cx="59570" cy="57186"/>
                <a:chOff x="4000135" y="3243041"/>
                <a:chExt cx="59570" cy="57186"/>
              </a:xfrm>
            </p:grpSpPr>
            <p:sp>
              <p:nvSpPr>
                <p:cNvPr id="315" name="Google Shape;315;p21"/>
                <p:cNvSpPr/>
                <p:nvPr/>
              </p:nvSpPr>
              <p:spPr>
                <a:xfrm>
                  <a:off x="4000135" y="3243041"/>
                  <a:ext cx="59570" cy="57092"/>
                </a:xfrm>
                <a:custGeom>
                  <a:rect b="b" l="l" r="r" t="t"/>
                  <a:pathLst>
                    <a:path extrusionOk="0" fill="none" h="7259" w="7574">
                      <a:moveTo>
                        <a:pt x="1" y="2323"/>
                      </a:moveTo>
                      <a:lnTo>
                        <a:pt x="2577" y="7259"/>
                      </a:lnTo>
                      <a:lnTo>
                        <a:pt x="7573" y="4114"/>
                      </a:lnTo>
                      <a:lnTo>
                        <a:pt x="5541" y="1"/>
                      </a:lnTo>
                      <a:lnTo>
                        <a:pt x="352" y="2323"/>
                      </a:lnTo>
                    </a:path>
                  </a:pathLst>
                </a:custGeom>
                <a:noFill/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16" name="Google Shape;316;p21"/>
                <p:cNvSpPr/>
                <p:nvPr/>
              </p:nvSpPr>
              <p:spPr>
                <a:xfrm>
                  <a:off x="4024210" y="3246847"/>
                  <a:ext cx="15706" cy="53380"/>
                </a:xfrm>
                <a:custGeom>
                  <a:rect b="b" l="l" r="r" t="t"/>
                  <a:pathLst>
                    <a:path extrusionOk="0" fill="none" h="6787" w="1997">
                      <a:moveTo>
                        <a:pt x="0" y="6787"/>
                      </a:moveTo>
                      <a:lnTo>
                        <a:pt x="1996" y="1"/>
                      </a:lnTo>
                    </a:path>
                  </a:pathLst>
                </a:custGeom>
                <a:noFill/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17" name="Google Shape;317;p21"/>
                <p:cNvSpPr/>
                <p:nvPr/>
              </p:nvSpPr>
              <p:spPr>
                <a:xfrm>
                  <a:off x="4002896" y="3261311"/>
                  <a:ext cx="56809" cy="14086"/>
                </a:xfrm>
                <a:custGeom>
                  <a:rect b="b" l="l" r="r" t="t"/>
                  <a:pathLst>
                    <a:path extrusionOk="0" fill="none" h="1791" w="7223">
                      <a:moveTo>
                        <a:pt x="7222" y="1791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318" name="Google Shape;318;p21"/>
              <p:cNvGrpSpPr/>
              <p:nvPr/>
            </p:nvGrpSpPr>
            <p:grpSpPr>
              <a:xfrm>
                <a:off x="3977681" y="3245872"/>
                <a:ext cx="37783" cy="32380"/>
                <a:chOff x="3977681" y="3245872"/>
                <a:chExt cx="37783" cy="32380"/>
              </a:xfrm>
            </p:grpSpPr>
            <p:sp>
              <p:nvSpPr>
                <p:cNvPr id="319" name="Google Shape;319;p21"/>
                <p:cNvSpPr/>
                <p:nvPr/>
              </p:nvSpPr>
              <p:spPr>
                <a:xfrm>
                  <a:off x="3977681" y="3245872"/>
                  <a:ext cx="37783" cy="32380"/>
                </a:xfrm>
                <a:custGeom>
                  <a:rect b="b" l="l" r="r" t="t"/>
                  <a:pathLst>
                    <a:path extrusionOk="0" h="4117" w="4804">
                      <a:moveTo>
                        <a:pt x="2726" y="1"/>
                      </a:moveTo>
                      <a:cubicBezTo>
                        <a:pt x="2219" y="1"/>
                        <a:pt x="1703" y="189"/>
                        <a:pt x="1283" y="608"/>
                      </a:cubicBezTo>
                      <a:cubicBezTo>
                        <a:pt x="1" y="1903"/>
                        <a:pt x="908" y="4117"/>
                        <a:pt x="2747" y="4117"/>
                      </a:cubicBezTo>
                      <a:cubicBezTo>
                        <a:pt x="3872" y="4104"/>
                        <a:pt x="4791" y="3185"/>
                        <a:pt x="4803" y="2060"/>
                      </a:cubicBezTo>
                      <a:cubicBezTo>
                        <a:pt x="4795" y="818"/>
                        <a:pt x="3782" y="1"/>
                        <a:pt x="272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20" name="Google Shape;320;p21"/>
                <p:cNvSpPr/>
                <p:nvPr/>
              </p:nvSpPr>
              <p:spPr>
                <a:xfrm>
                  <a:off x="3992718" y="3255507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321" name="Google Shape;321;p21"/>
              <p:cNvGrpSpPr/>
              <p:nvPr/>
            </p:nvGrpSpPr>
            <p:grpSpPr>
              <a:xfrm>
                <a:off x="4040860" y="3262672"/>
                <a:ext cx="31405" cy="27001"/>
                <a:chOff x="4040860" y="3262672"/>
                <a:chExt cx="31405" cy="27001"/>
              </a:xfrm>
            </p:grpSpPr>
            <p:sp>
              <p:nvSpPr>
                <p:cNvPr id="322" name="Google Shape;322;p21"/>
                <p:cNvSpPr/>
                <p:nvPr/>
              </p:nvSpPr>
              <p:spPr>
                <a:xfrm>
                  <a:off x="4040860" y="3262672"/>
                  <a:ext cx="31405" cy="27001"/>
                </a:xfrm>
                <a:custGeom>
                  <a:rect b="b" l="l" r="r" t="t"/>
                  <a:pathLst>
                    <a:path extrusionOk="0" h="3433" w="3993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32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23" name="Google Shape;323;p21"/>
                <p:cNvSpPr/>
                <p:nvPr/>
              </p:nvSpPr>
              <p:spPr>
                <a:xfrm>
                  <a:off x="4054938" y="3272346"/>
                  <a:ext cx="7621" cy="7621"/>
                </a:xfrm>
                <a:custGeom>
                  <a:rect b="b" l="l" r="r" t="t"/>
                  <a:pathLst>
                    <a:path extrusionOk="0" h="969" w="969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63" y="968"/>
                        <a:pt x="968" y="751"/>
                        <a:pt x="968" y="484"/>
                      </a:cubicBezTo>
                      <a:cubicBezTo>
                        <a:pt x="968" y="218"/>
                        <a:pt x="763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324" name="Google Shape;324;p21"/>
              <p:cNvGrpSpPr/>
              <p:nvPr/>
            </p:nvGrpSpPr>
            <p:grpSpPr>
              <a:xfrm>
                <a:off x="4021072" y="3230323"/>
                <a:ext cx="31397" cy="26906"/>
                <a:chOff x="4021072" y="3230323"/>
                <a:chExt cx="31397" cy="26906"/>
              </a:xfrm>
            </p:grpSpPr>
            <p:sp>
              <p:nvSpPr>
                <p:cNvPr id="325" name="Google Shape;325;p21"/>
                <p:cNvSpPr/>
                <p:nvPr/>
              </p:nvSpPr>
              <p:spPr>
                <a:xfrm>
                  <a:off x="4021072" y="3230323"/>
                  <a:ext cx="31397" cy="26906"/>
                </a:xfrm>
                <a:custGeom>
                  <a:rect b="b" l="l" r="r" t="t"/>
                  <a:pathLst>
                    <a:path extrusionOk="0" h="3421" w="3992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26" name="Google Shape;326;p21"/>
                <p:cNvSpPr/>
                <p:nvPr/>
              </p:nvSpPr>
              <p:spPr>
                <a:xfrm>
                  <a:off x="4035245" y="3239997"/>
                  <a:ext cx="7621" cy="7621"/>
                </a:xfrm>
                <a:custGeom>
                  <a:rect b="b" l="l" r="r" t="t"/>
                  <a:pathLst>
                    <a:path extrusionOk="0" h="969" w="969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4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327" name="Google Shape;327;p21"/>
              <p:cNvGrpSpPr/>
              <p:nvPr/>
            </p:nvGrpSpPr>
            <p:grpSpPr>
              <a:xfrm>
                <a:off x="4001472" y="3287462"/>
                <a:ext cx="31499" cy="26945"/>
                <a:chOff x="4001472" y="3287462"/>
                <a:chExt cx="31499" cy="26945"/>
              </a:xfrm>
            </p:grpSpPr>
            <p:sp>
              <p:nvSpPr>
                <p:cNvPr id="328" name="Google Shape;328;p21"/>
                <p:cNvSpPr/>
                <p:nvPr/>
              </p:nvSpPr>
              <p:spPr>
                <a:xfrm>
                  <a:off x="4001472" y="3287462"/>
                  <a:ext cx="31499" cy="26945"/>
                </a:xfrm>
                <a:custGeom>
                  <a:rect b="b" l="l" r="r" t="t"/>
                  <a:pathLst>
                    <a:path extrusionOk="0" h="3426" w="4005">
                      <a:moveTo>
                        <a:pt x="2276" y="1"/>
                      </a:moveTo>
                      <a:cubicBezTo>
                        <a:pt x="1854" y="1"/>
                        <a:pt x="1425" y="158"/>
                        <a:pt x="1077" y="510"/>
                      </a:cubicBezTo>
                      <a:cubicBezTo>
                        <a:pt x="0" y="1587"/>
                        <a:pt x="762" y="3425"/>
                        <a:pt x="2286" y="3425"/>
                      </a:cubicBezTo>
                      <a:cubicBezTo>
                        <a:pt x="3230" y="3425"/>
                        <a:pt x="3992" y="2663"/>
                        <a:pt x="4004" y="1720"/>
                      </a:cubicBezTo>
                      <a:cubicBezTo>
                        <a:pt x="4004" y="688"/>
                        <a:pt x="3157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29" name="Google Shape;329;p21"/>
                <p:cNvSpPr/>
                <p:nvPr/>
              </p:nvSpPr>
              <p:spPr>
                <a:xfrm>
                  <a:off x="4014410" y="3297175"/>
                  <a:ext cx="8856" cy="7590"/>
                </a:xfrm>
                <a:custGeom>
                  <a:rect b="b" l="l" r="r" t="t"/>
                  <a:pathLst>
                    <a:path extrusionOk="0" h="965" w="1126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0" y="921"/>
                        <a:pt x="520" y="964"/>
                        <a:pt x="638" y="964"/>
                      </a:cubicBezTo>
                      <a:cubicBezTo>
                        <a:pt x="886" y="964"/>
                        <a:pt x="1125" y="772"/>
                        <a:pt x="1125" y="485"/>
                      </a:cubicBezTo>
                      <a:cubicBezTo>
                        <a:pt x="1125" y="206"/>
                        <a:pt x="908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</p:grpSp>
        <p:grpSp>
          <p:nvGrpSpPr>
            <p:cNvPr id="330" name="Google Shape;330;p21"/>
            <p:cNvGrpSpPr/>
            <p:nvPr/>
          </p:nvGrpSpPr>
          <p:grpSpPr>
            <a:xfrm>
              <a:off x="4084715" y="3258865"/>
              <a:ext cx="184961" cy="137268"/>
              <a:chOff x="4084715" y="3258865"/>
              <a:chExt cx="184961" cy="137268"/>
            </a:xfrm>
          </p:grpSpPr>
          <p:grpSp>
            <p:nvGrpSpPr>
              <p:cNvPr id="331" name="Google Shape;331;p21"/>
              <p:cNvGrpSpPr/>
              <p:nvPr/>
            </p:nvGrpSpPr>
            <p:grpSpPr>
              <a:xfrm>
                <a:off x="4107453" y="3271583"/>
                <a:ext cx="153470" cy="110275"/>
                <a:chOff x="4107453" y="3271583"/>
                <a:chExt cx="153470" cy="110275"/>
              </a:xfrm>
            </p:grpSpPr>
            <p:sp>
              <p:nvSpPr>
                <p:cNvPr id="332" name="Google Shape;332;p21"/>
                <p:cNvSpPr/>
                <p:nvPr/>
              </p:nvSpPr>
              <p:spPr>
                <a:xfrm>
                  <a:off x="4107453" y="3271583"/>
                  <a:ext cx="153470" cy="110275"/>
                </a:xfrm>
                <a:custGeom>
                  <a:rect b="b" l="l" r="r" t="t"/>
                  <a:pathLst>
                    <a:path extrusionOk="0" fill="none" h="14021" w="19513">
                      <a:moveTo>
                        <a:pt x="19513" y="14021"/>
                      </a:moveTo>
                      <a:lnTo>
                        <a:pt x="14844" y="968"/>
                      </a:lnTo>
                      <a:lnTo>
                        <a:pt x="5674" y="1"/>
                      </a:lnTo>
                      <a:lnTo>
                        <a:pt x="1" y="968"/>
                      </a:lnTo>
                      <a:lnTo>
                        <a:pt x="8977" y="2674"/>
                      </a:lnTo>
                      <a:lnTo>
                        <a:pt x="14360" y="10102"/>
                      </a:lnTo>
                      <a:lnTo>
                        <a:pt x="19029" y="14021"/>
                      </a:lnTo>
                    </a:path>
                  </a:pathLst>
                </a:custGeom>
                <a:noFill/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33" name="Google Shape;333;p21"/>
                <p:cNvSpPr/>
                <p:nvPr/>
              </p:nvSpPr>
              <p:spPr>
                <a:xfrm>
                  <a:off x="4155886" y="3271968"/>
                  <a:ext cx="22171" cy="20559"/>
                </a:xfrm>
                <a:custGeom>
                  <a:rect b="b" l="l" r="r" t="t"/>
                  <a:pathLst>
                    <a:path extrusionOk="0" fill="none" h="2614" w="2819">
                      <a:moveTo>
                        <a:pt x="2819" y="2613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34" name="Google Shape;334;p21"/>
                <p:cNvSpPr/>
                <p:nvPr/>
              </p:nvSpPr>
              <p:spPr>
                <a:xfrm>
                  <a:off x="4178049" y="3279196"/>
                  <a:ext cx="42345" cy="13331"/>
                </a:xfrm>
                <a:custGeom>
                  <a:rect b="b" l="l" r="r" t="t"/>
                  <a:pathLst>
                    <a:path extrusionOk="0" fill="none" h="1695" w="5384">
                      <a:moveTo>
                        <a:pt x="1" y="1694"/>
                      </a:moveTo>
                      <a:lnTo>
                        <a:pt x="5384" y="0"/>
                      </a:lnTo>
                    </a:path>
                  </a:pathLst>
                </a:custGeom>
                <a:noFill/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35" name="Google Shape;335;p21"/>
                <p:cNvSpPr/>
                <p:nvPr/>
              </p:nvSpPr>
              <p:spPr>
                <a:xfrm>
                  <a:off x="4220387" y="3279196"/>
                  <a:ext cx="8" cy="71745"/>
                </a:xfrm>
                <a:custGeom>
                  <a:rect b="b" l="l" r="r" t="t"/>
                  <a:pathLst>
                    <a:path extrusionOk="0" fill="none" h="9122" w="1">
                      <a:moveTo>
                        <a:pt x="1" y="0"/>
                      </a:moveTo>
                      <a:lnTo>
                        <a:pt x="1" y="9121"/>
                      </a:lnTo>
                    </a:path>
                  </a:pathLst>
                </a:custGeom>
                <a:noFill/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336" name="Google Shape;336;p21"/>
              <p:cNvGrpSpPr/>
              <p:nvPr/>
            </p:nvGrpSpPr>
            <p:grpSpPr>
              <a:xfrm>
                <a:off x="4136947" y="3258865"/>
                <a:ext cx="31499" cy="27001"/>
                <a:chOff x="4136947" y="3258865"/>
                <a:chExt cx="31499" cy="27001"/>
              </a:xfrm>
            </p:grpSpPr>
            <p:sp>
              <p:nvSpPr>
                <p:cNvPr id="337" name="Google Shape;337;p21"/>
                <p:cNvSpPr/>
                <p:nvPr/>
              </p:nvSpPr>
              <p:spPr>
                <a:xfrm>
                  <a:off x="4136947" y="3258865"/>
                  <a:ext cx="31499" cy="27001"/>
                </a:xfrm>
                <a:custGeom>
                  <a:rect b="b" l="l" r="r" t="t"/>
                  <a:pathLst>
                    <a:path extrusionOk="0" h="3433" w="4005">
                      <a:moveTo>
                        <a:pt x="2285" y="1"/>
                      </a:moveTo>
                      <a:cubicBezTo>
                        <a:pt x="1866" y="1"/>
                        <a:pt x="1438" y="157"/>
                        <a:pt x="1090" y="505"/>
                      </a:cubicBezTo>
                      <a:cubicBezTo>
                        <a:pt x="1" y="1581"/>
                        <a:pt x="775" y="3432"/>
                        <a:pt x="2299" y="3432"/>
                      </a:cubicBezTo>
                      <a:cubicBezTo>
                        <a:pt x="3243" y="3420"/>
                        <a:pt x="4005" y="2658"/>
                        <a:pt x="4005" y="1715"/>
                      </a:cubicBezTo>
                      <a:cubicBezTo>
                        <a:pt x="4005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38" name="Google Shape;338;p21"/>
                <p:cNvSpPr/>
                <p:nvPr/>
              </p:nvSpPr>
              <p:spPr>
                <a:xfrm>
                  <a:off x="4151222" y="3268539"/>
                  <a:ext cx="7621" cy="7621"/>
                </a:xfrm>
                <a:custGeom>
                  <a:rect b="b" l="l" r="r" t="t"/>
                  <a:pathLst>
                    <a:path extrusionOk="0" h="969" w="969">
                      <a:moveTo>
                        <a:pt x="484" y="1"/>
                      </a:moveTo>
                      <a:cubicBezTo>
                        <a:pt x="206" y="1"/>
                        <a:pt x="0" y="218"/>
                        <a:pt x="0" y="485"/>
                      </a:cubicBezTo>
                      <a:cubicBezTo>
                        <a:pt x="0" y="751"/>
                        <a:pt x="206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339" name="Google Shape;339;p21"/>
              <p:cNvGrpSpPr/>
              <p:nvPr/>
            </p:nvGrpSpPr>
            <p:grpSpPr>
              <a:xfrm>
                <a:off x="4084715" y="3266478"/>
                <a:ext cx="31468" cy="26898"/>
                <a:chOff x="4084715" y="3266478"/>
                <a:chExt cx="31468" cy="26898"/>
              </a:xfrm>
            </p:grpSpPr>
            <p:sp>
              <p:nvSpPr>
                <p:cNvPr id="340" name="Google Shape;340;p21"/>
                <p:cNvSpPr/>
                <p:nvPr/>
              </p:nvSpPr>
              <p:spPr>
                <a:xfrm>
                  <a:off x="4084715" y="3266478"/>
                  <a:ext cx="31468" cy="26898"/>
                </a:xfrm>
                <a:custGeom>
                  <a:rect b="b" l="l" r="r" t="t"/>
                  <a:pathLst>
                    <a:path extrusionOk="0" h="3420" w="4001">
                      <a:moveTo>
                        <a:pt x="2279" y="1"/>
                      </a:moveTo>
                      <a:cubicBezTo>
                        <a:pt x="1859" y="1"/>
                        <a:pt x="1429" y="157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3993" y="2658"/>
                        <a:pt x="3993" y="1726"/>
                      </a:cubicBezTo>
                      <a:cubicBezTo>
                        <a:pt x="4001" y="686"/>
                        <a:pt x="3161" y="1"/>
                        <a:pt x="227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41" name="Google Shape;341;p21"/>
                <p:cNvSpPr/>
                <p:nvPr/>
              </p:nvSpPr>
              <p:spPr>
                <a:xfrm>
                  <a:off x="4098896" y="3276152"/>
                  <a:ext cx="7613" cy="7621"/>
                </a:xfrm>
                <a:custGeom>
                  <a:rect b="b" l="l" r="r" t="t"/>
                  <a:pathLst>
                    <a:path extrusionOk="0" h="969" w="968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342" name="Google Shape;342;p21"/>
              <p:cNvGrpSpPr/>
              <p:nvPr/>
            </p:nvGrpSpPr>
            <p:grpSpPr>
              <a:xfrm>
                <a:off x="4159213" y="3279849"/>
                <a:ext cx="31405" cy="26945"/>
                <a:chOff x="4159213" y="3279849"/>
                <a:chExt cx="31405" cy="26945"/>
              </a:xfrm>
            </p:grpSpPr>
            <p:sp>
              <p:nvSpPr>
                <p:cNvPr id="343" name="Google Shape;343;p21"/>
                <p:cNvSpPr/>
                <p:nvPr/>
              </p:nvSpPr>
              <p:spPr>
                <a:xfrm>
                  <a:off x="4159213" y="3279849"/>
                  <a:ext cx="31405" cy="26945"/>
                </a:xfrm>
                <a:custGeom>
                  <a:rect b="b" l="l" r="r" t="t"/>
                  <a:pathLst>
                    <a:path extrusionOk="0" h="3426" w="3993">
                      <a:moveTo>
                        <a:pt x="2273" y="1"/>
                      </a:moveTo>
                      <a:cubicBezTo>
                        <a:pt x="1853" y="1"/>
                        <a:pt x="1425" y="158"/>
                        <a:pt x="1077" y="510"/>
                      </a:cubicBezTo>
                      <a:cubicBezTo>
                        <a:pt x="1" y="1587"/>
                        <a:pt x="763" y="3426"/>
                        <a:pt x="2287" y="3426"/>
                      </a:cubicBezTo>
                      <a:cubicBezTo>
                        <a:pt x="3230" y="3426"/>
                        <a:pt x="3992" y="2663"/>
                        <a:pt x="3992" y="1720"/>
                      </a:cubicBezTo>
                      <a:cubicBezTo>
                        <a:pt x="3992" y="689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44" name="Google Shape;344;p21"/>
                <p:cNvSpPr/>
                <p:nvPr/>
              </p:nvSpPr>
              <p:spPr>
                <a:xfrm>
                  <a:off x="4173385" y="3289570"/>
                  <a:ext cx="7621" cy="7613"/>
                </a:xfrm>
                <a:custGeom>
                  <a:rect b="b" l="l" r="r" t="t"/>
                  <a:pathLst>
                    <a:path extrusionOk="0" h="968" w="969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345" name="Google Shape;345;p21"/>
              <p:cNvGrpSpPr/>
              <p:nvPr/>
            </p:nvGrpSpPr>
            <p:grpSpPr>
              <a:xfrm>
                <a:off x="4201550" y="3266502"/>
                <a:ext cx="31405" cy="26883"/>
                <a:chOff x="4201550" y="3266502"/>
                <a:chExt cx="31405" cy="26883"/>
              </a:xfrm>
            </p:grpSpPr>
            <p:sp>
              <p:nvSpPr>
                <p:cNvPr id="346" name="Google Shape;346;p21"/>
                <p:cNvSpPr/>
                <p:nvPr/>
              </p:nvSpPr>
              <p:spPr>
                <a:xfrm>
                  <a:off x="4201550" y="3266502"/>
                  <a:ext cx="31405" cy="26883"/>
                </a:xfrm>
                <a:custGeom>
                  <a:rect b="b" l="l" r="r" t="t"/>
                  <a:pathLst>
                    <a:path extrusionOk="0" h="3418" w="3993">
                      <a:moveTo>
                        <a:pt x="2266" y="1"/>
                      </a:moveTo>
                      <a:cubicBezTo>
                        <a:pt x="1849" y="1"/>
                        <a:pt x="1423" y="155"/>
                        <a:pt x="1077" y="502"/>
                      </a:cubicBezTo>
                      <a:cubicBezTo>
                        <a:pt x="1" y="1566"/>
                        <a:pt x="751" y="3417"/>
                        <a:pt x="2275" y="3417"/>
                      </a:cubicBezTo>
                      <a:cubicBezTo>
                        <a:pt x="2282" y="3417"/>
                        <a:pt x="2290" y="3417"/>
                        <a:pt x="2297" y="3417"/>
                      </a:cubicBezTo>
                      <a:cubicBezTo>
                        <a:pt x="3230" y="3417"/>
                        <a:pt x="3993" y="2660"/>
                        <a:pt x="3993" y="1723"/>
                      </a:cubicBezTo>
                      <a:cubicBezTo>
                        <a:pt x="3993" y="689"/>
                        <a:pt x="3146" y="1"/>
                        <a:pt x="226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47" name="Google Shape;347;p21"/>
                <p:cNvSpPr/>
                <p:nvPr/>
              </p:nvSpPr>
              <p:spPr>
                <a:xfrm>
                  <a:off x="4214331" y="3276247"/>
                  <a:ext cx="8919" cy="7582"/>
                </a:xfrm>
                <a:custGeom>
                  <a:rect b="b" l="l" r="r" t="t"/>
                  <a:pathLst>
                    <a:path extrusionOk="0" h="964" w="1134">
                      <a:moveTo>
                        <a:pt x="635" y="0"/>
                      </a:moveTo>
                      <a:cubicBezTo>
                        <a:pt x="209" y="0"/>
                        <a:pt x="0" y="512"/>
                        <a:pt x="311" y="823"/>
                      </a:cubicBezTo>
                      <a:cubicBezTo>
                        <a:pt x="408" y="920"/>
                        <a:pt x="528" y="964"/>
                        <a:pt x="646" y="964"/>
                      </a:cubicBezTo>
                      <a:cubicBezTo>
                        <a:pt x="895" y="964"/>
                        <a:pt x="1134" y="771"/>
                        <a:pt x="1134" y="484"/>
                      </a:cubicBezTo>
                      <a:cubicBezTo>
                        <a:pt x="1134" y="206"/>
                        <a:pt x="916" y="0"/>
                        <a:pt x="650" y="0"/>
                      </a:cubicBezTo>
                      <a:cubicBezTo>
                        <a:pt x="645" y="0"/>
                        <a:pt x="640" y="0"/>
                        <a:pt x="6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348" name="Google Shape;348;p21"/>
              <p:cNvGrpSpPr/>
              <p:nvPr/>
            </p:nvGrpSpPr>
            <p:grpSpPr>
              <a:xfrm>
                <a:off x="4201550" y="3338278"/>
                <a:ext cx="31405" cy="26930"/>
                <a:chOff x="4201550" y="3338278"/>
                <a:chExt cx="31405" cy="26930"/>
              </a:xfrm>
            </p:grpSpPr>
            <p:sp>
              <p:nvSpPr>
                <p:cNvPr id="349" name="Google Shape;349;p21"/>
                <p:cNvSpPr/>
                <p:nvPr/>
              </p:nvSpPr>
              <p:spPr>
                <a:xfrm>
                  <a:off x="4201550" y="3338278"/>
                  <a:ext cx="31405" cy="26930"/>
                </a:xfrm>
                <a:custGeom>
                  <a:rect b="b" l="l" r="r" t="t"/>
                  <a:pathLst>
                    <a:path extrusionOk="0" h="3424" w="3993">
                      <a:moveTo>
                        <a:pt x="2266" y="1"/>
                      </a:moveTo>
                      <a:cubicBezTo>
                        <a:pt x="1848" y="1"/>
                        <a:pt x="1423" y="154"/>
                        <a:pt x="1077" y="497"/>
                      </a:cubicBezTo>
                      <a:cubicBezTo>
                        <a:pt x="1" y="1573"/>
                        <a:pt x="751" y="3412"/>
                        <a:pt x="2275" y="3424"/>
                      </a:cubicBezTo>
                      <a:cubicBezTo>
                        <a:pt x="3218" y="3424"/>
                        <a:pt x="3993" y="2662"/>
                        <a:pt x="3993" y="1718"/>
                      </a:cubicBezTo>
                      <a:cubicBezTo>
                        <a:pt x="3993" y="684"/>
                        <a:pt x="3146" y="1"/>
                        <a:pt x="226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50" name="Google Shape;350;p21"/>
                <p:cNvSpPr/>
                <p:nvPr/>
              </p:nvSpPr>
              <p:spPr>
                <a:xfrm>
                  <a:off x="4214331" y="3347976"/>
                  <a:ext cx="8919" cy="7590"/>
                </a:xfrm>
                <a:custGeom>
                  <a:rect b="b" l="l" r="r" t="t"/>
                  <a:pathLst>
                    <a:path extrusionOk="0" h="965" w="1134">
                      <a:moveTo>
                        <a:pt x="671" y="1"/>
                      </a:moveTo>
                      <a:cubicBezTo>
                        <a:pt x="664" y="1"/>
                        <a:pt x="657" y="1"/>
                        <a:pt x="650" y="1"/>
                      </a:cubicBezTo>
                      <a:cubicBezTo>
                        <a:pt x="645" y="1"/>
                        <a:pt x="640" y="1"/>
                        <a:pt x="635" y="1"/>
                      </a:cubicBezTo>
                      <a:cubicBezTo>
                        <a:pt x="209" y="1"/>
                        <a:pt x="0" y="513"/>
                        <a:pt x="311" y="824"/>
                      </a:cubicBezTo>
                      <a:cubicBezTo>
                        <a:pt x="408" y="921"/>
                        <a:pt x="528" y="965"/>
                        <a:pt x="646" y="965"/>
                      </a:cubicBezTo>
                      <a:cubicBezTo>
                        <a:pt x="895" y="965"/>
                        <a:pt x="1134" y="772"/>
                        <a:pt x="1134" y="485"/>
                      </a:cubicBezTo>
                      <a:cubicBezTo>
                        <a:pt x="1134" y="214"/>
                        <a:pt x="927" y="1"/>
                        <a:pt x="67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351" name="Google Shape;351;p21"/>
              <p:cNvGrpSpPr/>
              <p:nvPr/>
            </p:nvGrpSpPr>
            <p:grpSpPr>
              <a:xfrm>
                <a:off x="4238272" y="3369132"/>
                <a:ext cx="31405" cy="27001"/>
                <a:chOff x="4238272" y="3369132"/>
                <a:chExt cx="31405" cy="27001"/>
              </a:xfrm>
            </p:grpSpPr>
            <p:sp>
              <p:nvSpPr>
                <p:cNvPr id="352" name="Google Shape;352;p21"/>
                <p:cNvSpPr/>
                <p:nvPr/>
              </p:nvSpPr>
              <p:spPr>
                <a:xfrm>
                  <a:off x="4238272" y="3369132"/>
                  <a:ext cx="31405" cy="27001"/>
                </a:xfrm>
                <a:custGeom>
                  <a:rect b="b" l="l" r="r" t="t"/>
                  <a:pathLst>
                    <a:path extrusionOk="0" h="3433" w="3993">
                      <a:moveTo>
                        <a:pt x="2273" y="1"/>
                      </a:moveTo>
                      <a:cubicBezTo>
                        <a:pt x="1854" y="1"/>
                        <a:pt x="1426" y="157"/>
                        <a:pt x="1078" y="505"/>
                      </a:cubicBezTo>
                      <a:cubicBezTo>
                        <a:pt x="1" y="1582"/>
                        <a:pt x="763" y="3432"/>
                        <a:pt x="2287" y="3432"/>
                      </a:cubicBezTo>
                      <a:cubicBezTo>
                        <a:pt x="3231" y="3432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53" name="Google Shape;353;p21"/>
                <p:cNvSpPr/>
                <p:nvPr/>
              </p:nvSpPr>
              <p:spPr>
                <a:xfrm>
                  <a:off x="4251217" y="3378806"/>
                  <a:ext cx="8856" cy="7605"/>
                </a:xfrm>
                <a:custGeom>
                  <a:rect b="b" l="l" r="r" t="t"/>
                  <a:pathLst>
                    <a:path extrusionOk="0" h="967" w="1126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3" y="823"/>
                      </a:cubicBezTo>
                      <a:cubicBezTo>
                        <a:pt x="401" y="922"/>
                        <a:pt x="524" y="967"/>
                        <a:pt x="643" y="967"/>
                      </a:cubicBezTo>
                      <a:cubicBezTo>
                        <a:pt x="889" y="967"/>
                        <a:pt x="1125" y="778"/>
                        <a:pt x="1125" y="485"/>
                      </a:cubicBezTo>
                      <a:cubicBezTo>
                        <a:pt x="1125" y="219"/>
                        <a:pt x="907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</p:grpSp>
        <p:grpSp>
          <p:nvGrpSpPr>
            <p:cNvPr id="354" name="Google Shape;354;p21"/>
            <p:cNvGrpSpPr/>
            <p:nvPr/>
          </p:nvGrpSpPr>
          <p:grpSpPr>
            <a:xfrm>
              <a:off x="4068639" y="3200169"/>
              <a:ext cx="77643" cy="37272"/>
              <a:chOff x="4068639" y="3200169"/>
              <a:chExt cx="77643" cy="37272"/>
            </a:xfrm>
          </p:grpSpPr>
          <p:sp>
            <p:nvSpPr>
              <p:cNvPr id="355" name="Google Shape;355;p21"/>
              <p:cNvSpPr/>
              <p:nvPr/>
            </p:nvSpPr>
            <p:spPr>
              <a:xfrm>
                <a:off x="4087570" y="3212886"/>
                <a:ext cx="49958" cy="10374"/>
              </a:xfrm>
              <a:custGeom>
                <a:rect b="b" l="l" r="r" t="t"/>
                <a:pathLst>
                  <a:path extrusionOk="0" fill="none" h="1319" w="6352">
                    <a:moveTo>
                      <a:pt x="1" y="1319"/>
                    </a:moveTo>
                    <a:lnTo>
                      <a:pt x="6351" y="0"/>
                    </a:lnTo>
                  </a:path>
                </a:pathLst>
              </a:custGeom>
              <a:noFill/>
              <a:ln cap="flat" cmpd="sng" w="1825">
                <a:solidFill>
                  <a:schemeClr val="accent1"/>
                </a:solidFill>
                <a:prstDash val="solid"/>
                <a:miter lim="1209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356" name="Google Shape;356;p21"/>
              <p:cNvGrpSpPr/>
              <p:nvPr/>
            </p:nvGrpSpPr>
            <p:grpSpPr>
              <a:xfrm>
                <a:off x="4114878" y="3200169"/>
                <a:ext cx="31405" cy="26993"/>
                <a:chOff x="4114878" y="3200169"/>
                <a:chExt cx="31405" cy="26993"/>
              </a:xfrm>
            </p:grpSpPr>
            <p:sp>
              <p:nvSpPr>
                <p:cNvPr id="357" name="Google Shape;357;p21"/>
                <p:cNvSpPr/>
                <p:nvPr/>
              </p:nvSpPr>
              <p:spPr>
                <a:xfrm>
                  <a:off x="4114878" y="3200169"/>
                  <a:ext cx="31405" cy="26993"/>
                </a:xfrm>
                <a:custGeom>
                  <a:rect b="b" l="l" r="r" t="t"/>
                  <a:pathLst>
                    <a:path extrusionOk="0" h="3432" w="3993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63" y="3432"/>
                        <a:pt x="2287" y="3432"/>
                      </a:cubicBezTo>
                      <a:cubicBezTo>
                        <a:pt x="3230" y="3432"/>
                        <a:pt x="3992" y="2657"/>
                        <a:pt x="3992" y="1714"/>
                      </a:cubicBezTo>
                      <a:cubicBezTo>
                        <a:pt x="3992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58" name="Google Shape;358;p21"/>
                <p:cNvSpPr/>
                <p:nvPr/>
              </p:nvSpPr>
              <p:spPr>
                <a:xfrm>
                  <a:off x="4127721" y="3209835"/>
                  <a:ext cx="8950" cy="7684"/>
                </a:xfrm>
                <a:custGeom>
                  <a:rect b="b" l="l" r="r" t="t"/>
                  <a:pathLst>
                    <a:path extrusionOk="0" h="977" w="1138">
                      <a:moveTo>
                        <a:pt x="654" y="1"/>
                      </a:moveTo>
                      <a:cubicBezTo>
                        <a:pt x="218" y="1"/>
                        <a:pt x="1" y="521"/>
                        <a:pt x="303" y="836"/>
                      </a:cubicBezTo>
                      <a:cubicBezTo>
                        <a:pt x="400" y="933"/>
                        <a:pt x="519" y="976"/>
                        <a:pt x="637" y="976"/>
                      </a:cubicBezTo>
                      <a:cubicBezTo>
                        <a:pt x="887" y="976"/>
                        <a:pt x="1129" y="781"/>
                        <a:pt x="1138" y="485"/>
                      </a:cubicBezTo>
                      <a:cubicBezTo>
                        <a:pt x="1138" y="219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359" name="Google Shape;359;p21"/>
              <p:cNvGrpSpPr/>
              <p:nvPr/>
            </p:nvGrpSpPr>
            <p:grpSpPr>
              <a:xfrm>
                <a:off x="4068639" y="3210535"/>
                <a:ext cx="31499" cy="26906"/>
                <a:chOff x="4068639" y="3210535"/>
                <a:chExt cx="31499" cy="26906"/>
              </a:xfrm>
            </p:grpSpPr>
            <p:sp>
              <p:nvSpPr>
                <p:cNvPr id="360" name="Google Shape;360;p21"/>
                <p:cNvSpPr/>
                <p:nvPr/>
              </p:nvSpPr>
              <p:spPr>
                <a:xfrm>
                  <a:off x="4068639" y="3210535"/>
                  <a:ext cx="31499" cy="26906"/>
                </a:xfrm>
                <a:custGeom>
                  <a:rect b="b" l="l" r="r" t="t"/>
                  <a:pathLst>
                    <a:path extrusionOk="0" h="3421" w="4005">
                      <a:moveTo>
                        <a:pt x="2285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1"/>
                        <a:pt x="775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61" name="Google Shape;361;p21"/>
                <p:cNvSpPr/>
                <p:nvPr/>
              </p:nvSpPr>
              <p:spPr>
                <a:xfrm>
                  <a:off x="4081577" y="3220209"/>
                  <a:ext cx="8856" cy="7582"/>
                </a:xfrm>
                <a:custGeom>
                  <a:rect b="b" l="l" r="r" t="t"/>
                  <a:pathLst>
                    <a:path extrusionOk="0" h="964" w="1126">
                      <a:moveTo>
                        <a:pt x="642" y="1"/>
                      </a:moveTo>
                      <a:cubicBezTo>
                        <a:pt x="218" y="1"/>
                        <a:pt x="1" y="521"/>
                        <a:pt x="303" y="823"/>
                      </a:cubicBezTo>
                      <a:cubicBezTo>
                        <a:pt x="400" y="920"/>
                        <a:pt x="520" y="964"/>
                        <a:pt x="638" y="964"/>
                      </a:cubicBezTo>
                      <a:cubicBezTo>
                        <a:pt x="887" y="964"/>
                        <a:pt x="1126" y="771"/>
                        <a:pt x="1126" y="484"/>
                      </a:cubicBezTo>
                      <a:cubicBezTo>
                        <a:pt x="1126" y="218"/>
                        <a:pt x="908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</p:grpSp>
        <p:grpSp>
          <p:nvGrpSpPr>
            <p:cNvPr id="362" name="Google Shape;362;p21"/>
            <p:cNvGrpSpPr/>
            <p:nvPr/>
          </p:nvGrpSpPr>
          <p:grpSpPr>
            <a:xfrm>
              <a:off x="3869702" y="3066935"/>
              <a:ext cx="382664" cy="190294"/>
              <a:chOff x="3869702" y="3066935"/>
              <a:chExt cx="382664" cy="190294"/>
            </a:xfrm>
          </p:grpSpPr>
          <p:grpSp>
            <p:nvGrpSpPr>
              <p:cNvPr id="363" name="Google Shape;363;p21"/>
              <p:cNvGrpSpPr/>
              <p:nvPr/>
            </p:nvGrpSpPr>
            <p:grpSpPr>
              <a:xfrm>
                <a:off x="3888633" y="3082351"/>
                <a:ext cx="351172" cy="160698"/>
                <a:chOff x="3888633" y="3082351"/>
                <a:chExt cx="351172" cy="160698"/>
              </a:xfrm>
            </p:grpSpPr>
            <p:sp>
              <p:nvSpPr>
                <p:cNvPr id="364" name="Google Shape;364;p21"/>
                <p:cNvSpPr/>
                <p:nvPr/>
              </p:nvSpPr>
              <p:spPr>
                <a:xfrm>
                  <a:off x="3892440" y="3082351"/>
                  <a:ext cx="347366" cy="160698"/>
                </a:xfrm>
                <a:custGeom>
                  <a:rect b="b" l="l" r="r" t="t"/>
                  <a:pathLst>
                    <a:path extrusionOk="0" fill="none" h="20432" w="44166">
                      <a:moveTo>
                        <a:pt x="7041" y="11529"/>
                      </a:moveTo>
                      <a:lnTo>
                        <a:pt x="22440" y="4162"/>
                      </a:lnTo>
                      <a:lnTo>
                        <a:pt x="34815" y="0"/>
                      </a:lnTo>
                      <a:lnTo>
                        <a:pt x="44166" y="484"/>
                      </a:lnTo>
                      <a:lnTo>
                        <a:pt x="38964" y="8565"/>
                      </a:lnTo>
                      <a:lnTo>
                        <a:pt x="33012" y="10065"/>
                      </a:lnTo>
                      <a:lnTo>
                        <a:pt x="22440" y="4839"/>
                      </a:lnTo>
                      <a:lnTo>
                        <a:pt x="18750" y="15424"/>
                      </a:lnTo>
                      <a:cubicBezTo>
                        <a:pt x="18750" y="15424"/>
                        <a:pt x="6206" y="11154"/>
                        <a:pt x="6557" y="11516"/>
                      </a:cubicBezTo>
                      <a:lnTo>
                        <a:pt x="0" y="20432"/>
                      </a:lnTo>
                    </a:path>
                  </a:pathLst>
                </a:custGeom>
                <a:noFill/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65" name="Google Shape;365;p21"/>
                <p:cNvSpPr/>
                <p:nvPr/>
              </p:nvSpPr>
              <p:spPr>
                <a:xfrm>
                  <a:off x="3888633" y="3172924"/>
                  <a:ext cx="72979" cy="70124"/>
                </a:xfrm>
                <a:custGeom>
                  <a:rect b="b" l="l" r="r" t="t"/>
                  <a:pathLst>
                    <a:path extrusionOk="0" fill="none" h="8916" w="9279">
                      <a:moveTo>
                        <a:pt x="0" y="8916"/>
                      </a:moveTo>
                      <a:lnTo>
                        <a:pt x="9279" y="6883"/>
                      </a:lnTo>
                      <a:lnTo>
                        <a:pt x="7041" y="0"/>
                      </a:lnTo>
                    </a:path>
                  </a:pathLst>
                </a:custGeom>
                <a:noFill/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66" name="Google Shape;366;p21"/>
                <p:cNvSpPr/>
                <p:nvPr/>
              </p:nvSpPr>
              <p:spPr>
                <a:xfrm>
                  <a:off x="3960370" y="3203653"/>
                  <a:ext cx="79547" cy="19607"/>
                </a:xfrm>
                <a:custGeom>
                  <a:rect b="b" l="l" r="r" t="t"/>
                  <a:pathLst>
                    <a:path extrusionOk="0" fill="none" h="2493" w="10114">
                      <a:moveTo>
                        <a:pt x="0" y="2493"/>
                      </a:moveTo>
                      <a:lnTo>
                        <a:pt x="10113" y="1"/>
                      </a:lnTo>
                    </a:path>
                  </a:pathLst>
                </a:custGeom>
                <a:noFill/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67" name="Google Shape;367;p21"/>
                <p:cNvSpPr/>
                <p:nvPr/>
              </p:nvSpPr>
              <p:spPr>
                <a:xfrm>
                  <a:off x="4043613" y="3161504"/>
                  <a:ext cx="108474" cy="42156"/>
                </a:xfrm>
                <a:custGeom>
                  <a:rect b="b" l="l" r="r" t="t"/>
                  <a:pathLst>
                    <a:path extrusionOk="0" fill="none" h="5360" w="13792">
                      <a:moveTo>
                        <a:pt x="1" y="5360"/>
                      </a:moveTo>
                      <a:lnTo>
                        <a:pt x="13791" y="1"/>
                      </a:lnTo>
                    </a:path>
                  </a:pathLst>
                </a:custGeom>
                <a:noFill/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68" name="Google Shape;368;p21"/>
                <p:cNvSpPr/>
                <p:nvPr/>
              </p:nvSpPr>
              <p:spPr>
                <a:xfrm>
                  <a:off x="4152079" y="3082351"/>
                  <a:ext cx="17224" cy="82968"/>
                </a:xfrm>
                <a:custGeom>
                  <a:rect b="b" l="l" r="r" t="t"/>
                  <a:pathLst>
                    <a:path extrusionOk="0" fill="none" h="10549" w="2190">
                      <a:moveTo>
                        <a:pt x="0" y="10549"/>
                      </a:moveTo>
                      <a:lnTo>
                        <a:pt x="2190" y="0"/>
                      </a:lnTo>
                    </a:path>
                  </a:pathLst>
                </a:custGeom>
                <a:noFill/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69" name="Google Shape;369;p21"/>
                <p:cNvSpPr/>
                <p:nvPr/>
              </p:nvSpPr>
              <p:spPr>
                <a:xfrm>
                  <a:off x="4169296" y="3082351"/>
                  <a:ext cx="25797" cy="63557"/>
                </a:xfrm>
                <a:custGeom>
                  <a:rect b="b" l="l" r="r" t="t"/>
                  <a:pathLst>
                    <a:path extrusionOk="0" fill="none" h="8081" w="3280">
                      <a:moveTo>
                        <a:pt x="1" y="0"/>
                      </a:moveTo>
                      <a:lnTo>
                        <a:pt x="3279" y="8081"/>
                      </a:lnTo>
                    </a:path>
                  </a:pathLst>
                </a:custGeom>
                <a:noFill/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370" name="Google Shape;370;p21"/>
              <p:cNvGrpSpPr/>
              <p:nvPr/>
            </p:nvGrpSpPr>
            <p:grpSpPr>
              <a:xfrm>
                <a:off x="4143703" y="3066935"/>
                <a:ext cx="37783" cy="32357"/>
                <a:chOff x="4143703" y="3066935"/>
                <a:chExt cx="37783" cy="32357"/>
              </a:xfrm>
            </p:grpSpPr>
            <p:sp>
              <p:nvSpPr>
                <p:cNvPr id="371" name="Google Shape;371;p21"/>
                <p:cNvSpPr/>
                <p:nvPr/>
              </p:nvSpPr>
              <p:spPr>
                <a:xfrm>
                  <a:off x="4143703" y="3066935"/>
                  <a:ext cx="37783" cy="32357"/>
                </a:xfrm>
                <a:custGeom>
                  <a:rect b="b" l="l" r="r" t="t"/>
                  <a:pathLst>
                    <a:path extrusionOk="0" h="4114" w="4804">
                      <a:moveTo>
                        <a:pt x="2731" y="0"/>
                      </a:moveTo>
                      <a:cubicBezTo>
                        <a:pt x="2227" y="0"/>
                        <a:pt x="1713" y="188"/>
                        <a:pt x="1295" y="605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72" name="Google Shape;372;p21"/>
                <p:cNvSpPr/>
                <p:nvPr/>
              </p:nvSpPr>
              <p:spPr>
                <a:xfrm>
                  <a:off x="4158741" y="3076641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4" y="1658"/>
                        <a:pt x="1657" y="1283"/>
                        <a:pt x="1657" y="823"/>
                      </a:cubicBezTo>
                      <a:cubicBezTo>
                        <a:pt x="1657" y="376"/>
                        <a:pt x="1294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373" name="Google Shape;373;p21"/>
              <p:cNvGrpSpPr/>
              <p:nvPr/>
            </p:nvGrpSpPr>
            <p:grpSpPr>
              <a:xfrm>
                <a:off x="4044565" y="3103563"/>
                <a:ext cx="37783" cy="32451"/>
                <a:chOff x="4044565" y="3103563"/>
                <a:chExt cx="37783" cy="32451"/>
              </a:xfrm>
            </p:grpSpPr>
            <p:sp>
              <p:nvSpPr>
                <p:cNvPr id="374" name="Google Shape;374;p21"/>
                <p:cNvSpPr/>
                <p:nvPr/>
              </p:nvSpPr>
              <p:spPr>
                <a:xfrm>
                  <a:off x="4044565" y="3103563"/>
                  <a:ext cx="37783" cy="32451"/>
                </a:xfrm>
                <a:custGeom>
                  <a:rect b="b" l="l" r="r" t="t"/>
                  <a:pathLst>
                    <a:path extrusionOk="0" h="4126" w="4804">
                      <a:moveTo>
                        <a:pt x="2731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1" y="1900"/>
                        <a:pt x="908" y="4114"/>
                        <a:pt x="2747" y="4126"/>
                      </a:cubicBezTo>
                      <a:cubicBezTo>
                        <a:pt x="3884" y="4114"/>
                        <a:pt x="4803" y="3194"/>
                        <a:pt x="4803" y="2069"/>
                      </a:cubicBezTo>
                      <a:cubicBezTo>
                        <a:pt x="4803" y="824"/>
                        <a:pt x="3788" y="1"/>
                        <a:pt x="273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75" name="Google Shape;375;p21"/>
                <p:cNvSpPr/>
                <p:nvPr/>
              </p:nvSpPr>
              <p:spPr>
                <a:xfrm>
                  <a:off x="4059602" y="3113268"/>
                  <a:ext cx="13040" cy="13048"/>
                </a:xfrm>
                <a:custGeom>
                  <a:rect b="b" l="l" r="r" t="t"/>
                  <a:pathLst>
                    <a:path extrusionOk="0" h="1659" w="1658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7" y="1283"/>
                        <a:pt x="1657" y="835"/>
                      </a:cubicBezTo>
                      <a:cubicBezTo>
                        <a:pt x="1657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376" name="Google Shape;376;p21"/>
              <p:cNvGrpSpPr/>
              <p:nvPr/>
            </p:nvGrpSpPr>
            <p:grpSpPr>
              <a:xfrm>
                <a:off x="4017454" y="3188237"/>
                <a:ext cx="37776" cy="32357"/>
                <a:chOff x="4017454" y="3188237"/>
                <a:chExt cx="37776" cy="32357"/>
              </a:xfrm>
            </p:grpSpPr>
            <p:sp>
              <p:nvSpPr>
                <p:cNvPr id="377" name="Google Shape;377;p21"/>
                <p:cNvSpPr/>
                <p:nvPr/>
              </p:nvSpPr>
              <p:spPr>
                <a:xfrm>
                  <a:off x="4017454" y="3188237"/>
                  <a:ext cx="37776" cy="32357"/>
                </a:xfrm>
                <a:custGeom>
                  <a:rect b="b" l="l" r="r" t="t"/>
                  <a:pathLst>
                    <a:path extrusionOk="0" h="4114" w="4803">
                      <a:moveTo>
                        <a:pt x="2732" y="0"/>
                      </a:moveTo>
                      <a:cubicBezTo>
                        <a:pt x="2227" y="0"/>
                        <a:pt x="1713" y="188"/>
                        <a:pt x="1295" y="606"/>
                      </a:cubicBezTo>
                      <a:cubicBezTo>
                        <a:pt x="0" y="1900"/>
                        <a:pt x="908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78" name="Google Shape;378;p21"/>
                <p:cNvSpPr/>
                <p:nvPr/>
              </p:nvSpPr>
              <p:spPr>
                <a:xfrm>
                  <a:off x="4032484" y="3197943"/>
                  <a:ext cx="13040" cy="13048"/>
                </a:xfrm>
                <a:custGeom>
                  <a:rect b="b" l="l" r="r" t="t"/>
                  <a:pathLst>
                    <a:path extrusionOk="0" h="1659" w="1658">
                      <a:moveTo>
                        <a:pt x="835" y="1"/>
                      </a:moveTo>
                      <a:cubicBezTo>
                        <a:pt x="376" y="1"/>
                        <a:pt x="1" y="376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379" name="Google Shape;379;p21"/>
              <p:cNvGrpSpPr/>
              <p:nvPr/>
            </p:nvGrpSpPr>
            <p:grpSpPr>
              <a:xfrm>
                <a:off x="3921548" y="3157509"/>
                <a:ext cx="37783" cy="32357"/>
                <a:chOff x="3921548" y="3157509"/>
                <a:chExt cx="37783" cy="32357"/>
              </a:xfrm>
            </p:grpSpPr>
            <p:sp>
              <p:nvSpPr>
                <p:cNvPr id="380" name="Google Shape;380;p21"/>
                <p:cNvSpPr/>
                <p:nvPr/>
              </p:nvSpPr>
              <p:spPr>
                <a:xfrm>
                  <a:off x="3921548" y="3157509"/>
                  <a:ext cx="37783" cy="32357"/>
                </a:xfrm>
                <a:custGeom>
                  <a:rect b="b" l="l" r="r" t="t"/>
                  <a:pathLst>
                    <a:path extrusionOk="0" h="4114" w="4804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6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72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81" name="Google Shape;381;p21"/>
                <p:cNvSpPr/>
                <p:nvPr/>
              </p:nvSpPr>
              <p:spPr>
                <a:xfrm>
                  <a:off x="3936586" y="3167214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35" y="1"/>
                      </a:moveTo>
                      <a:cubicBezTo>
                        <a:pt x="375" y="1"/>
                        <a:pt x="0" y="364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82" y="1658"/>
                        <a:pt x="1657" y="1283"/>
                        <a:pt x="1657" y="823"/>
                      </a:cubicBezTo>
                      <a:cubicBezTo>
                        <a:pt x="1657" y="364"/>
                        <a:pt x="1282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382" name="Google Shape;382;p21"/>
              <p:cNvGrpSpPr/>
              <p:nvPr/>
            </p:nvGrpSpPr>
            <p:grpSpPr>
              <a:xfrm>
                <a:off x="3939056" y="3211620"/>
                <a:ext cx="37783" cy="32380"/>
                <a:chOff x="3939056" y="3211620"/>
                <a:chExt cx="37783" cy="32380"/>
              </a:xfrm>
            </p:grpSpPr>
            <p:sp>
              <p:nvSpPr>
                <p:cNvPr id="383" name="Google Shape;383;p21"/>
                <p:cNvSpPr/>
                <p:nvPr/>
              </p:nvSpPr>
              <p:spPr>
                <a:xfrm>
                  <a:off x="3939056" y="3211620"/>
                  <a:ext cx="37783" cy="32380"/>
                </a:xfrm>
                <a:custGeom>
                  <a:rect b="b" l="l" r="r" t="t"/>
                  <a:pathLst>
                    <a:path extrusionOk="0" h="4117" w="4804">
                      <a:moveTo>
                        <a:pt x="2737" y="1"/>
                      </a:moveTo>
                      <a:cubicBezTo>
                        <a:pt x="2231" y="1"/>
                        <a:pt x="1715" y="189"/>
                        <a:pt x="1295" y="609"/>
                      </a:cubicBezTo>
                      <a:cubicBezTo>
                        <a:pt x="1" y="1903"/>
                        <a:pt x="920" y="4117"/>
                        <a:pt x="2759" y="4117"/>
                      </a:cubicBezTo>
                      <a:cubicBezTo>
                        <a:pt x="3884" y="4117"/>
                        <a:pt x="4803" y="3197"/>
                        <a:pt x="4803" y="2060"/>
                      </a:cubicBezTo>
                      <a:cubicBezTo>
                        <a:pt x="4803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84" name="Google Shape;384;p21"/>
                <p:cNvSpPr/>
                <p:nvPr/>
              </p:nvSpPr>
              <p:spPr>
                <a:xfrm>
                  <a:off x="3954188" y="3221255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23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95"/>
                        <a:pt x="375" y="1658"/>
                        <a:pt x="823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6"/>
                        <a:pt x="1282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385" name="Google Shape;385;p21"/>
              <p:cNvGrpSpPr/>
              <p:nvPr/>
            </p:nvGrpSpPr>
            <p:grpSpPr>
              <a:xfrm>
                <a:off x="4176240" y="3136965"/>
                <a:ext cx="31405" cy="26930"/>
                <a:chOff x="4176240" y="3136965"/>
                <a:chExt cx="31405" cy="26930"/>
              </a:xfrm>
            </p:grpSpPr>
            <p:sp>
              <p:nvSpPr>
                <p:cNvPr id="386" name="Google Shape;386;p21"/>
                <p:cNvSpPr/>
                <p:nvPr/>
              </p:nvSpPr>
              <p:spPr>
                <a:xfrm>
                  <a:off x="4176240" y="3136965"/>
                  <a:ext cx="31405" cy="26930"/>
                </a:xfrm>
                <a:custGeom>
                  <a:rect b="b" l="l" r="r" t="t"/>
                  <a:pathLst>
                    <a:path extrusionOk="0" h="3424" w="3993">
                      <a:moveTo>
                        <a:pt x="2268" y="1"/>
                      </a:moveTo>
                      <a:cubicBezTo>
                        <a:pt x="1846" y="1"/>
                        <a:pt x="1415" y="158"/>
                        <a:pt x="1065" y="508"/>
                      </a:cubicBezTo>
                      <a:cubicBezTo>
                        <a:pt x="1" y="1585"/>
                        <a:pt x="763" y="3423"/>
                        <a:pt x="2275" y="3423"/>
                      </a:cubicBezTo>
                      <a:cubicBezTo>
                        <a:pt x="3231" y="3423"/>
                        <a:pt x="3993" y="2649"/>
                        <a:pt x="3993" y="1705"/>
                      </a:cubicBezTo>
                      <a:cubicBezTo>
                        <a:pt x="3985" y="677"/>
                        <a:pt x="3145" y="1"/>
                        <a:pt x="226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87" name="Google Shape;387;p21"/>
                <p:cNvSpPr/>
                <p:nvPr/>
              </p:nvSpPr>
              <p:spPr>
                <a:xfrm>
                  <a:off x="4190327" y="3146663"/>
                  <a:ext cx="7613" cy="7621"/>
                </a:xfrm>
                <a:custGeom>
                  <a:rect b="b" l="l" r="r" t="t"/>
                  <a:pathLst>
                    <a:path extrusionOk="0" h="969" w="968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388" name="Google Shape;388;p21"/>
              <p:cNvGrpSpPr/>
              <p:nvPr/>
            </p:nvGrpSpPr>
            <p:grpSpPr>
              <a:xfrm>
                <a:off x="4133148" y="3152593"/>
                <a:ext cx="31499" cy="27001"/>
                <a:chOff x="4133148" y="3152593"/>
                <a:chExt cx="31499" cy="27001"/>
              </a:xfrm>
            </p:grpSpPr>
            <p:sp>
              <p:nvSpPr>
                <p:cNvPr id="389" name="Google Shape;389;p21"/>
                <p:cNvSpPr/>
                <p:nvPr/>
              </p:nvSpPr>
              <p:spPr>
                <a:xfrm>
                  <a:off x="4133148" y="3152593"/>
                  <a:ext cx="31499" cy="27001"/>
                </a:xfrm>
                <a:custGeom>
                  <a:rect b="b" l="l" r="r" t="t"/>
                  <a:pathLst>
                    <a:path extrusionOk="0" h="3433" w="4005">
                      <a:moveTo>
                        <a:pt x="2284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1"/>
                        <a:pt x="774" y="3432"/>
                        <a:pt x="2298" y="3432"/>
                      </a:cubicBezTo>
                      <a:cubicBezTo>
                        <a:pt x="3242" y="3432"/>
                        <a:pt x="4004" y="2658"/>
                        <a:pt x="4004" y="1714"/>
                      </a:cubicBezTo>
                      <a:cubicBezTo>
                        <a:pt x="4004" y="683"/>
                        <a:pt x="3162" y="1"/>
                        <a:pt x="228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90" name="Google Shape;390;p21"/>
                <p:cNvSpPr/>
                <p:nvPr/>
              </p:nvSpPr>
              <p:spPr>
                <a:xfrm>
                  <a:off x="4147321" y="3162267"/>
                  <a:ext cx="7621" cy="7621"/>
                </a:xfrm>
                <a:custGeom>
                  <a:rect b="b" l="l" r="r" t="t"/>
                  <a:pathLst>
                    <a:path extrusionOk="0" h="969" w="969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63" y="968"/>
                        <a:pt x="968" y="751"/>
                        <a:pt x="968" y="484"/>
                      </a:cubicBezTo>
                      <a:cubicBezTo>
                        <a:pt x="968" y="218"/>
                        <a:pt x="763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391" name="Google Shape;391;p21"/>
              <p:cNvGrpSpPr/>
              <p:nvPr/>
            </p:nvGrpSpPr>
            <p:grpSpPr>
              <a:xfrm>
                <a:off x="4220866" y="3073534"/>
                <a:ext cx="31499" cy="26898"/>
                <a:chOff x="4220866" y="3073534"/>
                <a:chExt cx="31499" cy="26898"/>
              </a:xfrm>
            </p:grpSpPr>
            <p:sp>
              <p:nvSpPr>
                <p:cNvPr id="392" name="Google Shape;392;p21"/>
                <p:cNvSpPr/>
                <p:nvPr/>
              </p:nvSpPr>
              <p:spPr>
                <a:xfrm>
                  <a:off x="4220866" y="3073534"/>
                  <a:ext cx="31499" cy="26898"/>
                </a:xfrm>
                <a:custGeom>
                  <a:rect b="b" l="l" r="r" t="t"/>
                  <a:pathLst>
                    <a:path extrusionOk="0" h="3420" w="4005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93" name="Google Shape;393;p21"/>
                <p:cNvSpPr/>
                <p:nvPr/>
              </p:nvSpPr>
              <p:spPr>
                <a:xfrm>
                  <a:off x="4235039" y="3083114"/>
                  <a:ext cx="7621" cy="7613"/>
                </a:xfrm>
                <a:custGeom>
                  <a:rect b="b" l="l" r="r" t="t"/>
                  <a:pathLst>
                    <a:path extrusionOk="0" h="968" w="969">
                      <a:moveTo>
                        <a:pt x="485" y="0"/>
                      </a:moveTo>
                      <a:cubicBezTo>
                        <a:pt x="218" y="0"/>
                        <a:pt x="1" y="218"/>
                        <a:pt x="1" y="484"/>
                      </a:cubicBezTo>
                      <a:cubicBezTo>
                        <a:pt x="1" y="750"/>
                        <a:pt x="218" y="968"/>
                        <a:pt x="485" y="968"/>
                      </a:cubicBezTo>
                      <a:cubicBezTo>
                        <a:pt x="751" y="968"/>
                        <a:pt x="968" y="750"/>
                        <a:pt x="968" y="484"/>
                      </a:cubicBezTo>
                      <a:cubicBezTo>
                        <a:pt x="968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394" name="Google Shape;394;p21"/>
              <p:cNvGrpSpPr/>
              <p:nvPr/>
            </p:nvGrpSpPr>
            <p:grpSpPr>
              <a:xfrm>
                <a:off x="3869702" y="3230323"/>
                <a:ext cx="31499" cy="26906"/>
                <a:chOff x="3869702" y="3230323"/>
                <a:chExt cx="31499" cy="26906"/>
              </a:xfrm>
            </p:grpSpPr>
            <p:sp>
              <p:nvSpPr>
                <p:cNvPr id="395" name="Google Shape;395;p21"/>
                <p:cNvSpPr/>
                <p:nvPr/>
              </p:nvSpPr>
              <p:spPr>
                <a:xfrm>
                  <a:off x="3869702" y="3230323"/>
                  <a:ext cx="31499" cy="26906"/>
                </a:xfrm>
                <a:custGeom>
                  <a:rect b="b" l="l" r="r" t="t"/>
                  <a:pathLst>
                    <a:path extrusionOk="0" h="3421" w="4005">
                      <a:moveTo>
                        <a:pt x="2275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4004" y="1714"/>
                      </a:cubicBezTo>
                      <a:cubicBezTo>
                        <a:pt x="4004" y="683"/>
                        <a:pt x="3157" y="1"/>
                        <a:pt x="227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96" name="Google Shape;396;p21"/>
                <p:cNvSpPr/>
                <p:nvPr/>
              </p:nvSpPr>
              <p:spPr>
                <a:xfrm>
                  <a:off x="3883875" y="3239997"/>
                  <a:ext cx="7621" cy="7621"/>
                </a:xfrm>
                <a:custGeom>
                  <a:rect b="b" l="l" r="r" t="t"/>
                  <a:pathLst>
                    <a:path extrusionOk="0" h="969" w="969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4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</p:grpSp>
        <p:grpSp>
          <p:nvGrpSpPr>
            <p:cNvPr id="397" name="Google Shape;397;p21"/>
            <p:cNvGrpSpPr/>
            <p:nvPr/>
          </p:nvGrpSpPr>
          <p:grpSpPr>
            <a:xfrm>
              <a:off x="4271383" y="3065882"/>
              <a:ext cx="304556" cy="341663"/>
              <a:chOff x="4271383" y="3065882"/>
              <a:chExt cx="304556" cy="341663"/>
            </a:xfrm>
          </p:grpSpPr>
          <p:grpSp>
            <p:nvGrpSpPr>
              <p:cNvPr id="398" name="Google Shape;398;p21"/>
              <p:cNvGrpSpPr/>
              <p:nvPr/>
            </p:nvGrpSpPr>
            <p:grpSpPr>
              <a:xfrm>
                <a:off x="4293838" y="3078639"/>
                <a:ext cx="269353" cy="311973"/>
                <a:chOff x="4293838" y="3078639"/>
                <a:chExt cx="269353" cy="311973"/>
              </a:xfrm>
            </p:grpSpPr>
            <p:sp>
              <p:nvSpPr>
                <p:cNvPr id="399" name="Google Shape;399;p21"/>
                <p:cNvSpPr/>
                <p:nvPr/>
              </p:nvSpPr>
              <p:spPr>
                <a:xfrm>
                  <a:off x="4293838" y="3078639"/>
                  <a:ext cx="269353" cy="311973"/>
                </a:xfrm>
                <a:custGeom>
                  <a:rect b="b" l="l" r="r" t="t"/>
                  <a:pathLst>
                    <a:path extrusionOk="0" fill="none" h="39666" w="34247">
                      <a:moveTo>
                        <a:pt x="13" y="16730"/>
                      </a:moveTo>
                      <a:lnTo>
                        <a:pt x="7162" y="27690"/>
                      </a:lnTo>
                      <a:lnTo>
                        <a:pt x="8480" y="39666"/>
                      </a:lnTo>
                      <a:lnTo>
                        <a:pt x="18182" y="34138"/>
                      </a:lnTo>
                      <a:lnTo>
                        <a:pt x="26371" y="29807"/>
                      </a:lnTo>
                      <a:cubicBezTo>
                        <a:pt x="26371" y="29807"/>
                        <a:pt x="33605" y="34694"/>
                        <a:pt x="33932" y="35456"/>
                      </a:cubicBezTo>
                      <a:cubicBezTo>
                        <a:pt x="34246" y="36218"/>
                        <a:pt x="32263" y="18388"/>
                        <a:pt x="32263" y="18388"/>
                      </a:cubicBezTo>
                      <a:lnTo>
                        <a:pt x="28428" y="2928"/>
                      </a:lnTo>
                      <a:lnTo>
                        <a:pt x="12932" y="1"/>
                      </a:lnTo>
                      <a:lnTo>
                        <a:pt x="1670" y="2650"/>
                      </a:lnTo>
                      <a:lnTo>
                        <a:pt x="0" y="17142"/>
                      </a:lnTo>
                    </a:path>
                  </a:pathLst>
                </a:custGeom>
                <a:noFill/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00" name="Google Shape;400;p21"/>
                <p:cNvSpPr/>
                <p:nvPr/>
              </p:nvSpPr>
              <p:spPr>
                <a:xfrm>
                  <a:off x="4306965" y="3099473"/>
                  <a:ext cx="62519" cy="69652"/>
                </a:xfrm>
                <a:custGeom>
                  <a:rect b="b" l="l" r="r" t="t"/>
                  <a:pathLst>
                    <a:path extrusionOk="0" fill="none" h="8856" w="7949">
                      <a:moveTo>
                        <a:pt x="1" y="1"/>
                      </a:moveTo>
                      <a:lnTo>
                        <a:pt x="7948" y="8856"/>
                      </a:lnTo>
                    </a:path>
                  </a:pathLst>
                </a:custGeom>
                <a:noFill/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01" name="Google Shape;401;p21"/>
                <p:cNvSpPr/>
                <p:nvPr/>
              </p:nvSpPr>
              <p:spPr>
                <a:xfrm>
                  <a:off x="4369476" y="3169118"/>
                  <a:ext cx="26072" cy="98666"/>
                </a:xfrm>
                <a:custGeom>
                  <a:rect b="b" l="l" r="r" t="t"/>
                  <a:pathLst>
                    <a:path extrusionOk="0" fill="none" h="12545" w="3315">
                      <a:moveTo>
                        <a:pt x="0" y="1"/>
                      </a:moveTo>
                      <a:lnTo>
                        <a:pt x="3315" y="12545"/>
                      </a:lnTo>
                    </a:path>
                  </a:pathLst>
                </a:custGeom>
                <a:noFill/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02" name="Google Shape;402;p21"/>
                <p:cNvSpPr/>
                <p:nvPr/>
              </p:nvSpPr>
              <p:spPr>
                <a:xfrm>
                  <a:off x="4399347" y="3078639"/>
                  <a:ext cx="60041" cy="110558"/>
                </a:xfrm>
                <a:custGeom>
                  <a:rect b="b" l="l" r="r" t="t"/>
                  <a:pathLst>
                    <a:path extrusionOk="0" fill="none" h="14057" w="7634">
                      <a:moveTo>
                        <a:pt x="7634" y="14057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03" name="Google Shape;403;p21"/>
                <p:cNvSpPr/>
                <p:nvPr/>
              </p:nvSpPr>
              <p:spPr>
                <a:xfrm>
                  <a:off x="4373282" y="3169118"/>
                  <a:ext cx="82299" cy="20079"/>
                </a:xfrm>
                <a:custGeom>
                  <a:rect b="b" l="l" r="r" t="t"/>
                  <a:pathLst>
                    <a:path extrusionOk="0" fill="none" h="2553" w="10464">
                      <a:moveTo>
                        <a:pt x="0" y="1"/>
                      </a:moveTo>
                      <a:lnTo>
                        <a:pt x="10464" y="2553"/>
                      </a:lnTo>
                    </a:path>
                  </a:pathLst>
                </a:custGeom>
                <a:noFill/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04" name="Google Shape;404;p21"/>
                <p:cNvSpPr/>
                <p:nvPr/>
              </p:nvSpPr>
              <p:spPr>
                <a:xfrm>
                  <a:off x="4369476" y="3078639"/>
                  <a:ext cx="29879" cy="90487"/>
                </a:xfrm>
                <a:custGeom>
                  <a:rect b="b" l="l" r="r" t="t"/>
                  <a:pathLst>
                    <a:path extrusionOk="0" fill="none" h="11505" w="3799">
                      <a:moveTo>
                        <a:pt x="0" y="11505"/>
                      </a:moveTo>
                      <a:lnTo>
                        <a:pt x="3799" y="1"/>
                      </a:lnTo>
                    </a:path>
                  </a:pathLst>
                </a:custGeom>
                <a:noFill/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05" name="Google Shape;405;p21"/>
                <p:cNvSpPr/>
                <p:nvPr/>
              </p:nvSpPr>
              <p:spPr>
                <a:xfrm>
                  <a:off x="4293932" y="3169118"/>
                  <a:ext cx="75551" cy="41110"/>
                </a:xfrm>
                <a:custGeom>
                  <a:rect b="b" l="l" r="r" t="t"/>
                  <a:pathLst>
                    <a:path extrusionOk="0" fill="none" h="5227" w="9606">
                      <a:moveTo>
                        <a:pt x="1" y="5226"/>
                      </a:moveTo>
                      <a:lnTo>
                        <a:pt x="9605" y="1"/>
                      </a:lnTo>
                    </a:path>
                  </a:pathLst>
                </a:custGeom>
                <a:noFill/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06" name="Google Shape;406;p21"/>
                <p:cNvSpPr/>
                <p:nvPr/>
              </p:nvSpPr>
              <p:spPr>
                <a:xfrm>
                  <a:off x="4350159" y="3267776"/>
                  <a:ext cx="45389" cy="27032"/>
                </a:xfrm>
                <a:custGeom>
                  <a:rect b="b" l="l" r="r" t="t"/>
                  <a:pathLst>
                    <a:path extrusionOk="0" fill="none" h="3437" w="5771">
                      <a:moveTo>
                        <a:pt x="1" y="3436"/>
                      </a:moveTo>
                      <a:lnTo>
                        <a:pt x="5771" y="1"/>
                      </a:lnTo>
                    </a:path>
                  </a:pathLst>
                </a:custGeom>
                <a:noFill/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07" name="Google Shape;407;p21"/>
                <p:cNvSpPr/>
                <p:nvPr/>
              </p:nvSpPr>
              <p:spPr>
                <a:xfrm>
                  <a:off x="4395540" y="3267776"/>
                  <a:ext cx="38830" cy="76031"/>
                </a:xfrm>
                <a:custGeom>
                  <a:rect b="b" l="l" r="r" t="t"/>
                  <a:pathLst>
                    <a:path extrusionOk="0" fill="none" h="9667" w="4937">
                      <a:moveTo>
                        <a:pt x="1" y="1"/>
                      </a:moveTo>
                      <a:lnTo>
                        <a:pt x="4936" y="9666"/>
                      </a:lnTo>
                    </a:path>
                  </a:pathLst>
                </a:custGeom>
                <a:noFill/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08" name="Google Shape;408;p21"/>
                <p:cNvSpPr/>
                <p:nvPr/>
              </p:nvSpPr>
              <p:spPr>
                <a:xfrm>
                  <a:off x="4360439" y="3267776"/>
                  <a:ext cx="35109" cy="121978"/>
                </a:xfrm>
                <a:custGeom>
                  <a:rect b="b" l="l" r="r" t="t"/>
                  <a:pathLst>
                    <a:path extrusionOk="0" fill="none" h="15509" w="4464">
                      <a:moveTo>
                        <a:pt x="0" y="15509"/>
                      </a:moveTo>
                      <a:lnTo>
                        <a:pt x="4464" y="1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09" name="Google Shape;409;p21"/>
                <p:cNvSpPr/>
                <p:nvPr/>
              </p:nvSpPr>
              <p:spPr>
                <a:xfrm>
                  <a:off x="4293932" y="3210220"/>
                  <a:ext cx="101616" cy="57564"/>
                </a:xfrm>
                <a:custGeom>
                  <a:rect b="b" l="l" r="r" t="t"/>
                  <a:pathLst>
                    <a:path extrusionOk="0" fill="none" h="7319" w="12920">
                      <a:moveTo>
                        <a:pt x="1" y="0"/>
                      </a:moveTo>
                      <a:lnTo>
                        <a:pt x="12920" y="7319"/>
                      </a:lnTo>
                    </a:path>
                  </a:pathLst>
                </a:custGeom>
                <a:noFill/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10" name="Google Shape;410;p21"/>
                <p:cNvSpPr/>
                <p:nvPr/>
              </p:nvSpPr>
              <p:spPr>
                <a:xfrm>
                  <a:off x="4395540" y="3186436"/>
                  <a:ext cx="66420" cy="79735"/>
                </a:xfrm>
                <a:custGeom>
                  <a:rect b="b" l="l" r="r" t="t"/>
                  <a:pathLst>
                    <a:path extrusionOk="0" fill="none" h="10138" w="8445">
                      <a:moveTo>
                        <a:pt x="8444" y="0"/>
                      </a:moveTo>
                      <a:lnTo>
                        <a:pt x="1" y="10137"/>
                      </a:lnTo>
                    </a:path>
                  </a:pathLst>
                </a:custGeom>
                <a:noFill/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11" name="Google Shape;411;p21"/>
                <p:cNvSpPr/>
                <p:nvPr/>
              </p:nvSpPr>
              <p:spPr>
                <a:xfrm>
                  <a:off x="4459380" y="3189669"/>
                  <a:ext cx="41873" cy="123402"/>
                </a:xfrm>
                <a:custGeom>
                  <a:rect b="b" l="l" r="r" t="t"/>
                  <a:pathLst>
                    <a:path extrusionOk="0" fill="none" h="15690" w="5324">
                      <a:moveTo>
                        <a:pt x="1" y="0"/>
                      </a:moveTo>
                      <a:lnTo>
                        <a:pt x="5323" y="15690"/>
                      </a:lnTo>
                    </a:path>
                  </a:pathLst>
                </a:custGeom>
                <a:noFill/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12" name="Google Shape;412;p21"/>
                <p:cNvSpPr/>
                <p:nvPr/>
              </p:nvSpPr>
              <p:spPr>
                <a:xfrm>
                  <a:off x="4395540" y="3267776"/>
                  <a:ext cx="105713" cy="45295"/>
                </a:xfrm>
                <a:custGeom>
                  <a:rect b="b" l="l" r="r" t="t"/>
                  <a:pathLst>
                    <a:path extrusionOk="0" fill="none" h="5759" w="13441">
                      <a:moveTo>
                        <a:pt x="1" y="1"/>
                      </a:moveTo>
                      <a:lnTo>
                        <a:pt x="13440" y="5759"/>
                      </a:lnTo>
                    </a:path>
                  </a:pathLst>
                </a:custGeom>
                <a:noFill/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13" name="Google Shape;413;p21"/>
                <p:cNvSpPr/>
                <p:nvPr/>
              </p:nvSpPr>
              <p:spPr>
                <a:xfrm>
                  <a:off x="4501246" y="3223252"/>
                  <a:ext cx="46435" cy="89818"/>
                </a:xfrm>
                <a:custGeom>
                  <a:rect b="b" l="l" r="r" t="t"/>
                  <a:pathLst>
                    <a:path extrusionOk="0" fill="none" h="11420" w="5904">
                      <a:moveTo>
                        <a:pt x="0" y="11420"/>
                      </a:moveTo>
                      <a:lnTo>
                        <a:pt x="5904" y="1"/>
                      </a:lnTo>
                    </a:path>
                  </a:pathLst>
                </a:custGeom>
                <a:noFill/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14" name="Google Shape;414;p21"/>
                <p:cNvSpPr/>
                <p:nvPr/>
              </p:nvSpPr>
              <p:spPr>
                <a:xfrm>
                  <a:off x="4459671" y="3104231"/>
                  <a:ext cx="58421" cy="84966"/>
                </a:xfrm>
                <a:custGeom>
                  <a:rect b="b" l="l" r="r" t="t"/>
                  <a:pathLst>
                    <a:path extrusionOk="0" fill="none" h="10803" w="7428">
                      <a:moveTo>
                        <a:pt x="0" y="10803"/>
                      </a:moveTo>
                      <a:lnTo>
                        <a:pt x="7428" y="1"/>
                      </a:lnTo>
                    </a:path>
                  </a:pathLst>
                </a:custGeom>
                <a:noFill/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15" name="Google Shape;415;p21"/>
                <p:cNvSpPr/>
                <p:nvPr/>
              </p:nvSpPr>
              <p:spPr>
                <a:xfrm>
                  <a:off x="4459671" y="3189189"/>
                  <a:ext cx="86586" cy="36737"/>
                </a:xfrm>
                <a:custGeom>
                  <a:rect b="b" l="l" r="r" t="t"/>
                  <a:pathLst>
                    <a:path extrusionOk="0" fill="none" h="4671" w="11009">
                      <a:moveTo>
                        <a:pt x="0" y="1"/>
                      </a:moveTo>
                      <a:lnTo>
                        <a:pt x="11008" y="4670"/>
                      </a:lnTo>
                    </a:path>
                  </a:pathLst>
                </a:custGeom>
                <a:noFill/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416" name="Google Shape;416;p21"/>
              <p:cNvGrpSpPr/>
              <p:nvPr/>
            </p:nvGrpSpPr>
            <p:grpSpPr>
              <a:xfrm>
                <a:off x="4538164" y="3342061"/>
                <a:ext cx="37776" cy="32380"/>
                <a:chOff x="4538164" y="3342061"/>
                <a:chExt cx="37776" cy="32380"/>
              </a:xfrm>
            </p:grpSpPr>
            <p:sp>
              <p:nvSpPr>
                <p:cNvPr id="417" name="Google Shape;417;p21"/>
                <p:cNvSpPr/>
                <p:nvPr/>
              </p:nvSpPr>
              <p:spPr>
                <a:xfrm>
                  <a:off x="4538164" y="3342061"/>
                  <a:ext cx="37776" cy="32380"/>
                </a:xfrm>
                <a:custGeom>
                  <a:rect b="b" l="l" r="r" t="t"/>
                  <a:pathLst>
                    <a:path extrusionOk="0" h="4117" w="4803">
                      <a:moveTo>
                        <a:pt x="2737" y="0"/>
                      </a:moveTo>
                      <a:cubicBezTo>
                        <a:pt x="2231" y="0"/>
                        <a:pt x="1714" y="189"/>
                        <a:pt x="1294" y="608"/>
                      </a:cubicBezTo>
                      <a:cubicBezTo>
                        <a:pt x="0" y="1903"/>
                        <a:pt x="919" y="4116"/>
                        <a:pt x="2746" y="4116"/>
                      </a:cubicBezTo>
                      <a:cubicBezTo>
                        <a:pt x="3883" y="4116"/>
                        <a:pt x="4802" y="3197"/>
                        <a:pt x="4802" y="2060"/>
                      </a:cubicBezTo>
                      <a:cubicBezTo>
                        <a:pt x="4802" y="817"/>
                        <a:pt x="3792" y="0"/>
                        <a:pt x="2737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18" name="Google Shape;418;p21"/>
                <p:cNvSpPr/>
                <p:nvPr/>
              </p:nvSpPr>
              <p:spPr>
                <a:xfrm>
                  <a:off x="4553194" y="3351790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35" y="0"/>
                      </a:moveTo>
                      <a:cubicBezTo>
                        <a:pt x="375" y="0"/>
                        <a:pt x="0" y="363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419" name="Google Shape;419;p21"/>
              <p:cNvGrpSpPr/>
              <p:nvPr/>
            </p:nvGrpSpPr>
            <p:grpSpPr>
              <a:xfrm>
                <a:off x="4271383" y="3194742"/>
                <a:ext cx="37783" cy="32420"/>
                <a:chOff x="4271383" y="3194742"/>
                <a:chExt cx="37783" cy="32420"/>
              </a:xfrm>
            </p:grpSpPr>
            <p:sp>
              <p:nvSpPr>
                <p:cNvPr id="420" name="Google Shape;420;p21"/>
                <p:cNvSpPr/>
                <p:nvPr/>
              </p:nvSpPr>
              <p:spPr>
                <a:xfrm>
                  <a:off x="4271383" y="3194742"/>
                  <a:ext cx="37783" cy="32420"/>
                </a:xfrm>
                <a:custGeom>
                  <a:rect b="b" l="l" r="r" t="t"/>
                  <a:pathLst>
                    <a:path extrusionOk="0" h="4122" w="4804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4"/>
                      </a:cubicBezTo>
                      <a:cubicBezTo>
                        <a:pt x="1" y="1908"/>
                        <a:pt x="920" y="4122"/>
                        <a:pt x="2747" y="4122"/>
                      </a:cubicBezTo>
                      <a:cubicBezTo>
                        <a:pt x="3884" y="4122"/>
                        <a:pt x="4803" y="3202"/>
                        <a:pt x="4803" y="2065"/>
                      </a:cubicBezTo>
                      <a:cubicBezTo>
                        <a:pt x="4803" y="823"/>
                        <a:pt x="3793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21" name="Google Shape;421;p21"/>
                <p:cNvSpPr/>
                <p:nvPr/>
              </p:nvSpPr>
              <p:spPr>
                <a:xfrm>
                  <a:off x="4286516" y="3204416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23" y="0"/>
                      </a:moveTo>
                      <a:cubicBezTo>
                        <a:pt x="363" y="0"/>
                        <a:pt x="0" y="375"/>
                        <a:pt x="0" y="835"/>
                      </a:cubicBezTo>
                      <a:cubicBezTo>
                        <a:pt x="0" y="1295"/>
                        <a:pt x="363" y="1658"/>
                        <a:pt x="823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422" name="Google Shape;422;p21"/>
              <p:cNvGrpSpPr/>
              <p:nvPr/>
            </p:nvGrpSpPr>
            <p:grpSpPr>
              <a:xfrm>
                <a:off x="4284416" y="3084058"/>
                <a:ext cx="37783" cy="32357"/>
                <a:chOff x="4284416" y="3084058"/>
                <a:chExt cx="37783" cy="32357"/>
              </a:xfrm>
            </p:grpSpPr>
            <p:sp>
              <p:nvSpPr>
                <p:cNvPr id="423" name="Google Shape;423;p21"/>
                <p:cNvSpPr/>
                <p:nvPr/>
              </p:nvSpPr>
              <p:spPr>
                <a:xfrm>
                  <a:off x="4284416" y="3084058"/>
                  <a:ext cx="37783" cy="32357"/>
                </a:xfrm>
                <a:custGeom>
                  <a:rect b="b" l="l" r="r" t="t"/>
                  <a:pathLst>
                    <a:path extrusionOk="0" h="4114" w="4804">
                      <a:moveTo>
                        <a:pt x="2732" y="1"/>
                      </a:moveTo>
                      <a:cubicBezTo>
                        <a:pt x="2228" y="1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24" name="Google Shape;424;p21"/>
                <p:cNvSpPr/>
                <p:nvPr/>
              </p:nvSpPr>
              <p:spPr>
                <a:xfrm>
                  <a:off x="4299548" y="3093763"/>
                  <a:ext cx="13040" cy="13048"/>
                </a:xfrm>
                <a:custGeom>
                  <a:rect b="b" l="l" r="r" t="t"/>
                  <a:pathLst>
                    <a:path extrusionOk="0" h="1659" w="1658">
                      <a:moveTo>
                        <a:pt x="823" y="1"/>
                      </a:moveTo>
                      <a:cubicBezTo>
                        <a:pt x="363" y="1"/>
                        <a:pt x="0" y="364"/>
                        <a:pt x="0" y="824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4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425" name="Google Shape;425;p21"/>
              <p:cNvGrpSpPr/>
              <p:nvPr/>
            </p:nvGrpSpPr>
            <p:grpSpPr>
              <a:xfrm>
                <a:off x="4478697" y="3297561"/>
                <a:ext cx="37776" cy="32451"/>
                <a:chOff x="4478697" y="3297561"/>
                <a:chExt cx="37776" cy="32451"/>
              </a:xfrm>
            </p:grpSpPr>
            <p:sp>
              <p:nvSpPr>
                <p:cNvPr id="426" name="Google Shape;426;p21"/>
                <p:cNvSpPr/>
                <p:nvPr/>
              </p:nvSpPr>
              <p:spPr>
                <a:xfrm>
                  <a:off x="4478697" y="3297561"/>
                  <a:ext cx="37776" cy="32451"/>
                </a:xfrm>
                <a:custGeom>
                  <a:rect b="b" l="l" r="r" t="t"/>
                  <a:pathLst>
                    <a:path extrusionOk="0" h="4126" w="4803">
                      <a:moveTo>
                        <a:pt x="2730" y="0"/>
                      </a:moveTo>
                      <a:cubicBezTo>
                        <a:pt x="2226" y="0"/>
                        <a:pt x="1713" y="187"/>
                        <a:pt x="1295" y="605"/>
                      </a:cubicBezTo>
                      <a:cubicBezTo>
                        <a:pt x="1" y="1899"/>
                        <a:pt x="920" y="4125"/>
                        <a:pt x="2746" y="4125"/>
                      </a:cubicBezTo>
                      <a:cubicBezTo>
                        <a:pt x="3884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27" name="Google Shape;427;p21"/>
                <p:cNvSpPr/>
                <p:nvPr/>
              </p:nvSpPr>
              <p:spPr>
                <a:xfrm>
                  <a:off x="4493727" y="3307361"/>
                  <a:ext cx="13048" cy="13040"/>
                </a:xfrm>
                <a:custGeom>
                  <a:rect b="b" l="l" r="r" t="t"/>
                  <a:pathLst>
                    <a:path extrusionOk="0" h="1658" w="1659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2"/>
                        <a:pt x="376" y="1657"/>
                        <a:pt x="835" y="1657"/>
                      </a:cubicBezTo>
                      <a:cubicBezTo>
                        <a:pt x="1295" y="1657"/>
                        <a:pt x="1658" y="1282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428" name="Google Shape;428;p21"/>
              <p:cNvGrpSpPr/>
              <p:nvPr/>
            </p:nvGrpSpPr>
            <p:grpSpPr>
              <a:xfrm>
                <a:off x="4411813" y="3331711"/>
                <a:ext cx="37776" cy="32451"/>
                <a:chOff x="4411813" y="3331711"/>
                <a:chExt cx="37776" cy="32451"/>
              </a:xfrm>
            </p:grpSpPr>
            <p:sp>
              <p:nvSpPr>
                <p:cNvPr id="429" name="Google Shape;429;p21"/>
                <p:cNvSpPr/>
                <p:nvPr/>
              </p:nvSpPr>
              <p:spPr>
                <a:xfrm>
                  <a:off x="4411813" y="3331711"/>
                  <a:ext cx="37776" cy="32451"/>
                </a:xfrm>
                <a:custGeom>
                  <a:rect b="b" l="l" r="r" t="t"/>
                  <a:pathLst>
                    <a:path extrusionOk="0" h="4126" w="4803">
                      <a:moveTo>
                        <a:pt x="2730" y="1"/>
                      </a:moveTo>
                      <a:cubicBezTo>
                        <a:pt x="2226" y="1"/>
                        <a:pt x="1713" y="188"/>
                        <a:pt x="1295" y="606"/>
                      </a:cubicBezTo>
                      <a:cubicBezTo>
                        <a:pt x="0" y="1900"/>
                        <a:pt x="920" y="4126"/>
                        <a:pt x="2759" y="4126"/>
                      </a:cubicBezTo>
                      <a:cubicBezTo>
                        <a:pt x="3884" y="4114"/>
                        <a:pt x="4803" y="3194"/>
                        <a:pt x="4803" y="2069"/>
                      </a:cubicBezTo>
                      <a:cubicBezTo>
                        <a:pt x="4803" y="824"/>
                        <a:pt x="3788" y="1"/>
                        <a:pt x="273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30" name="Google Shape;430;p21"/>
                <p:cNvSpPr/>
                <p:nvPr/>
              </p:nvSpPr>
              <p:spPr>
                <a:xfrm>
                  <a:off x="4426937" y="3341416"/>
                  <a:ext cx="13048" cy="13048"/>
                </a:xfrm>
                <a:custGeom>
                  <a:rect b="b" l="l" r="r" t="t"/>
                  <a:pathLst>
                    <a:path extrusionOk="0" h="1659" w="1659">
                      <a:moveTo>
                        <a:pt x="823" y="1"/>
                      </a:moveTo>
                      <a:cubicBezTo>
                        <a:pt x="376" y="1"/>
                        <a:pt x="1" y="376"/>
                        <a:pt x="1" y="823"/>
                      </a:cubicBezTo>
                      <a:cubicBezTo>
                        <a:pt x="1" y="1283"/>
                        <a:pt x="376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431" name="Google Shape;431;p21"/>
              <p:cNvGrpSpPr/>
              <p:nvPr/>
            </p:nvGrpSpPr>
            <p:grpSpPr>
              <a:xfrm>
                <a:off x="4337984" y="3375188"/>
                <a:ext cx="37776" cy="32357"/>
                <a:chOff x="4337984" y="3375188"/>
                <a:chExt cx="37776" cy="32357"/>
              </a:xfrm>
            </p:grpSpPr>
            <p:sp>
              <p:nvSpPr>
                <p:cNvPr id="432" name="Google Shape;432;p21"/>
                <p:cNvSpPr/>
                <p:nvPr/>
              </p:nvSpPr>
              <p:spPr>
                <a:xfrm>
                  <a:off x="4337984" y="3375188"/>
                  <a:ext cx="37776" cy="32357"/>
                </a:xfrm>
                <a:custGeom>
                  <a:rect b="b" l="l" r="r" t="t"/>
                  <a:pathLst>
                    <a:path extrusionOk="0" h="4114" w="4803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33" name="Google Shape;433;p21"/>
                <p:cNvSpPr/>
                <p:nvPr/>
              </p:nvSpPr>
              <p:spPr>
                <a:xfrm>
                  <a:off x="4353108" y="3384894"/>
                  <a:ext cx="13048" cy="13048"/>
                </a:xfrm>
                <a:custGeom>
                  <a:rect b="b" l="l" r="r" t="t"/>
                  <a:pathLst>
                    <a:path extrusionOk="0" h="1659" w="1659">
                      <a:moveTo>
                        <a:pt x="823" y="1"/>
                      </a:moveTo>
                      <a:cubicBezTo>
                        <a:pt x="364" y="1"/>
                        <a:pt x="1" y="364"/>
                        <a:pt x="1" y="824"/>
                      </a:cubicBezTo>
                      <a:cubicBezTo>
                        <a:pt x="1" y="1283"/>
                        <a:pt x="364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4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434" name="Google Shape;434;p21"/>
              <p:cNvGrpSpPr/>
              <p:nvPr/>
            </p:nvGrpSpPr>
            <p:grpSpPr>
              <a:xfrm>
                <a:off x="4494867" y="3090530"/>
                <a:ext cx="37878" cy="32451"/>
                <a:chOff x="4494867" y="3090530"/>
                <a:chExt cx="37878" cy="32451"/>
              </a:xfrm>
            </p:grpSpPr>
            <p:sp>
              <p:nvSpPr>
                <p:cNvPr id="435" name="Google Shape;435;p21"/>
                <p:cNvSpPr/>
                <p:nvPr/>
              </p:nvSpPr>
              <p:spPr>
                <a:xfrm>
                  <a:off x="4494867" y="3090530"/>
                  <a:ext cx="37878" cy="32451"/>
                </a:xfrm>
                <a:custGeom>
                  <a:rect b="b" l="l" r="r" t="t"/>
                  <a:pathLst>
                    <a:path extrusionOk="0" h="4126" w="4816">
                      <a:moveTo>
                        <a:pt x="2739" y="0"/>
                      </a:moveTo>
                      <a:cubicBezTo>
                        <a:pt x="2233" y="0"/>
                        <a:pt x="1717" y="188"/>
                        <a:pt x="1295" y="605"/>
                      </a:cubicBezTo>
                      <a:cubicBezTo>
                        <a:pt x="1" y="1900"/>
                        <a:pt x="920" y="4126"/>
                        <a:pt x="2759" y="4126"/>
                      </a:cubicBezTo>
                      <a:cubicBezTo>
                        <a:pt x="3896" y="4114"/>
                        <a:pt x="4803" y="3194"/>
                        <a:pt x="4815" y="2069"/>
                      </a:cubicBezTo>
                      <a:cubicBezTo>
                        <a:pt x="4815" y="824"/>
                        <a:pt x="3800" y="0"/>
                        <a:pt x="273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36" name="Google Shape;436;p21"/>
                <p:cNvSpPr/>
                <p:nvPr/>
              </p:nvSpPr>
              <p:spPr>
                <a:xfrm>
                  <a:off x="4510000" y="3100236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35"/>
                      </a:cubicBezTo>
                      <a:cubicBezTo>
                        <a:pt x="1658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437" name="Google Shape;437;p21"/>
              <p:cNvGrpSpPr/>
              <p:nvPr/>
            </p:nvGrpSpPr>
            <p:grpSpPr>
              <a:xfrm>
                <a:off x="4525124" y="3207774"/>
                <a:ext cx="37783" cy="32420"/>
                <a:chOff x="4525124" y="3207774"/>
                <a:chExt cx="37783" cy="32420"/>
              </a:xfrm>
            </p:grpSpPr>
            <p:sp>
              <p:nvSpPr>
                <p:cNvPr id="438" name="Google Shape;438;p21"/>
                <p:cNvSpPr/>
                <p:nvPr/>
              </p:nvSpPr>
              <p:spPr>
                <a:xfrm>
                  <a:off x="4525124" y="3207774"/>
                  <a:ext cx="37783" cy="32420"/>
                </a:xfrm>
                <a:custGeom>
                  <a:rect b="b" l="l" r="r" t="t"/>
                  <a:pathLst>
                    <a:path extrusionOk="0" h="4122" w="4804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4"/>
                      </a:cubicBezTo>
                      <a:cubicBezTo>
                        <a:pt x="1" y="1908"/>
                        <a:pt x="920" y="4122"/>
                        <a:pt x="2747" y="4122"/>
                      </a:cubicBezTo>
                      <a:cubicBezTo>
                        <a:pt x="3884" y="4122"/>
                        <a:pt x="4803" y="3202"/>
                        <a:pt x="4803" y="2065"/>
                      </a:cubicBezTo>
                      <a:cubicBezTo>
                        <a:pt x="4803" y="823"/>
                        <a:pt x="3793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39" name="Google Shape;439;p21"/>
                <p:cNvSpPr/>
                <p:nvPr/>
              </p:nvSpPr>
              <p:spPr>
                <a:xfrm>
                  <a:off x="4540256" y="3217448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23" y="1"/>
                      </a:moveTo>
                      <a:cubicBezTo>
                        <a:pt x="363" y="1"/>
                        <a:pt x="0" y="376"/>
                        <a:pt x="0" y="835"/>
                      </a:cubicBezTo>
                      <a:cubicBezTo>
                        <a:pt x="0" y="1295"/>
                        <a:pt x="363" y="1658"/>
                        <a:pt x="823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6"/>
                        <a:pt x="1282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440" name="Google Shape;440;p21"/>
              <p:cNvGrpSpPr/>
              <p:nvPr/>
            </p:nvGrpSpPr>
            <p:grpSpPr>
              <a:xfrm>
                <a:off x="4440544" y="3176479"/>
                <a:ext cx="31499" cy="26898"/>
                <a:chOff x="4440544" y="3176479"/>
                <a:chExt cx="31499" cy="26898"/>
              </a:xfrm>
            </p:grpSpPr>
            <p:sp>
              <p:nvSpPr>
                <p:cNvPr id="441" name="Google Shape;441;p21"/>
                <p:cNvSpPr/>
                <p:nvPr/>
              </p:nvSpPr>
              <p:spPr>
                <a:xfrm>
                  <a:off x="4440544" y="3176479"/>
                  <a:ext cx="31499" cy="26898"/>
                </a:xfrm>
                <a:custGeom>
                  <a:rect b="b" l="l" r="r" t="t"/>
                  <a:pathLst>
                    <a:path extrusionOk="0" h="3420" w="4005">
                      <a:moveTo>
                        <a:pt x="2281" y="0"/>
                      </a:moveTo>
                      <a:cubicBezTo>
                        <a:pt x="1860" y="0"/>
                        <a:pt x="1429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3993" y="2657"/>
                        <a:pt x="4005" y="1714"/>
                      </a:cubicBezTo>
                      <a:cubicBezTo>
                        <a:pt x="4005" y="682"/>
                        <a:pt x="3163" y="0"/>
                        <a:pt x="228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42" name="Google Shape;442;p21"/>
                <p:cNvSpPr/>
                <p:nvPr/>
              </p:nvSpPr>
              <p:spPr>
                <a:xfrm>
                  <a:off x="4454724" y="3186145"/>
                  <a:ext cx="7613" cy="7621"/>
                </a:xfrm>
                <a:custGeom>
                  <a:rect b="b" l="l" r="r" t="t"/>
                  <a:pathLst>
                    <a:path extrusionOk="0" h="969" w="968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51"/>
                        <a:pt x="218" y="969"/>
                        <a:pt x="484" y="969"/>
                      </a:cubicBezTo>
                      <a:cubicBezTo>
                        <a:pt x="750" y="969"/>
                        <a:pt x="968" y="751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443" name="Google Shape;443;p21"/>
              <p:cNvGrpSpPr/>
              <p:nvPr/>
            </p:nvGrpSpPr>
            <p:grpSpPr>
              <a:xfrm>
                <a:off x="4350545" y="3156400"/>
                <a:ext cx="31405" cy="27001"/>
                <a:chOff x="4350545" y="3156400"/>
                <a:chExt cx="31405" cy="27001"/>
              </a:xfrm>
            </p:grpSpPr>
            <p:sp>
              <p:nvSpPr>
                <p:cNvPr id="444" name="Google Shape;444;p21"/>
                <p:cNvSpPr/>
                <p:nvPr/>
              </p:nvSpPr>
              <p:spPr>
                <a:xfrm>
                  <a:off x="4350545" y="3156400"/>
                  <a:ext cx="31405" cy="27001"/>
                </a:xfrm>
                <a:custGeom>
                  <a:rect b="b" l="l" r="r" t="t"/>
                  <a:pathLst>
                    <a:path extrusionOk="0" h="3433" w="3993">
                      <a:moveTo>
                        <a:pt x="2272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45" name="Google Shape;445;p21"/>
                <p:cNvSpPr/>
                <p:nvPr/>
              </p:nvSpPr>
              <p:spPr>
                <a:xfrm>
                  <a:off x="4364717" y="3166074"/>
                  <a:ext cx="7621" cy="7621"/>
                </a:xfrm>
                <a:custGeom>
                  <a:rect b="b" l="l" r="r" t="t"/>
                  <a:pathLst>
                    <a:path extrusionOk="0" h="969" w="969">
                      <a:moveTo>
                        <a:pt x="484" y="0"/>
                      </a:moveTo>
                      <a:cubicBezTo>
                        <a:pt x="218" y="0"/>
                        <a:pt x="1" y="218"/>
                        <a:pt x="1" y="484"/>
                      </a:cubicBezTo>
                      <a:cubicBezTo>
                        <a:pt x="1" y="750"/>
                        <a:pt x="218" y="968"/>
                        <a:pt x="484" y="968"/>
                      </a:cubicBezTo>
                      <a:cubicBezTo>
                        <a:pt x="751" y="968"/>
                        <a:pt x="968" y="750"/>
                        <a:pt x="968" y="484"/>
                      </a:cubicBezTo>
                      <a:cubicBezTo>
                        <a:pt x="968" y="218"/>
                        <a:pt x="751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446" name="Google Shape;446;p21"/>
              <p:cNvGrpSpPr/>
              <p:nvPr/>
            </p:nvGrpSpPr>
            <p:grpSpPr>
              <a:xfrm>
                <a:off x="4376703" y="3255058"/>
                <a:ext cx="31405" cy="27001"/>
                <a:chOff x="4376703" y="3255058"/>
                <a:chExt cx="31405" cy="27001"/>
              </a:xfrm>
            </p:grpSpPr>
            <p:sp>
              <p:nvSpPr>
                <p:cNvPr id="447" name="Google Shape;447;p21"/>
                <p:cNvSpPr/>
                <p:nvPr/>
              </p:nvSpPr>
              <p:spPr>
                <a:xfrm>
                  <a:off x="4376703" y="3255058"/>
                  <a:ext cx="31405" cy="27001"/>
                </a:xfrm>
                <a:custGeom>
                  <a:rect b="b" l="l" r="r" t="t"/>
                  <a:pathLst>
                    <a:path extrusionOk="0" h="3433" w="3993">
                      <a:moveTo>
                        <a:pt x="2273" y="1"/>
                      </a:moveTo>
                      <a:cubicBezTo>
                        <a:pt x="1853" y="1"/>
                        <a:pt x="1426" y="157"/>
                        <a:pt x="1077" y="505"/>
                      </a:cubicBezTo>
                      <a:cubicBezTo>
                        <a:pt x="1" y="1582"/>
                        <a:pt x="763" y="3432"/>
                        <a:pt x="2287" y="3432"/>
                      </a:cubicBezTo>
                      <a:cubicBezTo>
                        <a:pt x="3231" y="3432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48" name="Google Shape;448;p21"/>
                <p:cNvSpPr/>
                <p:nvPr/>
              </p:nvSpPr>
              <p:spPr>
                <a:xfrm>
                  <a:off x="4390884" y="3264732"/>
                  <a:ext cx="7613" cy="7621"/>
                </a:xfrm>
                <a:custGeom>
                  <a:rect b="b" l="l" r="r" t="t"/>
                  <a:pathLst>
                    <a:path extrusionOk="0" h="969" w="968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51"/>
                        <a:pt x="218" y="969"/>
                        <a:pt x="484" y="969"/>
                      </a:cubicBezTo>
                      <a:cubicBezTo>
                        <a:pt x="750" y="969"/>
                        <a:pt x="968" y="751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449" name="Google Shape;449;p21"/>
              <p:cNvGrpSpPr/>
              <p:nvPr/>
            </p:nvGrpSpPr>
            <p:grpSpPr>
              <a:xfrm>
                <a:off x="4331322" y="3283656"/>
                <a:ext cx="31405" cy="26945"/>
                <a:chOff x="4331322" y="3283656"/>
                <a:chExt cx="31405" cy="26945"/>
              </a:xfrm>
            </p:grpSpPr>
            <p:sp>
              <p:nvSpPr>
                <p:cNvPr id="450" name="Google Shape;450;p21"/>
                <p:cNvSpPr/>
                <p:nvPr/>
              </p:nvSpPr>
              <p:spPr>
                <a:xfrm>
                  <a:off x="4331322" y="3283656"/>
                  <a:ext cx="31405" cy="26945"/>
                </a:xfrm>
                <a:custGeom>
                  <a:rect b="b" l="l" r="r" t="t"/>
                  <a:pathLst>
                    <a:path extrusionOk="0" h="3426" w="3993">
                      <a:moveTo>
                        <a:pt x="2273" y="1"/>
                      </a:moveTo>
                      <a:cubicBezTo>
                        <a:pt x="1853" y="1"/>
                        <a:pt x="1425" y="158"/>
                        <a:pt x="1077" y="510"/>
                      </a:cubicBezTo>
                      <a:cubicBezTo>
                        <a:pt x="1" y="1587"/>
                        <a:pt x="763" y="3425"/>
                        <a:pt x="2287" y="3425"/>
                      </a:cubicBezTo>
                      <a:cubicBezTo>
                        <a:pt x="3230" y="3425"/>
                        <a:pt x="3993" y="2663"/>
                        <a:pt x="3993" y="1720"/>
                      </a:cubicBezTo>
                      <a:cubicBezTo>
                        <a:pt x="3993" y="689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51" name="Google Shape;451;p21"/>
                <p:cNvSpPr/>
                <p:nvPr/>
              </p:nvSpPr>
              <p:spPr>
                <a:xfrm>
                  <a:off x="4345503" y="3293274"/>
                  <a:ext cx="7613" cy="7621"/>
                </a:xfrm>
                <a:custGeom>
                  <a:rect b="b" l="l" r="r" t="t"/>
                  <a:pathLst>
                    <a:path extrusionOk="0" h="969" w="968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63"/>
                        <a:pt x="218" y="969"/>
                        <a:pt x="484" y="969"/>
                      </a:cubicBezTo>
                      <a:cubicBezTo>
                        <a:pt x="750" y="969"/>
                        <a:pt x="968" y="763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452" name="Google Shape;452;p21"/>
              <p:cNvGrpSpPr/>
              <p:nvPr/>
            </p:nvGrpSpPr>
            <p:grpSpPr>
              <a:xfrm>
                <a:off x="4380510" y="3065882"/>
                <a:ext cx="31405" cy="26938"/>
                <a:chOff x="4380510" y="3065882"/>
                <a:chExt cx="31405" cy="26938"/>
              </a:xfrm>
            </p:grpSpPr>
            <p:sp>
              <p:nvSpPr>
                <p:cNvPr id="453" name="Google Shape;453;p21"/>
                <p:cNvSpPr/>
                <p:nvPr/>
              </p:nvSpPr>
              <p:spPr>
                <a:xfrm>
                  <a:off x="4380510" y="3065882"/>
                  <a:ext cx="31405" cy="26938"/>
                </a:xfrm>
                <a:custGeom>
                  <a:rect b="b" l="l" r="r" t="t"/>
                  <a:pathLst>
                    <a:path extrusionOk="0" h="3425" w="3993">
                      <a:moveTo>
                        <a:pt x="2273" y="0"/>
                      </a:moveTo>
                      <a:cubicBezTo>
                        <a:pt x="1853" y="0"/>
                        <a:pt x="1426" y="157"/>
                        <a:pt x="1077" y="510"/>
                      </a:cubicBezTo>
                      <a:cubicBezTo>
                        <a:pt x="1" y="1586"/>
                        <a:pt x="763" y="3425"/>
                        <a:pt x="2287" y="3425"/>
                      </a:cubicBezTo>
                      <a:cubicBezTo>
                        <a:pt x="3230" y="3425"/>
                        <a:pt x="3993" y="2663"/>
                        <a:pt x="3993" y="1719"/>
                      </a:cubicBezTo>
                      <a:cubicBezTo>
                        <a:pt x="3993" y="688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54" name="Google Shape;454;p21"/>
                <p:cNvSpPr/>
                <p:nvPr/>
              </p:nvSpPr>
              <p:spPr>
                <a:xfrm>
                  <a:off x="4393354" y="3075500"/>
                  <a:ext cx="8950" cy="7676"/>
                </a:xfrm>
                <a:custGeom>
                  <a:rect b="b" l="l" r="r" t="t"/>
                  <a:pathLst>
                    <a:path extrusionOk="0" h="976" w="1138">
                      <a:moveTo>
                        <a:pt x="654" y="0"/>
                      </a:moveTo>
                      <a:cubicBezTo>
                        <a:pt x="218" y="0"/>
                        <a:pt x="1" y="521"/>
                        <a:pt x="303" y="835"/>
                      </a:cubicBezTo>
                      <a:cubicBezTo>
                        <a:pt x="401" y="932"/>
                        <a:pt x="522" y="976"/>
                        <a:pt x="641" y="976"/>
                      </a:cubicBezTo>
                      <a:cubicBezTo>
                        <a:pt x="893" y="976"/>
                        <a:pt x="1138" y="783"/>
                        <a:pt x="1138" y="496"/>
                      </a:cubicBezTo>
                      <a:cubicBezTo>
                        <a:pt x="1138" y="218"/>
                        <a:pt x="920" y="12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</p:grpSp>
        <p:grpSp>
          <p:nvGrpSpPr>
            <p:cNvPr id="455" name="Google Shape;455;p21"/>
            <p:cNvGrpSpPr/>
            <p:nvPr/>
          </p:nvGrpSpPr>
          <p:grpSpPr>
            <a:xfrm>
              <a:off x="4558998" y="3188237"/>
              <a:ext cx="1280131" cy="1052746"/>
              <a:chOff x="4558998" y="3188237"/>
              <a:chExt cx="1280131" cy="1052746"/>
            </a:xfrm>
          </p:grpSpPr>
          <p:sp>
            <p:nvSpPr>
              <p:cNvPr id="456" name="Google Shape;456;p21"/>
              <p:cNvSpPr/>
              <p:nvPr/>
            </p:nvSpPr>
            <p:spPr>
              <a:xfrm>
                <a:off x="4916156" y="3750813"/>
                <a:ext cx="8" cy="8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close/>
                  </a:path>
                </a:pathLst>
              </a:custGeom>
              <a:noFill/>
              <a:ln cap="flat" cmpd="sng" w="1825">
                <a:solidFill>
                  <a:schemeClr val="accent1"/>
                </a:solidFill>
                <a:prstDash val="solid"/>
                <a:miter lim="1209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457" name="Google Shape;457;p21"/>
              <p:cNvGrpSpPr/>
              <p:nvPr/>
            </p:nvGrpSpPr>
            <p:grpSpPr>
              <a:xfrm>
                <a:off x="4579164" y="3203653"/>
                <a:ext cx="1244833" cy="1020397"/>
                <a:chOff x="4579164" y="3203653"/>
                <a:chExt cx="1244833" cy="1020397"/>
              </a:xfrm>
            </p:grpSpPr>
            <p:sp>
              <p:nvSpPr>
                <p:cNvPr id="458" name="Google Shape;458;p21"/>
                <p:cNvSpPr/>
                <p:nvPr/>
              </p:nvSpPr>
              <p:spPr>
                <a:xfrm>
                  <a:off x="5490144" y="3482892"/>
                  <a:ext cx="58995" cy="4955"/>
                </a:xfrm>
                <a:custGeom>
                  <a:rect b="b" l="l" r="r" t="t"/>
                  <a:pathLst>
                    <a:path extrusionOk="0" fill="none" h="630" w="7501">
                      <a:moveTo>
                        <a:pt x="0" y="630"/>
                      </a:moveTo>
                      <a:lnTo>
                        <a:pt x="7500" y="1"/>
                      </a:lnTo>
                    </a:path>
                  </a:pathLst>
                </a:custGeom>
                <a:noFill/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59" name="Google Shape;459;p21"/>
                <p:cNvSpPr/>
                <p:nvPr/>
              </p:nvSpPr>
              <p:spPr>
                <a:xfrm>
                  <a:off x="5490616" y="3482892"/>
                  <a:ext cx="66137" cy="77360"/>
                </a:xfrm>
                <a:custGeom>
                  <a:rect b="b" l="l" r="r" t="t"/>
                  <a:pathLst>
                    <a:path extrusionOk="0" fill="none" h="9836" w="8409">
                      <a:moveTo>
                        <a:pt x="1" y="1"/>
                      </a:moveTo>
                      <a:lnTo>
                        <a:pt x="8408" y="9835"/>
                      </a:lnTo>
                    </a:path>
                  </a:pathLst>
                </a:custGeom>
                <a:noFill/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grpSp>
              <p:nvGrpSpPr>
                <p:cNvPr id="460" name="Google Shape;460;p21"/>
                <p:cNvGrpSpPr/>
                <p:nvPr/>
              </p:nvGrpSpPr>
              <p:grpSpPr>
                <a:xfrm>
                  <a:off x="4579164" y="3203653"/>
                  <a:ext cx="1244833" cy="1020397"/>
                  <a:chOff x="4579164" y="3203653"/>
                  <a:chExt cx="1244833" cy="1020397"/>
                </a:xfrm>
              </p:grpSpPr>
              <p:sp>
                <p:nvSpPr>
                  <p:cNvPr id="461" name="Google Shape;461;p21"/>
                  <p:cNvSpPr/>
                  <p:nvPr/>
                </p:nvSpPr>
                <p:spPr>
                  <a:xfrm>
                    <a:off x="4787909" y="3833395"/>
                    <a:ext cx="69267" cy="22266"/>
                  </a:xfrm>
                  <a:custGeom>
                    <a:rect b="b" l="l" r="r" t="t"/>
                    <a:pathLst>
                      <a:path extrusionOk="0" fill="none" h="2831" w="8807">
                        <a:moveTo>
                          <a:pt x="8806" y="0"/>
                        </a:moveTo>
                        <a:lnTo>
                          <a:pt x="0" y="2831"/>
                        </a:lnTo>
                      </a:path>
                    </a:pathLst>
                  </a:custGeom>
                  <a:noFill/>
                  <a:ln cap="flat" cmpd="sng" w="1825">
                    <a:solidFill>
                      <a:schemeClr val="accent1"/>
                    </a:solidFill>
                    <a:prstDash val="solid"/>
                    <a:miter lim="12096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62" name="Google Shape;462;p21"/>
                  <p:cNvSpPr/>
                  <p:nvPr/>
                </p:nvSpPr>
                <p:spPr>
                  <a:xfrm>
                    <a:off x="4857263" y="3819695"/>
                    <a:ext cx="69936" cy="14181"/>
                  </a:xfrm>
                  <a:custGeom>
                    <a:rect b="b" l="l" r="r" t="t"/>
                    <a:pathLst>
                      <a:path extrusionOk="0" fill="none" h="1803" w="8892">
                        <a:moveTo>
                          <a:pt x="1" y="1803"/>
                        </a:moveTo>
                        <a:lnTo>
                          <a:pt x="8892" y="0"/>
                        </a:lnTo>
                      </a:path>
                    </a:pathLst>
                  </a:custGeom>
                  <a:noFill/>
                  <a:ln cap="flat" cmpd="sng" w="1825">
                    <a:solidFill>
                      <a:schemeClr val="accent1"/>
                    </a:solidFill>
                    <a:prstDash val="solid"/>
                    <a:miter lim="12096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accent1"/>
                      </a:solidFill>
                    </a:endParaRPr>
                  </a:p>
                </p:txBody>
              </p:sp>
              <p:grpSp>
                <p:nvGrpSpPr>
                  <p:cNvPr id="463" name="Google Shape;463;p21"/>
                  <p:cNvGrpSpPr/>
                  <p:nvPr/>
                </p:nvGrpSpPr>
                <p:grpSpPr>
                  <a:xfrm>
                    <a:off x="4579164" y="3203653"/>
                    <a:ext cx="1244833" cy="1020397"/>
                    <a:chOff x="4579164" y="3203653"/>
                    <a:chExt cx="1244833" cy="1020397"/>
                  </a:xfrm>
                </p:grpSpPr>
                <p:sp>
                  <p:nvSpPr>
                    <p:cNvPr id="464" name="Google Shape;464;p21"/>
                    <p:cNvSpPr/>
                    <p:nvPr/>
                  </p:nvSpPr>
                  <p:spPr>
                    <a:xfrm>
                      <a:off x="4930329" y="3363965"/>
                      <a:ext cx="23894" cy="102764"/>
                    </a:xfrm>
                    <a:custGeom>
                      <a:rect b="b" l="l" r="r" t="t"/>
                      <a:pathLst>
                        <a:path extrusionOk="0" fill="none" h="13066" w="3038">
                          <a:moveTo>
                            <a:pt x="3037" y="13065"/>
                          </a:moveTo>
                          <a:lnTo>
                            <a:pt x="1" y="1"/>
                          </a:lnTo>
                        </a:path>
                      </a:pathLst>
                    </a:custGeom>
                    <a:noFill/>
                    <a:ln cap="flat" cmpd="sng" w="1825">
                      <a:solidFill>
                        <a:schemeClr val="accent1"/>
                      </a:solidFill>
                      <a:prstDash val="solid"/>
                      <a:miter lim="12096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465" name="Google Shape;465;p21"/>
                    <p:cNvSpPr/>
                    <p:nvPr/>
                  </p:nvSpPr>
                  <p:spPr>
                    <a:xfrm>
                      <a:off x="4849846" y="3385948"/>
                      <a:ext cx="104085" cy="79256"/>
                    </a:xfrm>
                    <a:custGeom>
                      <a:rect b="b" l="l" r="r" t="t"/>
                      <a:pathLst>
                        <a:path extrusionOk="0" fill="none" h="10077" w="13234">
                          <a:moveTo>
                            <a:pt x="0" y="0"/>
                          </a:moveTo>
                          <a:lnTo>
                            <a:pt x="13234" y="10077"/>
                          </a:lnTo>
                        </a:path>
                      </a:pathLst>
                    </a:custGeom>
                    <a:noFill/>
                    <a:ln cap="flat" cmpd="sng" w="1825">
                      <a:solidFill>
                        <a:schemeClr val="accent1"/>
                      </a:solidFill>
                      <a:prstDash val="solid"/>
                      <a:miter lim="12096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466" name="Google Shape;466;p21"/>
                    <p:cNvSpPr/>
                    <p:nvPr/>
                  </p:nvSpPr>
                  <p:spPr>
                    <a:xfrm>
                      <a:off x="4849650" y="3306598"/>
                      <a:ext cx="45869" cy="79358"/>
                    </a:xfrm>
                    <a:custGeom>
                      <a:rect b="b" l="l" r="r" t="t"/>
                      <a:pathLst>
                        <a:path extrusionOk="0" fill="none" h="10090" w="5832">
                          <a:moveTo>
                            <a:pt x="5831" y="0"/>
                          </a:moveTo>
                          <a:lnTo>
                            <a:pt x="1" y="10089"/>
                          </a:lnTo>
                        </a:path>
                      </a:pathLst>
                    </a:custGeom>
                    <a:noFill/>
                    <a:ln cap="flat" cmpd="sng" w="1825">
                      <a:solidFill>
                        <a:schemeClr val="accent1"/>
                      </a:solidFill>
                      <a:prstDash val="solid"/>
                      <a:miter lim="12096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467" name="Google Shape;467;p21"/>
                    <p:cNvSpPr/>
                    <p:nvPr/>
                  </p:nvSpPr>
                  <p:spPr>
                    <a:xfrm>
                      <a:off x="4849650" y="3361299"/>
                      <a:ext cx="84305" cy="24657"/>
                    </a:xfrm>
                    <a:custGeom>
                      <a:rect b="b" l="l" r="r" t="t"/>
                      <a:pathLst>
                        <a:path extrusionOk="0" fill="none" h="3135" w="10719">
                          <a:moveTo>
                            <a:pt x="1" y="3134"/>
                          </a:moveTo>
                          <a:lnTo>
                            <a:pt x="10719" y="1"/>
                          </a:lnTo>
                        </a:path>
                      </a:pathLst>
                    </a:custGeom>
                    <a:noFill/>
                    <a:ln cap="flat" cmpd="sng" w="1825">
                      <a:solidFill>
                        <a:schemeClr val="accent1"/>
                      </a:solidFill>
                      <a:prstDash val="solid"/>
                      <a:miter lim="12096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468" name="Google Shape;468;p21"/>
                    <p:cNvSpPr/>
                    <p:nvPr/>
                  </p:nvSpPr>
                  <p:spPr>
                    <a:xfrm>
                      <a:off x="4789616" y="3306598"/>
                      <a:ext cx="19702" cy="54709"/>
                    </a:xfrm>
                    <a:custGeom>
                      <a:rect b="b" l="l" r="r" t="t"/>
                      <a:pathLst>
                        <a:path extrusionOk="0" fill="none" h="6956" w="2505">
                          <a:moveTo>
                            <a:pt x="2505" y="6956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cap="flat" cmpd="sng" w="1825">
                      <a:solidFill>
                        <a:schemeClr val="accent1"/>
                      </a:solidFill>
                      <a:prstDash val="solid"/>
                      <a:miter lim="12096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469" name="Google Shape;469;p21"/>
                    <p:cNvSpPr/>
                    <p:nvPr/>
                  </p:nvSpPr>
                  <p:spPr>
                    <a:xfrm>
                      <a:off x="4738242" y="3357500"/>
                      <a:ext cx="74883" cy="10280"/>
                    </a:xfrm>
                    <a:custGeom>
                      <a:rect b="b" l="l" r="r" t="t"/>
                      <a:pathLst>
                        <a:path extrusionOk="0" fill="none" h="1307" w="9521">
                          <a:moveTo>
                            <a:pt x="1" y="1307"/>
                          </a:moveTo>
                          <a:lnTo>
                            <a:pt x="9521" y="0"/>
                          </a:lnTo>
                        </a:path>
                      </a:pathLst>
                    </a:custGeom>
                    <a:noFill/>
                    <a:ln cap="flat" cmpd="sng" w="1825">
                      <a:solidFill>
                        <a:schemeClr val="accent1"/>
                      </a:solidFill>
                      <a:prstDash val="solid"/>
                      <a:miter lim="12096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470" name="Google Shape;470;p21"/>
                    <p:cNvSpPr/>
                    <p:nvPr/>
                  </p:nvSpPr>
                  <p:spPr>
                    <a:xfrm>
                      <a:off x="4710274" y="3357500"/>
                      <a:ext cx="99044" cy="63557"/>
                    </a:xfrm>
                    <a:custGeom>
                      <a:rect b="b" l="l" r="r" t="t"/>
                      <a:pathLst>
                        <a:path extrusionOk="0" fill="none" h="8081" w="12593">
                          <a:moveTo>
                            <a:pt x="0" y="8081"/>
                          </a:moveTo>
                          <a:lnTo>
                            <a:pt x="12593" y="0"/>
                          </a:lnTo>
                        </a:path>
                      </a:pathLst>
                    </a:custGeom>
                    <a:noFill/>
                    <a:ln cap="flat" cmpd="sng" w="1825">
                      <a:solidFill>
                        <a:schemeClr val="accent1"/>
                      </a:solidFill>
                      <a:prstDash val="solid"/>
                      <a:miter lim="12096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471" name="Google Shape;471;p21"/>
                    <p:cNvSpPr/>
                    <p:nvPr/>
                  </p:nvSpPr>
                  <p:spPr>
                    <a:xfrm>
                      <a:off x="4809310" y="3306598"/>
                      <a:ext cx="87443" cy="50910"/>
                    </a:xfrm>
                    <a:custGeom>
                      <a:rect b="b" l="l" r="r" t="t"/>
                      <a:pathLst>
                        <a:path extrusionOk="0" fill="none" h="6473" w="11118">
                          <a:moveTo>
                            <a:pt x="1" y="6472"/>
                          </a:moveTo>
                          <a:lnTo>
                            <a:pt x="11118" y="0"/>
                          </a:lnTo>
                        </a:path>
                      </a:pathLst>
                    </a:custGeom>
                    <a:noFill/>
                    <a:ln cap="flat" cmpd="sng" w="1825">
                      <a:solidFill>
                        <a:schemeClr val="accent1"/>
                      </a:solidFill>
                      <a:prstDash val="solid"/>
                      <a:miter lim="12096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p:txBody>
                </p:sp>
                <p:grpSp>
                  <p:nvGrpSpPr>
                    <p:cNvPr id="472" name="Google Shape;472;p21"/>
                    <p:cNvGrpSpPr/>
                    <p:nvPr/>
                  </p:nvGrpSpPr>
                  <p:grpSpPr>
                    <a:xfrm>
                      <a:off x="4579164" y="3203653"/>
                      <a:ext cx="1244833" cy="1020397"/>
                      <a:chOff x="4579164" y="3203653"/>
                      <a:chExt cx="1244833" cy="1020397"/>
                    </a:xfrm>
                  </p:grpSpPr>
                  <p:sp>
                    <p:nvSpPr>
                      <p:cNvPr id="473" name="Google Shape;473;p21"/>
                      <p:cNvSpPr/>
                      <p:nvPr/>
                    </p:nvSpPr>
                    <p:spPr>
                      <a:xfrm>
                        <a:off x="4617986" y="3614284"/>
                        <a:ext cx="53002" cy="21031"/>
                      </a:xfrm>
                      <a:custGeom>
                        <a:rect b="b" l="l" r="r" t="t"/>
                        <a:pathLst>
                          <a:path extrusionOk="0" fill="none" h="2674" w="6739">
                            <a:moveTo>
                              <a:pt x="0" y="0"/>
                            </a:moveTo>
                            <a:lnTo>
                              <a:pt x="6738" y="2674"/>
                            </a:lnTo>
                          </a:path>
                        </a:pathLst>
                      </a:custGeom>
                      <a:noFill/>
                      <a:ln cap="flat" cmpd="sng" w="1825">
                        <a:solidFill>
                          <a:schemeClr val="accent1"/>
                        </a:solidFill>
                        <a:prstDash val="solid"/>
                        <a:miter lim="12096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474" name="Google Shape;474;p21"/>
                      <p:cNvSpPr/>
                      <p:nvPr/>
                    </p:nvSpPr>
                    <p:spPr>
                      <a:xfrm>
                        <a:off x="4624545" y="3589069"/>
                        <a:ext cx="43682" cy="63180"/>
                      </a:xfrm>
                      <a:custGeom>
                        <a:rect b="b" l="l" r="r" t="t"/>
                        <a:pathLst>
                          <a:path extrusionOk="0" fill="none" h="8033" w="5554">
                            <a:moveTo>
                              <a:pt x="1" y="8033"/>
                            </a:moveTo>
                            <a:lnTo>
                              <a:pt x="5553" y="1"/>
                            </a:lnTo>
                          </a:path>
                        </a:pathLst>
                      </a:custGeom>
                      <a:noFill/>
                      <a:ln cap="flat" cmpd="sng" w="1825">
                        <a:solidFill>
                          <a:schemeClr val="accent1"/>
                        </a:solidFill>
                        <a:prstDash val="solid"/>
                        <a:miter lim="12096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475" name="Google Shape;475;p21"/>
                      <p:cNvSpPr/>
                      <p:nvPr/>
                    </p:nvSpPr>
                    <p:spPr>
                      <a:xfrm>
                        <a:off x="4668220" y="3517907"/>
                        <a:ext cx="112178" cy="71170"/>
                      </a:xfrm>
                      <a:custGeom>
                        <a:rect b="b" l="l" r="r" t="t"/>
                        <a:pathLst>
                          <a:path extrusionOk="0" fill="none" h="9049" w="14263">
                            <a:moveTo>
                              <a:pt x="0" y="9049"/>
                            </a:moveTo>
                            <a:lnTo>
                              <a:pt x="14262" y="0"/>
                            </a:lnTo>
                          </a:path>
                        </a:pathLst>
                      </a:custGeom>
                      <a:noFill/>
                      <a:ln cap="flat" cmpd="sng" w="1825">
                        <a:solidFill>
                          <a:schemeClr val="accent1"/>
                        </a:solidFill>
                        <a:prstDash val="solid"/>
                        <a:miter lim="12096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476" name="Google Shape;476;p21"/>
                      <p:cNvSpPr/>
                      <p:nvPr/>
                    </p:nvSpPr>
                    <p:spPr>
                      <a:xfrm>
                        <a:off x="4706562" y="3516766"/>
                        <a:ext cx="77455" cy="79924"/>
                      </a:xfrm>
                      <a:custGeom>
                        <a:rect b="b" l="l" r="r" t="t"/>
                        <a:pathLst>
                          <a:path extrusionOk="0" fill="none" h="10162" w="9848">
                            <a:moveTo>
                              <a:pt x="0" y="10161"/>
                            </a:moveTo>
                            <a:lnTo>
                              <a:pt x="9847" y="0"/>
                            </a:lnTo>
                          </a:path>
                        </a:pathLst>
                      </a:custGeom>
                      <a:noFill/>
                      <a:ln cap="flat" cmpd="sng" w="1825">
                        <a:solidFill>
                          <a:schemeClr val="accent1"/>
                        </a:solidFill>
                        <a:prstDash val="solid"/>
                        <a:miter lim="12096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477" name="Google Shape;477;p21"/>
                      <p:cNvSpPr/>
                      <p:nvPr/>
                    </p:nvSpPr>
                    <p:spPr>
                      <a:xfrm>
                        <a:off x="4763646" y="3516766"/>
                        <a:ext cx="20370" cy="52806"/>
                      </a:xfrm>
                      <a:custGeom>
                        <a:rect b="b" l="l" r="r" t="t"/>
                        <a:pathLst>
                          <a:path extrusionOk="0" fill="none" h="6714" w="2590">
                            <a:moveTo>
                              <a:pt x="0" y="6714"/>
                            </a:moveTo>
                            <a:lnTo>
                              <a:pt x="2589" y="0"/>
                            </a:lnTo>
                          </a:path>
                        </a:pathLst>
                      </a:custGeom>
                      <a:noFill/>
                      <a:ln cap="flat" cmpd="sng" w="1825">
                        <a:solidFill>
                          <a:schemeClr val="accent1"/>
                        </a:solidFill>
                        <a:prstDash val="solid"/>
                        <a:miter lim="12096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478" name="Google Shape;478;p21"/>
                      <p:cNvSpPr/>
                      <p:nvPr/>
                    </p:nvSpPr>
                    <p:spPr>
                      <a:xfrm>
                        <a:off x="4783151" y="3520565"/>
                        <a:ext cx="45861" cy="97432"/>
                      </a:xfrm>
                      <a:custGeom>
                        <a:rect b="b" l="l" r="r" t="t"/>
                        <a:pathLst>
                          <a:path extrusionOk="0" fill="none" h="12388" w="5831">
                            <a:moveTo>
                              <a:pt x="5831" y="12388"/>
                            </a:moveTo>
                            <a:lnTo>
                              <a:pt x="0" y="1"/>
                            </a:lnTo>
                          </a:path>
                        </a:pathLst>
                      </a:custGeom>
                      <a:noFill/>
                      <a:ln cap="flat" cmpd="sng" w="1825">
                        <a:solidFill>
                          <a:schemeClr val="accent1"/>
                        </a:solidFill>
                        <a:prstDash val="solid"/>
                        <a:miter lim="12096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479" name="Google Shape;479;p21"/>
                      <p:cNvSpPr/>
                      <p:nvPr/>
                    </p:nvSpPr>
                    <p:spPr>
                      <a:xfrm>
                        <a:off x="4738242" y="3483175"/>
                        <a:ext cx="44917" cy="37398"/>
                      </a:xfrm>
                      <a:custGeom>
                        <a:rect b="b" l="l" r="r" t="t"/>
                        <a:pathLst>
                          <a:path extrusionOk="0" fill="none" h="4755" w="5711">
                            <a:moveTo>
                              <a:pt x="1" y="1"/>
                            </a:moveTo>
                            <a:lnTo>
                              <a:pt x="5710" y="4755"/>
                            </a:lnTo>
                          </a:path>
                        </a:pathLst>
                      </a:custGeom>
                      <a:noFill/>
                      <a:ln cap="flat" cmpd="sng" w="1825">
                        <a:solidFill>
                          <a:schemeClr val="accent1"/>
                        </a:solidFill>
                        <a:prstDash val="solid"/>
                        <a:miter lim="12096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480" name="Google Shape;480;p21"/>
                      <p:cNvSpPr/>
                      <p:nvPr/>
                    </p:nvSpPr>
                    <p:spPr>
                      <a:xfrm>
                        <a:off x="4704941" y="3501823"/>
                        <a:ext cx="78217" cy="18750"/>
                      </a:xfrm>
                      <a:custGeom>
                        <a:rect b="b" l="l" r="r" t="t"/>
                        <a:pathLst>
                          <a:path extrusionOk="0" fill="none" h="2384" w="9945">
                            <a:moveTo>
                              <a:pt x="1" y="1"/>
                            </a:moveTo>
                            <a:lnTo>
                              <a:pt x="9944" y="2384"/>
                            </a:lnTo>
                          </a:path>
                        </a:pathLst>
                      </a:custGeom>
                      <a:noFill/>
                      <a:ln cap="flat" cmpd="sng" w="1825">
                        <a:solidFill>
                          <a:schemeClr val="accent1"/>
                        </a:solidFill>
                        <a:prstDash val="solid"/>
                        <a:miter lim="12096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481" name="Google Shape;481;p21"/>
                      <p:cNvSpPr/>
                      <p:nvPr/>
                    </p:nvSpPr>
                    <p:spPr>
                      <a:xfrm>
                        <a:off x="4668220" y="3520565"/>
                        <a:ext cx="115796" cy="19324"/>
                      </a:xfrm>
                      <a:custGeom>
                        <a:rect b="b" l="l" r="r" t="t"/>
                        <a:pathLst>
                          <a:path extrusionOk="0" fill="none" h="2457" w="14723">
                            <a:moveTo>
                              <a:pt x="0" y="2457"/>
                            </a:moveTo>
                            <a:lnTo>
                              <a:pt x="14722" y="1"/>
                            </a:lnTo>
                          </a:path>
                        </a:pathLst>
                      </a:custGeom>
                      <a:noFill/>
                      <a:ln cap="flat" cmpd="sng" w="1825">
                        <a:solidFill>
                          <a:schemeClr val="accent1"/>
                        </a:solidFill>
                        <a:prstDash val="solid"/>
                        <a:miter lim="12096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482" name="Google Shape;482;p21"/>
                      <p:cNvSpPr/>
                      <p:nvPr/>
                    </p:nvSpPr>
                    <p:spPr>
                      <a:xfrm>
                        <a:off x="4813117" y="3462915"/>
                        <a:ext cx="40347" cy="51193"/>
                      </a:xfrm>
                      <a:custGeom>
                        <a:rect b="b" l="l" r="r" t="t"/>
                        <a:pathLst>
                          <a:path extrusionOk="0" fill="none" h="6509" w="5130">
                            <a:moveTo>
                              <a:pt x="5130" y="6508"/>
                            </a:moveTo>
                            <a:lnTo>
                              <a:pt x="1" y="0"/>
                            </a:lnTo>
                          </a:path>
                        </a:pathLst>
                      </a:custGeom>
                      <a:noFill/>
                      <a:ln cap="flat" cmpd="sng" w="1825">
                        <a:solidFill>
                          <a:schemeClr val="accent1"/>
                        </a:solidFill>
                        <a:prstDash val="solid"/>
                        <a:miter lim="12096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483" name="Google Shape;483;p21"/>
                      <p:cNvSpPr/>
                      <p:nvPr/>
                    </p:nvSpPr>
                    <p:spPr>
                      <a:xfrm>
                        <a:off x="4787807" y="3462915"/>
                        <a:ext cx="25317" cy="55000"/>
                      </a:xfrm>
                      <a:custGeom>
                        <a:rect b="b" l="l" r="r" t="t"/>
                        <a:pathLst>
                          <a:path extrusionOk="0" fill="none" h="6993" w="3219">
                            <a:moveTo>
                              <a:pt x="1" y="6992"/>
                            </a:moveTo>
                            <a:lnTo>
                              <a:pt x="3219" y="0"/>
                            </a:lnTo>
                          </a:path>
                        </a:pathLst>
                      </a:custGeom>
                      <a:noFill/>
                      <a:ln cap="flat" cmpd="sng" w="1825">
                        <a:solidFill>
                          <a:schemeClr val="accent1"/>
                        </a:solidFill>
                        <a:prstDash val="solid"/>
                        <a:miter lim="12096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484" name="Google Shape;484;p21"/>
                      <p:cNvSpPr/>
                      <p:nvPr/>
                    </p:nvSpPr>
                    <p:spPr>
                      <a:xfrm>
                        <a:off x="4781342" y="3514100"/>
                        <a:ext cx="72311" cy="6953"/>
                      </a:xfrm>
                      <a:custGeom>
                        <a:rect b="b" l="l" r="r" t="t"/>
                        <a:pathLst>
                          <a:path extrusionOk="0" fill="none" h="884" w="9194">
                            <a:moveTo>
                              <a:pt x="0" y="883"/>
                            </a:moveTo>
                            <a:lnTo>
                              <a:pt x="9194" y="0"/>
                            </a:lnTo>
                          </a:path>
                        </a:pathLst>
                      </a:custGeom>
                      <a:noFill/>
                      <a:ln cap="flat" cmpd="sng" w="1825">
                        <a:solidFill>
                          <a:schemeClr val="accent1"/>
                        </a:solidFill>
                        <a:prstDash val="solid"/>
                        <a:miter lim="12096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485" name="Google Shape;485;p21"/>
                      <p:cNvSpPr/>
                      <p:nvPr/>
                    </p:nvSpPr>
                    <p:spPr>
                      <a:xfrm>
                        <a:off x="4853645" y="3514100"/>
                        <a:ext cx="26175" cy="59184"/>
                      </a:xfrm>
                      <a:custGeom>
                        <a:rect b="b" l="l" r="r" t="t"/>
                        <a:pathLst>
                          <a:path extrusionOk="0" fill="none" h="7525" w="3328">
                            <a:moveTo>
                              <a:pt x="1" y="0"/>
                            </a:moveTo>
                            <a:lnTo>
                              <a:pt x="3328" y="7525"/>
                            </a:lnTo>
                          </a:path>
                        </a:pathLst>
                      </a:custGeom>
                      <a:noFill/>
                      <a:ln cap="flat" cmpd="sng" w="1825">
                        <a:solidFill>
                          <a:schemeClr val="accent1"/>
                        </a:solidFill>
                        <a:prstDash val="solid"/>
                        <a:miter lim="12096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486" name="Google Shape;486;p21"/>
                      <p:cNvSpPr/>
                      <p:nvPr/>
                    </p:nvSpPr>
                    <p:spPr>
                      <a:xfrm>
                        <a:off x="4827392" y="3514100"/>
                        <a:ext cx="26261" cy="100381"/>
                      </a:xfrm>
                      <a:custGeom>
                        <a:rect b="b" l="l" r="r" t="t"/>
                        <a:pathLst>
                          <a:path extrusionOk="0" fill="none" h="12763" w="3339">
                            <a:moveTo>
                              <a:pt x="3339" y="0"/>
                            </a:moveTo>
                            <a:lnTo>
                              <a:pt x="0" y="12762"/>
                            </a:lnTo>
                          </a:path>
                        </a:pathLst>
                      </a:custGeom>
                      <a:noFill/>
                      <a:ln cap="flat" cmpd="sng" w="1825">
                        <a:solidFill>
                          <a:schemeClr val="accent1"/>
                        </a:solidFill>
                        <a:prstDash val="solid"/>
                        <a:miter lim="12096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grpSp>
                    <p:nvGrpSpPr>
                      <p:cNvPr id="487" name="Google Shape;487;p21"/>
                      <p:cNvGrpSpPr/>
                      <p:nvPr/>
                    </p:nvGrpSpPr>
                    <p:grpSpPr>
                      <a:xfrm>
                        <a:off x="4579164" y="3203653"/>
                        <a:ext cx="1244833" cy="1020397"/>
                        <a:chOff x="4579164" y="3203653"/>
                        <a:chExt cx="1244833" cy="1020397"/>
                      </a:xfrm>
                    </p:grpSpPr>
                    <p:sp>
                      <p:nvSpPr>
                        <p:cNvPr id="488" name="Google Shape;488;p21"/>
                        <p:cNvSpPr/>
                        <p:nvPr/>
                      </p:nvSpPr>
                      <p:spPr>
                        <a:xfrm>
                          <a:off x="4879812" y="3466721"/>
                          <a:ext cx="74411" cy="106563"/>
                        </a:xfrm>
                        <a:custGeom>
                          <a:rect b="b" l="l" r="r" t="t"/>
                          <a:pathLst>
                            <a:path extrusionOk="0" fill="none" h="13549" w="9461">
                              <a:moveTo>
                                <a:pt x="1" y="13549"/>
                              </a:moveTo>
                              <a:lnTo>
                                <a:pt x="9460" y="0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chemeClr val="accent1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89" name="Google Shape;489;p21"/>
                        <p:cNvSpPr/>
                        <p:nvPr/>
                      </p:nvSpPr>
                      <p:spPr>
                        <a:xfrm>
                          <a:off x="4954215" y="3408017"/>
                          <a:ext cx="105989" cy="58712"/>
                        </a:xfrm>
                        <a:custGeom>
                          <a:rect b="b" l="l" r="r" t="t"/>
                          <a:pathLst>
                            <a:path extrusionOk="0" fill="none" h="7465" w="13476">
                              <a:moveTo>
                                <a:pt x="0" y="7464"/>
                              </a:moveTo>
                              <a:lnTo>
                                <a:pt x="13476" y="0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chemeClr val="accent1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90" name="Google Shape;490;p21"/>
                        <p:cNvSpPr/>
                        <p:nvPr/>
                      </p:nvSpPr>
                      <p:spPr>
                        <a:xfrm>
                          <a:off x="4953924" y="3465195"/>
                          <a:ext cx="119792" cy="54811"/>
                        </a:xfrm>
                        <a:custGeom>
                          <a:rect b="b" l="l" r="r" t="t"/>
                          <a:pathLst>
                            <a:path extrusionOk="0" fill="none" h="6969" w="15231">
                              <a:moveTo>
                                <a:pt x="1" y="1"/>
                              </a:moveTo>
                              <a:lnTo>
                                <a:pt x="15231" y="6968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chemeClr val="accent1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91" name="Google Shape;491;p21"/>
                        <p:cNvSpPr/>
                        <p:nvPr/>
                      </p:nvSpPr>
                      <p:spPr>
                        <a:xfrm>
                          <a:off x="5073708" y="3521045"/>
                          <a:ext cx="26938" cy="71839"/>
                        </a:xfrm>
                        <a:custGeom>
                          <a:rect b="b" l="l" r="r" t="t"/>
                          <a:pathLst>
                            <a:path extrusionOk="0" fill="none" h="9134" w="3425">
                              <a:moveTo>
                                <a:pt x="1" y="0"/>
                              </a:moveTo>
                              <a:lnTo>
                                <a:pt x="3424" y="9133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chemeClr val="accent1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92" name="Google Shape;492;p21"/>
                        <p:cNvSpPr/>
                        <p:nvPr/>
                      </p:nvSpPr>
                      <p:spPr>
                        <a:xfrm>
                          <a:off x="5100637" y="3586309"/>
                          <a:ext cx="26741" cy="81167"/>
                        </a:xfrm>
                        <a:custGeom>
                          <a:rect b="b" l="l" r="r" t="t"/>
                          <a:pathLst>
                            <a:path extrusionOk="0" fill="none" h="10320" w="3400">
                              <a:moveTo>
                                <a:pt x="3399" y="10319"/>
                              </a:moveTo>
                              <a:lnTo>
                                <a:pt x="0" y="1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chemeClr val="accent1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93" name="Google Shape;493;p21"/>
                        <p:cNvSpPr/>
                        <p:nvPr/>
                      </p:nvSpPr>
                      <p:spPr>
                        <a:xfrm>
                          <a:off x="5088549" y="3252840"/>
                          <a:ext cx="693968" cy="520624"/>
                        </a:xfrm>
                        <a:custGeom>
                          <a:rect b="b" l="l" r="r" t="t"/>
                          <a:pathLst>
                            <a:path extrusionOk="0" fill="none" h="66195" w="88235">
                              <a:moveTo>
                                <a:pt x="1" y="63509"/>
                              </a:moveTo>
                              <a:lnTo>
                                <a:pt x="1537" y="42400"/>
                              </a:lnTo>
                              <a:lnTo>
                                <a:pt x="10077" y="22210"/>
                              </a:lnTo>
                              <a:cubicBezTo>
                                <a:pt x="10077" y="22210"/>
                                <a:pt x="14202" y="33218"/>
                                <a:pt x="14202" y="32384"/>
                              </a:cubicBezTo>
                              <a:cubicBezTo>
                                <a:pt x="14202" y="31561"/>
                                <a:pt x="26009" y="8976"/>
                                <a:pt x="26009" y="8976"/>
                              </a:cubicBezTo>
                              <a:lnTo>
                                <a:pt x="33618" y="31077"/>
                              </a:lnTo>
                              <a:lnTo>
                                <a:pt x="15025" y="46779"/>
                              </a:lnTo>
                              <a:lnTo>
                                <a:pt x="36037" y="48944"/>
                              </a:lnTo>
                              <a:lnTo>
                                <a:pt x="27557" y="58863"/>
                              </a:lnTo>
                              <a:lnTo>
                                <a:pt x="40803" y="66194"/>
                              </a:lnTo>
                              <a:lnTo>
                                <a:pt x="43586" y="48448"/>
                              </a:lnTo>
                              <a:lnTo>
                                <a:pt x="51122" y="29734"/>
                              </a:lnTo>
                              <a:lnTo>
                                <a:pt x="49670" y="16694"/>
                              </a:lnTo>
                              <a:lnTo>
                                <a:pt x="65263" y="21376"/>
                              </a:lnTo>
                              <a:lnTo>
                                <a:pt x="68819" y="9448"/>
                              </a:lnTo>
                              <a:lnTo>
                                <a:pt x="66098" y="1"/>
                              </a:lnTo>
                              <a:lnTo>
                                <a:pt x="88235" y="20069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chemeClr val="accent1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94" name="Google Shape;494;p21"/>
                        <p:cNvSpPr/>
                        <p:nvPr/>
                      </p:nvSpPr>
                      <p:spPr>
                        <a:xfrm>
                          <a:off x="5060203" y="3203653"/>
                          <a:ext cx="544588" cy="316354"/>
                        </a:xfrm>
                        <a:custGeom>
                          <a:rect b="b" l="l" r="r" t="t"/>
                          <a:pathLst>
                            <a:path extrusionOk="0" fill="none" h="40223" w="69242">
                              <a:moveTo>
                                <a:pt x="69242" y="6255"/>
                              </a:moveTo>
                              <a:lnTo>
                                <a:pt x="53274" y="22948"/>
                              </a:lnTo>
                              <a:lnTo>
                                <a:pt x="45532" y="5432"/>
                              </a:lnTo>
                              <a:lnTo>
                                <a:pt x="29613" y="14747"/>
                              </a:lnTo>
                              <a:lnTo>
                                <a:pt x="28790" y="1"/>
                              </a:lnTo>
                              <a:lnTo>
                                <a:pt x="13500" y="28912"/>
                              </a:lnTo>
                              <a:lnTo>
                                <a:pt x="4306" y="13089"/>
                              </a:lnTo>
                              <a:lnTo>
                                <a:pt x="0" y="25984"/>
                              </a:lnTo>
                              <a:lnTo>
                                <a:pt x="1718" y="40222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chemeClr val="accent1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95" name="Google Shape;495;p21"/>
                        <p:cNvSpPr/>
                        <p:nvPr/>
                      </p:nvSpPr>
                      <p:spPr>
                        <a:xfrm>
                          <a:off x="5127371" y="3507533"/>
                          <a:ext cx="124739" cy="267835"/>
                        </a:xfrm>
                        <a:custGeom>
                          <a:rect b="b" l="l" r="r" t="t"/>
                          <a:pathLst>
                            <a:path extrusionOk="0" fill="none" h="34054" w="15860">
                              <a:moveTo>
                                <a:pt x="9266" y="1"/>
                              </a:moveTo>
                              <a:lnTo>
                                <a:pt x="10101" y="14396"/>
                              </a:lnTo>
                              <a:lnTo>
                                <a:pt x="15859" y="34053"/>
                              </a:lnTo>
                              <a:lnTo>
                                <a:pt x="0" y="19851"/>
                              </a:lnTo>
                              <a:lnTo>
                                <a:pt x="1234" y="33642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chemeClr val="accent1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96" name="Google Shape;496;p21"/>
                        <p:cNvSpPr/>
                        <p:nvPr/>
                      </p:nvSpPr>
                      <p:spPr>
                        <a:xfrm>
                          <a:off x="5100637" y="3507533"/>
                          <a:ext cx="99618" cy="78784"/>
                        </a:xfrm>
                        <a:custGeom>
                          <a:rect b="b" l="l" r="r" t="t"/>
                          <a:pathLst>
                            <a:path extrusionOk="0" fill="none" h="10017" w="12666">
                              <a:moveTo>
                                <a:pt x="0" y="10017"/>
                              </a:moveTo>
                              <a:lnTo>
                                <a:pt x="12665" y="1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chemeClr val="accent1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97" name="Google Shape;497;p21"/>
                        <p:cNvSpPr/>
                        <p:nvPr/>
                      </p:nvSpPr>
                      <p:spPr>
                        <a:xfrm>
                          <a:off x="5200248" y="3501068"/>
                          <a:ext cx="156514" cy="6473"/>
                        </a:xfrm>
                        <a:custGeom>
                          <a:rect b="b" l="l" r="r" t="t"/>
                          <a:pathLst>
                            <a:path extrusionOk="0" fill="none" h="823" w="19900">
                              <a:moveTo>
                                <a:pt x="0" y="823"/>
                              </a:moveTo>
                              <a:lnTo>
                                <a:pt x="19900" y="0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chemeClr val="accent1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98" name="Google Shape;498;p21"/>
                        <p:cNvSpPr/>
                        <p:nvPr/>
                      </p:nvSpPr>
                      <p:spPr>
                        <a:xfrm>
                          <a:off x="5127371" y="3507533"/>
                          <a:ext cx="72885" cy="155853"/>
                        </a:xfrm>
                        <a:custGeom>
                          <a:rect b="b" l="l" r="r" t="t"/>
                          <a:pathLst>
                            <a:path extrusionOk="0" fill="none" h="19816" w="9267">
                              <a:moveTo>
                                <a:pt x="9266" y="1"/>
                              </a:moveTo>
                              <a:lnTo>
                                <a:pt x="0" y="19815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chemeClr val="accent1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99" name="Google Shape;499;p21"/>
                        <p:cNvSpPr/>
                        <p:nvPr/>
                      </p:nvSpPr>
                      <p:spPr>
                        <a:xfrm>
                          <a:off x="5352947" y="3384139"/>
                          <a:ext cx="126265" cy="117692"/>
                        </a:xfrm>
                        <a:custGeom>
                          <a:rect b="b" l="l" r="r" t="t"/>
                          <a:pathLst>
                            <a:path extrusionOk="0" fill="none" h="14964" w="16054">
                              <a:moveTo>
                                <a:pt x="1" y="14964"/>
                              </a:moveTo>
                              <a:lnTo>
                                <a:pt x="16053" y="0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chemeClr val="accent1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00" name="Google Shape;500;p21"/>
                        <p:cNvSpPr/>
                        <p:nvPr/>
                      </p:nvSpPr>
                      <p:spPr>
                        <a:xfrm>
                          <a:off x="5356753" y="3246375"/>
                          <a:ext cx="61567" cy="254700"/>
                        </a:xfrm>
                        <a:custGeom>
                          <a:rect b="b" l="l" r="r" t="t"/>
                          <a:pathLst>
                            <a:path extrusionOk="0" fill="none" h="32384" w="7828">
                              <a:moveTo>
                                <a:pt x="1" y="32383"/>
                              </a:moveTo>
                              <a:lnTo>
                                <a:pt x="7827" y="0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chemeClr val="accent1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01" name="Google Shape;501;p21"/>
                        <p:cNvSpPr/>
                        <p:nvPr/>
                      </p:nvSpPr>
                      <p:spPr>
                        <a:xfrm>
                          <a:off x="5352947" y="3486698"/>
                          <a:ext cx="141483" cy="10571"/>
                        </a:xfrm>
                        <a:custGeom>
                          <a:rect b="b" l="l" r="r" t="t"/>
                          <a:pathLst>
                            <a:path extrusionOk="0" fill="none" h="1344" w="17989">
                              <a:moveTo>
                                <a:pt x="1" y="1343"/>
                              </a:moveTo>
                              <a:lnTo>
                                <a:pt x="17989" y="0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chemeClr val="accent1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02" name="Google Shape;502;p21"/>
                        <p:cNvSpPr/>
                        <p:nvPr/>
                      </p:nvSpPr>
                      <p:spPr>
                        <a:xfrm>
                          <a:off x="5353898" y="3501068"/>
                          <a:ext cx="18089" cy="136725"/>
                        </a:xfrm>
                        <a:custGeom>
                          <a:rect b="b" l="l" r="r" t="t"/>
                          <a:pathLst>
                            <a:path extrusionOk="0" fill="none" h="17384" w="2300">
                              <a:moveTo>
                                <a:pt x="1" y="0"/>
                              </a:moveTo>
                              <a:lnTo>
                                <a:pt x="2299" y="17383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chemeClr val="accent1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03" name="Google Shape;503;p21"/>
                        <p:cNvSpPr/>
                        <p:nvPr/>
                      </p:nvSpPr>
                      <p:spPr>
                        <a:xfrm>
                          <a:off x="5206721" y="3620749"/>
                          <a:ext cx="102379" cy="98863"/>
                        </a:xfrm>
                        <a:custGeom>
                          <a:rect b="b" l="l" r="r" t="t"/>
                          <a:pathLst>
                            <a:path extrusionOk="0" fill="none" h="12570" w="13017">
                              <a:moveTo>
                                <a:pt x="0" y="1"/>
                              </a:moveTo>
                              <a:lnTo>
                                <a:pt x="13016" y="12569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chemeClr val="accent1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04" name="Google Shape;504;p21"/>
                        <p:cNvSpPr/>
                        <p:nvPr/>
                      </p:nvSpPr>
                      <p:spPr>
                        <a:xfrm>
                          <a:off x="5293102" y="3715798"/>
                          <a:ext cx="15997" cy="101238"/>
                        </a:xfrm>
                        <a:custGeom>
                          <a:rect b="b" l="l" r="r" t="t"/>
                          <a:pathLst>
                            <a:path extrusionOk="0" fill="none" h="12872" w="2034">
                              <a:moveTo>
                                <a:pt x="2033" y="0"/>
                              </a:moveTo>
                              <a:lnTo>
                                <a:pt x="1" y="12871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chemeClr val="accent1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05" name="Google Shape;505;p21"/>
                        <p:cNvSpPr/>
                        <p:nvPr/>
                      </p:nvSpPr>
                      <p:spPr>
                        <a:xfrm>
                          <a:off x="5127371" y="3659854"/>
                          <a:ext cx="92862" cy="134539"/>
                        </a:xfrm>
                        <a:custGeom>
                          <a:rect b="b" l="l" r="r" t="t"/>
                          <a:pathLst>
                            <a:path extrusionOk="0" fill="none" h="17106" w="11807">
                              <a:moveTo>
                                <a:pt x="11807" y="17105"/>
                              </a:moveTo>
                              <a:lnTo>
                                <a:pt x="0" y="1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chemeClr val="accent1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06" name="Google Shape;506;p21"/>
                        <p:cNvSpPr/>
                        <p:nvPr/>
                      </p:nvSpPr>
                      <p:spPr>
                        <a:xfrm>
                          <a:off x="5479203" y="3327149"/>
                          <a:ext cx="150615" cy="56998"/>
                        </a:xfrm>
                        <a:custGeom>
                          <a:rect b="b" l="l" r="r" t="t"/>
                          <a:pathLst>
                            <a:path extrusionOk="0" fill="none" h="7247" w="19150">
                              <a:moveTo>
                                <a:pt x="19149" y="0"/>
                              </a:moveTo>
                              <a:lnTo>
                                <a:pt x="0" y="7246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chemeClr val="accent1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07" name="Google Shape;507;p21"/>
                        <p:cNvSpPr/>
                        <p:nvPr/>
                      </p:nvSpPr>
                      <p:spPr>
                        <a:xfrm>
                          <a:off x="5371980" y="3633790"/>
                          <a:ext cx="59373" cy="4003"/>
                        </a:xfrm>
                        <a:custGeom>
                          <a:rect b="b" l="l" r="r" t="t"/>
                          <a:pathLst>
                            <a:path extrusionOk="0" fill="none" h="509" w="7549">
                              <a:moveTo>
                                <a:pt x="0" y="508"/>
                              </a:moveTo>
                              <a:lnTo>
                                <a:pt x="7549" y="0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chemeClr val="accent1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08" name="Google Shape;508;p21"/>
                        <p:cNvSpPr/>
                        <p:nvPr/>
                      </p:nvSpPr>
                      <p:spPr>
                        <a:xfrm>
                          <a:off x="5352947" y="3497261"/>
                          <a:ext cx="78406" cy="136536"/>
                        </a:xfrm>
                        <a:custGeom>
                          <a:rect b="b" l="l" r="r" t="t"/>
                          <a:pathLst>
                            <a:path extrusionOk="0" fill="none" h="17360" w="9969">
                              <a:moveTo>
                                <a:pt x="9969" y="17359"/>
                              </a:moveTo>
                              <a:lnTo>
                                <a:pt x="1" y="0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chemeClr val="accent1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09" name="Google Shape;509;p21"/>
                        <p:cNvSpPr/>
                        <p:nvPr/>
                      </p:nvSpPr>
                      <p:spPr>
                        <a:xfrm>
                          <a:off x="4917296" y="3466721"/>
                          <a:ext cx="40733" cy="122356"/>
                        </a:xfrm>
                        <a:custGeom>
                          <a:rect b="b" l="l" r="r" t="t"/>
                          <a:pathLst>
                            <a:path extrusionOk="0" fill="none" h="15557" w="5179">
                              <a:moveTo>
                                <a:pt x="1" y="15557"/>
                              </a:moveTo>
                              <a:lnTo>
                                <a:pt x="5178" y="0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chemeClr val="accent1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10" name="Google Shape;510;p21"/>
                        <p:cNvSpPr/>
                        <p:nvPr/>
                      </p:nvSpPr>
                      <p:spPr>
                        <a:xfrm>
                          <a:off x="5060203" y="3408017"/>
                          <a:ext cx="111416" cy="19513"/>
                        </a:xfrm>
                        <a:custGeom>
                          <a:rect b="b" l="l" r="r" t="t"/>
                          <a:pathLst>
                            <a:path extrusionOk="0" fill="none" h="2481" w="14166">
                              <a:moveTo>
                                <a:pt x="0" y="0"/>
                              </a:moveTo>
                              <a:lnTo>
                                <a:pt x="14165" y="2480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chemeClr val="accent1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11" name="Google Shape;511;p21"/>
                        <p:cNvSpPr/>
                        <p:nvPr/>
                      </p:nvSpPr>
                      <p:spPr>
                        <a:xfrm>
                          <a:off x="5127371" y="3620749"/>
                          <a:ext cx="79358" cy="42636"/>
                        </a:xfrm>
                        <a:custGeom>
                          <a:rect b="b" l="l" r="r" t="t"/>
                          <a:pathLst>
                            <a:path extrusionOk="0" fill="none" h="5421" w="10090">
                              <a:moveTo>
                                <a:pt x="0" y="5420"/>
                              </a:moveTo>
                              <a:lnTo>
                                <a:pt x="10089" y="1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chemeClr val="accent1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512" name="Google Shape;512;p21"/>
                        <p:cNvGrpSpPr/>
                        <p:nvPr/>
                      </p:nvGrpSpPr>
                      <p:grpSpPr>
                        <a:xfrm>
                          <a:off x="4579164" y="3203653"/>
                          <a:ext cx="1244833" cy="1020397"/>
                          <a:chOff x="4579164" y="3203653"/>
                          <a:chExt cx="1244833" cy="1020397"/>
                        </a:xfrm>
                      </p:grpSpPr>
                      <p:sp>
                        <p:nvSpPr>
                          <p:cNvPr id="513" name="Google Shape;513;p21"/>
                          <p:cNvSpPr/>
                          <p:nvPr/>
                        </p:nvSpPr>
                        <p:spPr>
                          <a:xfrm>
                            <a:off x="4949551" y="3708185"/>
                            <a:ext cx="37972" cy="3815"/>
                          </a:xfrm>
                          <a:custGeom>
                            <a:rect b="b" l="l" r="r" t="t"/>
                            <a:pathLst>
                              <a:path extrusionOk="0" fill="none" h="485" w="4828">
                                <a:moveTo>
                                  <a:pt x="0" y="1"/>
                                </a:moveTo>
                                <a:lnTo>
                                  <a:pt x="4827" y="485"/>
                                </a:lnTo>
                              </a:path>
                            </a:pathLst>
                          </a:custGeom>
                          <a:noFill/>
                          <a:ln cap="flat" cmpd="sng" w="1825">
                            <a:solidFill>
                              <a:schemeClr val="accent1"/>
                            </a:solidFill>
                            <a:prstDash val="solid"/>
                            <a:miter lim="12096"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91425" lIns="91425" spcFirstLastPara="1" rIns="91425" wrap="square" tIns="91425">
                            <a:noAutofit/>
                          </a:bodyPr>
                          <a:lstStyle/>
                          <a:p>
                            <a:pPr indent="0" lvl="0" marL="0" rtl="0" algn="l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grpSp>
                        <p:nvGrpSpPr>
                          <p:cNvPr id="514" name="Google Shape;514;p21"/>
                          <p:cNvGrpSpPr/>
                          <p:nvPr/>
                        </p:nvGrpSpPr>
                        <p:grpSpPr>
                          <a:xfrm>
                            <a:off x="4579164" y="3203653"/>
                            <a:ext cx="1244833" cy="1020397"/>
                            <a:chOff x="4579164" y="3203653"/>
                            <a:chExt cx="1244833" cy="1020397"/>
                          </a:xfrm>
                        </p:grpSpPr>
                        <p:sp>
                          <p:nvSpPr>
                            <p:cNvPr id="515" name="Google Shape;515;p21"/>
                            <p:cNvSpPr/>
                            <p:nvPr/>
                          </p:nvSpPr>
                          <p:spPr>
                            <a:xfrm>
                              <a:off x="4953357" y="3586309"/>
                              <a:ext cx="147288" cy="121884"/>
                            </a:xfrm>
                            <a:custGeom>
                              <a:rect b="b" l="l" r="r" t="t"/>
                              <a:pathLst>
                                <a:path extrusionOk="0" fill="none" h="15497" w="18727">
                                  <a:moveTo>
                                    <a:pt x="18726" y="1"/>
                                  </a:moveTo>
                                  <a:lnTo>
                                    <a:pt x="0" y="15497"/>
                                  </a:lnTo>
                                </a:path>
                              </a:pathLst>
                            </a:custGeom>
                            <a:noFill/>
                            <a:ln cap="flat" cmpd="sng" w="1825">
                              <a:solidFill>
                                <a:schemeClr val="accent1"/>
                              </a:solidFill>
                              <a:prstDash val="solid"/>
                              <a:miter lim="12096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91425" lIns="91425" spcFirstLastPara="1" rIns="91425" wrap="square" tIns="91425">
                              <a:noAutofit/>
                            </a:bodyPr>
                            <a:lstStyle/>
                            <a:p>
                              <a:pPr indent="0" lvl="0" marL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516" name="Google Shape;516;p21"/>
                            <p:cNvSpPr/>
                            <p:nvPr/>
                          </p:nvSpPr>
                          <p:spPr>
                            <a:xfrm>
                              <a:off x="4987515" y="3592876"/>
                              <a:ext cx="113130" cy="119123"/>
                            </a:xfrm>
                            <a:custGeom>
                              <a:rect b="b" l="l" r="r" t="t"/>
                              <a:pathLst>
                                <a:path extrusionOk="0" fill="none" h="15146" w="14384">
                                  <a:moveTo>
                                    <a:pt x="0" y="15146"/>
                                  </a:moveTo>
                                  <a:lnTo>
                                    <a:pt x="14383" y="0"/>
                                  </a:lnTo>
                                </a:path>
                              </a:pathLst>
                            </a:custGeom>
                            <a:noFill/>
                            <a:ln cap="flat" cmpd="sng" w="1825">
                              <a:solidFill>
                                <a:schemeClr val="accent1"/>
                              </a:solidFill>
                              <a:prstDash val="solid"/>
                              <a:miter lim="12096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91425" lIns="91425" spcFirstLastPara="1" rIns="91425" wrap="square" tIns="91425">
                              <a:noAutofit/>
                            </a:bodyPr>
                            <a:lstStyle/>
                            <a:p>
                              <a:pPr indent="0" lvl="0" marL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517" name="Google Shape;517;p21"/>
                            <p:cNvSpPr/>
                            <p:nvPr/>
                          </p:nvSpPr>
                          <p:spPr>
                            <a:xfrm>
                              <a:off x="4913395" y="3708185"/>
                              <a:ext cx="39970" cy="45389"/>
                            </a:xfrm>
                            <a:custGeom>
                              <a:rect b="b" l="l" r="r" t="t"/>
                              <a:pathLst>
                                <a:path extrusionOk="0" fill="none" h="5771" w="5082">
                                  <a:moveTo>
                                    <a:pt x="1" y="5771"/>
                                  </a:moveTo>
                                  <a:lnTo>
                                    <a:pt x="5081" y="1"/>
                                  </a:lnTo>
                                </a:path>
                              </a:pathLst>
                            </a:custGeom>
                            <a:noFill/>
                            <a:ln cap="flat" cmpd="sng" w="1825">
                              <a:solidFill>
                                <a:schemeClr val="accent1"/>
                              </a:solidFill>
                              <a:prstDash val="solid"/>
                              <a:miter lim="12096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91425" lIns="91425" spcFirstLastPara="1" rIns="91425" wrap="square" tIns="91425">
                              <a:noAutofit/>
                            </a:bodyPr>
                            <a:lstStyle/>
                            <a:p>
                              <a:pPr indent="0" lvl="0" marL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518" name="Google Shape;518;p21"/>
                            <p:cNvSpPr/>
                            <p:nvPr/>
                          </p:nvSpPr>
                          <p:spPr>
                            <a:xfrm>
                              <a:off x="4888943" y="3704378"/>
                              <a:ext cx="60616" cy="26080"/>
                            </a:xfrm>
                            <a:custGeom>
                              <a:rect b="b" l="l" r="r" t="t"/>
                              <a:pathLst>
                                <a:path extrusionOk="0" fill="none" h="3316" w="7707">
                                  <a:moveTo>
                                    <a:pt x="1" y="3315"/>
                                  </a:moveTo>
                                  <a:lnTo>
                                    <a:pt x="7706" y="1"/>
                                  </a:lnTo>
                                </a:path>
                              </a:pathLst>
                            </a:custGeom>
                            <a:noFill/>
                            <a:ln cap="flat" cmpd="sng" w="1825">
                              <a:solidFill>
                                <a:schemeClr val="accent1"/>
                              </a:solidFill>
                              <a:prstDash val="solid"/>
                              <a:miter lim="12096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91425" lIns="91425" spcFirstLastPara="1" rIns="91425" wrap="square" tIns="91425">
                              <a:noAutofit/>
                            </a:bodyPr>
                            <a:lstStyle/>
                            <a:p>
                              <a:pPr indent="0" lvl="0" marL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519" name="Google Shape;519;p21"/>
                            <p:cNvSpPr/>
                            <p:nvPr/>
                          </p:nvSpPr>
                          <p:spPr>
                            <a:xfrm>
                              <a:off x="4917296" y="3589069"/>
                              <a:ext cx="32262" cy="119123"/>
                            </a:xfrm>
                            <a:custGeom>
                              <a:rect b="b" l="l" r="r" t="t"/>
                              <a:pathLst>
                                <a:path extrusionOk="0" fill="none" h="15146" w="4102">
                                  <a:moveTo>
                                    <a:pt x="1" y="1"/>
                                  </a:moveTo>
                                  <a:lnTo>
                                    <a:pt x="4101" y="15146"/>
                                  </a:lnTo>
                                </a:path>
                              </a:pathLst>
                            </a:custGeom>
                            <a:noFill/>
                            <a:ln cap="flat" cmpd="sng" w="1825">
                              <a:solidFill>
                                <a:schemeClr val="accent1"/>
                              </a:solidFill>
                              <a:prstDash val="solid"/>
                              <a:miter lim="12096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91425" lIns="91425" spcFirstLastPara="1" rIns="91425" wrap="square" tIns="91425">
                              <a:noAutofit/>
                            </a:bodyPr>
                            <a:lstStyle/>
                            <a:p>
                              <a:pPr indent="0" lvl="0" marL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520" name="Google Shape;520;p21"/>
                            <p:cNvSpPr/>
                            <p:nvPr/>
                          </p:nvSpPr>
                          <p:spPr>
                            <a:xfrm>
                              <a:off x="4949551" y="3708185"/>
                              <a:ext cx="22840" cy="72885"/>
                            </a:xfrm>
                            <a:custGeom>
                              <a:rect b="b" l="l" r="r" t="t"/>
                              <a:pathLst>
                                <a:path extrusionOk="0" fill="none" h="9267" w="2904">
                                  <a:moveTo>
                                    <a:pt x="0" y="1"/>
                                  </a:moveTo>
                                  <a:lnTo>
                                    <a:pt x="2904" y="9267"/>
                                  </a:lnTo>
                                </a:path>
                              </a:pathLst>
                            </a:custGeom>
                            <a:noFill/>
                            <a:ln cap="flat" cmpd="sng" w="1825">
                              <a:solidFill>
                                <a:schemeClr val="accent1"/>
                              </a:solidFill>
                              <a:prstDash val="solid"/>
                              <a:miter lim="12096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91425" lIns="91425" spcFirstLastPara="1" rIns="91425" wrap="square" tIns="91425">
                              <a:noAutofit/>
                            </a:bodyPr>
                            <a:lstStyle/>
                            <a:p>
                              <a:pPr indent="0" lvl="0" marL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521" name="Google Shape;521;p21"/>
                            <p:cNvSpPr/>
                            <p:nvPr/>
                          </p:nvSpPr>
                          <p:spPr>
                            <a:xfrm>
                              <a:off x="4912066" y="3752237"/>
                              <a:ext cx="60325" cy="28833"/>
                            </a:xfrm>
                            <a:custGeom>
                              <a:rect b="b" l="l" r="r" t="t"/>
                              <a:pathLst>
                                <a:path extrusionOk="0" fill="none" h="3666" w="7670">
                                  <a:moveTo>
                                    <a:pt x="0" y="1"/>
                                  </a:moveTo>
                                  <a:lnTo>
                                    <a:pt x="7670" y="3666"/>
                                  </a:lnTo>
                                </a:path>
                              </a:pathLst>
                            </a:custGeom>
                            <a:noFill/>
                            <a:ln cap="flat" cmpd="sng" w="1825">
                              <a:solidFill>
                                <a:schemeClr val="accent1"/>
                              </a:solidFill>
                              <a:prstDash val="solid"/>
                              <a:miter lim="12096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91425" lIns="91425" spcFirstLastPara="1" rIns="91425" wrap="square" tIns="91425">
                              <a:noAutofit/>
                            </a:bodyPr>
                            <a:lstStyle/>
                            <a:p>
                              <a:pPr indent="0" lvl="0" marL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grpSp>
                          <p:nvGrpSpPr>
                            <p:cNvPr id="522" name="Google Shape;522;p21"/>
                            <p:cNvGrpSpPr/>
                            <p:nvPr/>
                          </p:nvGrpSpPr>
                          <p:grpSpPr>
                            <a:xfrm>
                              <a:off x="4579164" y="3203653"/>
                              <a:ext cx="1244833" cy="1020397"/>
                              <a:chOff x="4579164" y="3203653"/>
                              <a:chExt cx="1244833" cy="1020397"/>
                            </a:xfrm>
                          </p:grpSpPr>
                          <p:sp>
                            <p:nvSpPr>
                              <p:cNvPr id="523" name="Google Shape;523;p21"/>
                              <p:cNvSpPr/>
                              <p:nvPr/>
                            </p:nvSpPr>
                            <p:spPr>
                              <a:xfrm>
                                <a:off x="4590301" y="3738347"/>
                                <a:ext cx="92956" cy="91722"/>
                              </a:xfrm>
                              <a:custGeom>
                                <a:rect b="b" l="l" r="r" t="t"/>
                                <a:pathLst>
                                  <a:path extrusionOk="0" fill="none" h="11662" w="11819">
                                    <a:moveTo>
                                      <a:pt x="0" y="0"/>
                                    </a:moveTo>
                                    <a:lnTo>
                                      <a:pt x="11819" y="11662"/>
                                    </a:lnTo>
                                  </a:path>
                                </a:pathLst>
                              </a:custGeom>
                              <a:noFill/>
                              <a:ln cap="flat" cmpd="sng" w="1825">
                                <a:solidFill>
                                  <a:schemeClr val="accent1"/>
                                </a:solidFill>
                                <a:prstDash val="solid"/>
                                <a:miter lim="12096"/>
                                <a:headEnd len="sm" w="sm" type="none"/>
                                <a:tailEnd len="sm" w="sm" type="none"/>
                              </a:ln>
                            </p:spPr>
                            <p:txBody>
                              <a:bodyPr anchorCtr="0" anchor="ctr" bIns="91425" lIns="91425" spcFirstLastPara="1" rIns="91425" wrap="square" tIns="91425">
                                <a:noAutofit/>
                              </a:bodyPr>
                              <a:lstStyle/>
                              <a:p>
                                <a:pPr indent="0" lvl="0" marL="0" rtl="0" algn="l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r>
                                  <a:t/>
                                </a:r>
                                <a:endParaRPr>
                                  <a:solidFill>
                                    <a:schemeClr val="accent1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524" name="Google Shape;524;p21"/>
                              <p:cNvSpPr/>
                              <p:nvPr/>
                            </p:nvSpPr>
                            <p:spPr>
                              <a:xfrm>
                                <a:off x="4683250" y="3652241"/>
                                <a:ext cx="33591" cy="177828"/>
                              </a:xfrm>
                              <a:custGeom>
                                <a:rect b="b" l="l" r="r" t="t"/>
                                <a:pathLst>
                                  <a:path extrusionOk="0" fill="none" h="22610" w="4271">
                                    <a:moveTo>
                                      <a:pt x="1" y="22610"/>
                                    </a:moveTo>
                                    <a:lnTo>
                                      <a:pt x="4271" y="1"/>
                                    </a:lnTo>
                                  </a:path>
                                </a:pathLst>
                              </a:custGeom>
                              <a:noFill/>
                              <a:ln cap="flat" cmpd="sng" w="1825">
                                <a:solidFill>
                                  <a:schemeClr val="accent1"/>
                                </a:solidFill>
                                <a:prstDash val="solid"/>
                                <a:miter lim="12096"/>
                                <a:headEnd len="sm" w="sm" type="none"/>
                                <a:tailEnd len="sm" w="sm" type="none"/>
                              </a:ln>
                            </p:spPr>
                            <p:txBody>
                              <a:bodyPr anchorCtr="0" anchor="ctr" bIns="91425" lIns="91425" spcFirstLastPara="1" rIns="91425" wrap="square" tIns="91425">
                                <a:noAutofit/>
                              </a:bodyPr>
                              <a:lstStyle/>
                              <a:p>
                                <a:pPr indent="0" lvl="0" marL="0" rtl="0" algn="l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r>
                                  <a:t/>
                                </a:r>
                                <a:endParaRPr>
                                  <a:solidFill>
                                    <a:schemeClr val="accent1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525" name="Google Shape;525;p21"/>
                              <p:cNvSpPr/>
                              <p:nvPr/>
                            </p:nvSpPr>
                            <p:spPr>
                              <a:xfrm>
                                <a:off x="4716833" y="3652241"/>
                                <a:ext cx="70982" cy="207707"/>
                              </a:xfrm>
                              <a:custGeom>
                                <a:rect b="b" l="l" r="r" t="t"/>
                                <a:pathLst>
                                  <a:path extrusionOk="0" fill="none" h="26409" w="9025">
                                    <a:moveTo>
                                      <a:pt x="1" y="1"/>
                                    </a:moveTo>
                                    <a:lnTo>
                                      <a:pt x="9025" y="26408"/>
                                    </a:lnTo>
                                  </a:path>
                                </a:pathLst>
                              </a:custGeom>
                              <a:noFill/>
                              <a:ln cap="flat" cmpd="sng" w="1825">
                                <a:solidFill>
                                  <a:schemeClr val="accent1"/>
                                </a:solidFill>
                                <a:prstDash val="solid"/>
                                <a:miter lim="12096"/>
                                <a:headEnd len="sm" w="sm" type="none"/>
                                <a:tailEnd len="sm" w="sm" type="none"/>
                              </a:ln>
                            </p:spPr>
                            <p:txBody>
                              <a:bodyPr anchorCtr="0" anchor="ctr" bIns="91425" lIns="91425" spcFirstLastPara="1" rIns="91425" wrap="square" tIns="91425">
                                <a:noAutofit/>
                              </a:bodyPr>
                              <a:lstStyle/>
                              <a:p>
                                <a:pPr indent="0" lvl="0" marL="0" rtl="0" algn="l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r>
                                  <a:t/>
                                </a:r>
                                <a:endParaRPr>
                                  <a:solidFill>
                                    <a:schemeClr val="accent1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526" name="Google Shape;526;p21"/>
                              <p:cNvSpPr/>
                              <p:nvPr/>
                            </p:nvSpPr>
                            <p:spPr>
                              <a:xfrm>
                                <a:off x="4813117" y="3694578"/>
                                <a:ext cx="44154" cy="139297"/>
                              </a:xfrm>
                              <a:custGeom>
                                <a:rect b="b" l="l" r="r" t="t"/>
                                <a:pathLst>
                                  <a:path extrusionOk="0" fill="none" h="17711" w="5614">
                                    <a:moveTo>
                                      <a:pt x="5614" y="17711"/>
                                    </a:moveTo>
                                    <a:lnTo>
                                      <a:pt x="1" y="1"/>
                                    </a:lnTo>
                                  </a:path>
                                </a:pathLst>
                              </a:custGeom>
                              <a:noFill/>
                              <a:ln cap="flat" cmpd="sng" w="1825">
                                <a:solidFill>
                                  <a:schemeClr val="accent1"/>
                                </a:solidFill>
                                <a:prstDash val="solid"/>
                                <a:miter lim="12096"/>
                                <a:headEnd len="sm" w="sm" type="none"/>
                                <a:tailEnd len="sm" w="sm" type="none"/>
                              </a:ln>
                            </p:spPr>
                            <p:txBody>
                              <a:bodyPr anchorCtr="0" anchor="ctr" bIns="91425" lIns="91425" spcFirstLastPara="1" rIns="91425" wrap="square" tIns="91425">
                                <a:noAutofit/>
                              </a:bodyPr>
                              <a:lstStyle/>
                              <a:p>
                                <a:pPr indent="0" lvl="0" marL="0" rtl="0" algn="l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r>
                                  <a:t/>
                                </a:r>
                                <a:endParaRPr>
                                  <a:solidFill>
                                    <a:schemeClr val="accent1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527" name="Google Shape;527;p21"/>
                              <p:cNvSpPr/>
                              <p:nvPr/>
                            </p:nvSpPr>
                            <p:spPr>
                              <a:xfrm>
                                <a:off x="4787807" y="3694578"/>
                                <a:ext cx="25317" cy="165369"/>
                              </a:xfrm>
                              <a:custGeom>
                                <a:rect b="b" l="l" r="r" t="t"/>
                                <a:pathLst>
                                  <a:path extrusionOk="0" fill="none" h="21026" w="3219">
                                    <a:moveTo>
                                      <a:pt x="3219" y="1"/>
                                    </a:moveTo>
                                    <a:lnTo>
                                      <a:pt x="1" y="21025"/>
                                    </a:lnTo>
                                  </a:path>
                                </a:pathLst>
                              </a:custGeom>
                              <a:noFill/>
                              <a:ln cap="flat" cmpd="sng" w="1825">
                                <a:solidFill>
                                  <a:schemeClr val="accent1"/>
                                </a:solidFill>
                                <a:prstDash val="solid"/>
                                <a:miter lim="12096"/>
                                <a:headEnd len="sm" w="sm" type="none"/>
                                <a:tailEnd len="sm" w="sm" type="none"/>
                              </a:ln>
                            </p:spPr>
                            <p:txBody>
                              <a:bodyPr anchorCtr="0" anchor="ctr" bIns="91425" lIns="91425" spcFirstLastPara="1" rIns="91425" wrap="square" tIns="91425">
                                <a:noAutofit/>
                              </a:bodyPr>
                              <a:lstStyle/>
                              <a:p>
                                <a:pPr indent="0" lvl="0" marL="0" rtl="0" algn="l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r>
                                  <a:t/>
                                </a:r>
                                <a:endParaRPr>
                                  <a:solidFill>
                                    <a:schemeClr val="accent1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528" name="Google Shape;528;p21"/>
                              <p:cNvSpPr/>
                              <p:nvPr/>
                            </p:nvSpPr>
                            <p:spPr>
                              <a:xfrm>
                                <a:off x="4683250" y="3830061"/>
                                <a:ext cx="106374" cy="25223"/>
                              </a:xfrm>
                              <a:custGeom>
                                <a:rect b="b" l="l" r="r" t="t"/>
                                <a:pathLst>
                                  <a:path extrusionOk="0" fill="none" h="3207" w="13525">
                                    <a:moveTo>
                                      <a:pt x="1" y="1"/>
                                    </a:moveTo>
                                    <a:lnTo>
                                      <a:pt x="13525" y="3206"/>
                                    </a:lnTo>
                                  </a:path>
                                </a:pathLst>
                              </a:custGeom>
                              <a:noFill/>
                              <a:ln cap="flat" cmpd="sng" w="1825">
                                <a:solidFill>
                                  <a:schemeClr val="accent1"/>
                                </a:solidFill>
                                <a:prstDash val="solid"/>
                                <a:miter lim="12096"/>
                                <a:headEnd len="sm" w="sm" type="none"/>
                                <a:tailEnd len="sm" w="sm" type="none"/>
                              </a:ln>
                            </p:spPr>
                            <p:txBody>
                              <a:bodyPr anchorCtr="0" anchor="ctr" bIns="91425" lIns="91425" spcFirstLastPara="1" rIns="91425" wrap="square" tIns="91425">
                                <a:noAutofit/>
                              </a:bodyPr>
                              <a:lstStyle/>
                              <a:p>
                                <a:pPr indent="0" lvl="0" marL="0" rtl="0" algn="l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r>
                                  <a:t/>
                                </a:r>
                                <a:endParaRPr>
                                  <a:solidFill>
                                    <a:schemeClr val="accent1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529" name="Google Shape;529;p21"/>
                              <p:cNvSpPr/>
                              <p:nvPr/>
                            </p:nvSpPr>
                            <p:spPr>
                              <a:xfrm>
                                <a:off x="4670980" y="3830061"/>
                                <a:ext cx="12277" cy="79263"/>
                              </a:xfrm>
                              <a:custGeom>
                                <a:rect b="b" l="l" r="r" t="t"/>
                                <a:pathLst>
                                  <a:path extrusionOk="0" fill="none" h="10078" w="1561">
                                    <a:moveTo>
                                      <a:pt x="1561" y="1"/>
                                    </a:moveTo>
                                    <a:lnTo>
                                      <a:pt x="0" y="10077"/>
                                    </a:lnTo>
                                  </a:path>
                                </a:pathLst>
                              </a:custGeom>
                              <a:noFill/>
                              <a:ln cap="flat" cmpd="sng" w="1825">
                                <a:solidFill>
                                  <a:schemeClr val="accent1"/>
                                </a:solidFill>
                                <a:prstDash val="solid"/>
                                <a:miter lim="12096"/>
                                <a:headEnd len="sm" w="sm" type="none"/>
                                <a:tailEnd len="sm" w="sm" type="none"/>
                              </a:ln>
                            </p:spPr>
                            <p:txBody>
                              <a:bodyPr anchorCtr="0" anchor="ctr" bIns="91425" lIns="91425" spcFirstLastPara="1" rIns="91425" wrap="square" tIns="91425">
                                <a:noAutofit/>
                              </a:bodyPr>
                              <a:lstStyle/>
                              <a:p>
                                <a:pPr indent="0" lvl="0" marL="0" rtl="0" algn="l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r>
                                  <a:t/>
                                </a:r>
                                <a:endParaRPr>
                                  <a:solidFill>
                                    <a:schemeClr val="accent1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530" name="Google Shape;530;p21"/>
                              <p:cNvSpPr/>
                              <p:nvPr/>
                            </p:nvSpPr>
                            <p:spPr>
                              <a:xfrm>
                                <a:off x="4583828" y="3830061"/>
                                <a:ext cx="99429" cy="34543"/>
                              </a:xfrm>
                              <a:custGeom>
                                <a:rect b="b" l="l" r="r" t="t"/>
                                <a:pathLst>
                                  <a:path extrusionOk="0" fill="none" h="4392" w="12642">
                                    <a:moveTo>
                                      <a:pt x="0" y="4392"/>
                                    </a:moveTo>
                                    <a:lnTo>
                                      <a:pt x="12642" y="1"/>
                                    </a:lnTo>
                                  </a:path>
                                </a:pathLst>
                              </a:custGeom>
                              <a:noFill/>
                              <a:ln cap="flat" cmpd="sng" w="1825">
                                <a:solidFill>
                                  <a:schemeClr val="accent1"/>
                                </a:solidFill>
                                <a:prstDash val="solid"/>
                                <a:miter lim="12096"/>
                                <a:headEnd len="sm" w="sm" type="none"/>
                                <a:tailEnd len="sm" w="sm" type="none"/>
                              </a:ln>
                            </p:spPr>
                            <p:txBody>
                              <a:bodyPr anchorCtr="0" anchor="ctr" bIns="91425" lIns="91425" spcFirstLastPara="1" rIns="91425" wrap="square" tIns="91425">
                                <a:noAutofit/>
                              </a:bodyPr>
                              <a:lstStyle/>
                              <a:p>
                                <a:pPr indent="0" lvl="0" marL="0" rtl="0" algn="l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r>
                                  <a:t/>
                                </a:r>
                                <a:endParaRPr>
                                  <a:solidFill>
                                    <a:schemeClr val="accent1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531" name="Google Shape;531;p21"/>
                              <p:cNvSpPr/>
                              <p:nvPr/>
                            </p:nvSpPr>
                            <p:spPr>
                              <a:xfrm>
                                <a:off x="4683250" y="3830061"/>
                                <a:ext cx="50336" cy="117983"/>
                              </a:xfrm>
                              <a:custGeom>
                                <a:rect b="b" l="l" r="r" t="t"/>
                                <a:pathLst>
                                  <a:path extrusionOk="0" fill="none" h="15001" w="6400">
                                    <a:moveTo>
                                      <a:pt x="1" y="1"/>
                                    </a:moveTo>
                                    <a:lnTo>
                                      <a:pt x="6400" y="15001"/>
                                    </a:lnTo>
                                  </a:path>
                                </a:pathLst>
                              </a:custGeom>
                              <a:noFill/>
                              <a:ln cap="flat" cmpd="sng" w="1825">
                                <a:solidFill>
                                  <a:schemeClr val="accent1"/>
                                </a:solidFill>
                                <a:prstDash val="solid"/>
                                <a:miter lim="12096"/>
                                <a:headEnd len="sm" w="sm" type="none"/>
                                <a:tailEnd len="sm" w="sm" type="none"/>
                              </a:ln>
                            </p:spPr>
                            <p:txBody>
                              <a:bodyPr anchorCtr="0" anchor="ctr" bIns="91425" lIns="91425" spcFirstLastPara="1" rIns="91425" wrap="square" tIns="91425">
                                <a:noAutofit/>
                              </a:bodyPr>
                              <a:lstStyle/>
                              <a:p>
                                <a:pPr indent="0" lvl="0" marL="0" rtl="0" algn="l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r>
                                  <a:t/>
                                </a:r>
                                <a:endParaRPr>
                                  <a:solidFill>
                                    <a:schemeClr val="accent1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532" name="Google Shape;532;p21"/>
                              <p:cNvSpPr/>
                              <p:nvPr/>
                            </p:nvSpPr>
                            <p:spPr>
                              <a:xfrm>
                                <a:off x="4733578" y="3855276"/>
                                <a:ext cx="56046" cy="92768"/>
                              </a:xfrm>
                              <a:custGeom>
                                <a:rect b="b" l="l" r="r" t="t"/>
                                <a:pathLst>
                                  <a:path extrusionOk="0" fill="none" h="11795" w="7126">
                                    <a:moveTo>
                                      <a:pt x="1" y="11795"/>
                                    </a:moveTo>
                                    <a:lnTo>
                                      <a:pt x="7126" y="0"/>
                                    </a:lnTo>
                                  </a:path>
                                </a:pathLst>
                              </a:custGeom>
                              <a:noFill/>
                              <a:ln cap="flat" cmpd="sng" w="1825">
                                <a:solidFill>
                                  <a:schemeClr val="accent1"/>
                                </a:solidFill>
                                <a:prstDash val="solid"/>
                                <a:miter lim="12096"/>
                                <a:headEnd len="sm" w="sm" type="none"/>
                                <a:tailEnd len="sm" w="sm" type="none"/>
                              </a:ln>
                            </p:spPr>
                            <p:txBody>
                              <a:bodyPr anchorCtr="0" anchor="ctr" bIns="91425" lIns="91425" spcFirstLastPara="1" rIns="91425" wrap="square" tIns="91425">
                                <a:noAutofit/>
                              </a:bodyPr>
                              <a:lstStyle/>
                              <a:p>
                                <a:pPr indent="0" lvl="0" marL="0" rtl="0" algn="l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r>
                                  <a:t/>
                                </a:r>
                                <a:endParaRPr>
                                  <a:solidFill>
                                    <a:schemeClr val="accent1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533" name="Google Shape;533;p21"/>
                              <p:cNvSpPr/>
                              <p:nvPr/>
                            </p:nvSpPr>
                            <p:spPr>
                              <a:xfrm>
                                <a:off x="4888943" y="3730450"/>
                                <a:ext cx="34928" cy="89252"/>
                              </a:xfrm>
                              <a:custGeom>
                                <a:rect b="b" l="l" r="r" t="t"/>
                                <a:pathLst>
                                  <a:path extrusionOk="0" fill="none" h="11348" w="4441">
                                    <a:moveTo>
                                      <a:pt x="4440" y="11347"/>
                                    </a:moveTo>
                                    <a:lnTo>
                                      <a:pt x="1" y="0"/>
                                    </a:lnTo>
                                  </a:path>
                                </a:pathLst>
                              </a:custGeom>
                              <a:noFill/>
                              <a:ln cap="flat" cmpd="sng" w="1825">
                                <a:solidFill>
                                  <a:schemeClr val="accent1"/>
                                </a:solidFill>
                                <a:prstDash val="solid"/>
                                <a:miter lim="12096"/>
                                <a:headEnd len="sm" w="sm" type="none"/>
                                <a:tailEnd len="sm" w="sm" type="none"/>
                              </a:ln>
                            </p:spPr>
                            <p:txBody>
                              <a:bodyPr anchorCtr="0" anchor="ctr" bIns="91425" lIns="91425" spcFirstLastPara="1" rIns="91425" wrap="square" tIns="91425">
                                <a:noAutofit/>
                              </a:bodyPr>
                              <a:lstStyle/>
                              <a:p>
                                <a:pPr indent="0" lvl="0" marL="0" rtl="0" algn="l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r>
                                  <a:t/>
                                </a:r>
                                <a:endParaRPr>
                                  <a:solidFill>
                                    <a:schemeClr val="accent1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534" name="Google Shape;534;p21"/>
                              <p:cNvSpPr/>
                              <p:nvPr/>
                            </p:nvSpPr>
                            <p:spPr>
                              <a:xfrm>
                                <a:off x="4590301" y="3667468"/>
                                <a:ext cx="49762" cy="70887"/>
                              </a:xfrm>
                              <a:custGeom>
                                <a:rect b="b" l="l" r="r" t="t"/>
                                <a:pathLst>
                                  <a:path extrusionOk="0" fill="none" h="9013" w="6327">
                                    <a:moveTo>
                                      <a:pt x="0" y="9012"/>
                                    </a:moveTo>
                                    <a:lnTo>
                                      <a:pt x="6327" y="0"/>
                                    </a:lnTo>
                                  </a:path>
                                </a:pathLst>
                              </a:custGeom>
                              <a:noFill/>
                              <a:ln cap="flat" cmpd="sng" w="1825">
                                <a:solidFill>
                                  <a:schemeClr val="accent1"/>
                                </a:solidFill>
                                <a:prstDash val="solid"/>
                                <a:miter lim="12096"/>
                                <a:headEnd len="sm" w="sm" type="none"/>
                                <a:tailEnd len="sm" w="sm" type="none"/>
                              </a:ln>
                            </p:spPr>
                            <p:txBody>
                              <a:bodyPr anchorCtr="0" anchor="ctr" bIns="91425" lIns="91425" spcFirstLastPara="1" rIns="91425" wrap="square" tIns="91425">
                                <a:noAutofit/>
                              </a:bodyPr>
                              <a:lstStyle/>
                              <a:p>
                                <a:pPr indent="0" lvl="0" marL="0" rtl="0" algn="l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r>
                                  <a:t/>
                                </a:r>
                                <a:endParaRPr>
                                  <a:solidFill>
                                    <a:schemeClr val="accent1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535" name="Google Shape;535;p21"/>
                              <p:cNvSpPr/>
                              <p:nvPr/>
                            </p:nvSpPr>
                            <p:spPr>
                              <a:xfrm>
                                <a:off x="4640338" y="3648536"/>
                                <a:ext cx="80593" cy="20268"/>
                              </a:xfrm>
                              <a:custGeom>
                                <a:rect b="b" l="l" r="r" t="t"/>
                                <a:pathLst>
                                  <a:path extrusionOk="0" fill="none" h="2577" w="10247">
                                    <a:moveTo>
                                      <a:pt x="1" y="2577"/>
                                    </a:moveTo>
                                    <a:lnTo>
                                      <a:pt x="10247" y="0"/>
                                    </a:lnTo>
                                  </a:path>
                                </a:pathLst>
                              </a:custGeom>
                              <a:noFill/>
                              <a:ln cap="flat" cmpd="sng" w="1825">
                                <a:solidFill>
                                  <a:schemeClr val="accent1"/>
                                </a:solidFill>
                                <a:prstDash val="solid"/>
                                <a:miter lim="12096"/>
                                <a:headEnd len="sm" w="sm" type="none"/>
                                <a:tailEnd len="sm" w="sm" type="none"/>
                              </a:ln>
                            </p:spPr>
                            <p:txBody>
                              <a:bodyPr anchorCtr="0" anchor="ctr" bIns="91425" lIns="91425" spcFirstLastPara="1" rIns="91425" wrap="square" tIns="91425">
                                <a:noAutofit/>
                              </a:bodyPr>
                              <a:lstStyle/>
                              <a:p>
                                <a:pPr indent="0" lvl="0" marL="0" rtl="0" algn="l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r>
                                  <a:t/>
                                </a:r>
                                <a:endParaRPr>
                                  <a:solidFill>
                                    <a:schemeClr val="accent1"/>
                                  </a:solidFill>
                                </a:endParaRPr>
                              </a:p>
                            </p:txBody>
                          </p:sp>
                          <p:grpSp>
                            <p:nvGrpSpPr>
                              <p:cNvPr id="536" name="Google Shape;536;p21"/>
                              <p:cNvGrpSpPr/>
                              <p:nvPr/>
                            </p:nvGrpSpPr>
                            <p:grpSpPr>
                              <a:xfrm>
                                <a:off x="4579164" y="3203653"/>
                                <a:ext cx="1244833" cy="1020397"/>
                                <a:chOff x="4579164" y="3203653"/>
                                <a:chExt cx="1244833" cy="1020397"/>
                              </a:xfrm>
                            </p:grpSpPr>
                            <p:sp>
                              <p:nvSpPr>
                                <p:cNvPr id="537" name="Google Shape;537;p21"/>
                                <p:cNvSpPr/>
                                <p:nvPr/>
                              </p:nvSpPr>
                              <p:spPr>
                                <a:xfrm>
                                  <a:off x="4753083" y="3966015"/>
                                  <a:ext cx="92964" cy="53765"/>
                                </a:xfrm>
                                <a:custGeom>
                                  <a:rect b="b" l="l" r="r" t="t"/>
                                  <a:pathLst>
                                    <a:path extrusionOk="0" fill="none" h="6836" w="11820">
                                      <a:moveTo>
                                        <a:pt x="1" y="6836"/>
                                      </a:moveTo>
                                      <a:lnTo>
                                        <a:pt x="11819" y="1"/>
                                      </a:lnTo>
                                    </a:path>
                                  </a:pathLst>
                                </a:custGeom>
                                <a:noFill/>
                                <a:ln cap="flat" cmpd="sng" w="1825">
                                  <a:solidFill>
                                    <a:schemeClr val="accent1"/>
                                  </a:solidFill>
                                  <a:prstDash val="solid"/>
                                  <a:miter lim="12096"/>
                                  <a:headEnd len="sm" w="sm" type="none"/>
                                  <a:tailEnd len="sm" w="sm" type="none"/>
                                </a:ln>
                              </p:spPr>
                              <p:txBody>
                                <a:bodyPr anchorCtr="0" anchor="ctr" bIns="91425" lIns="91425" spcFirstLastPara="1" rIns="91425" wrap="square" tIns="91425">
                                  <a:noAutofit/>
                                </a:bodyPr>
                                <a:lstStyle/>
                                <a:p>
                                  <a:pPr indent="0" lvl="0" marL="0" rtl="0" algn="l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r>
                                    <a:t/>
                                  </a:r>
                                  <a:endParaRPr>
                                    <a:solidFill>
                                      <a:schemeClr val="accent1"/>
                                    </a:solidFill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538" name="Google Shape;538;p21"/>
                                <p:cNvSpPr/>
                                <p:nvPr/>
                              </p:nvSpPr>
                              <p:spPr>
                                <a:xfrm>
                                  <a:off x="4846040" y="3952794"/>
                                  <a:ext cx="103519" cy="13135"/>
                                </a:xfrm>
                                <a:custGeom>
                                  <a:rect b="b" l="l" r="r" t="t"/>
                                  <a:pathLst>
                                    <a:path extrusionOk="0" fill="none" h="1670" w="13162">
                                      <a:moveTo>
                                        <a:pt x="13161" y="0"/>
                                      </a:moveTo>
                                      <a:lnTo>
                                        <a:pt x="0" y="1670"/>
                                      </a:lnTo>
                                    </a:path>
                                  </a:pathLst>
                                </a:custGeom>
                                <a:noFill/>
                                <a:ln cap="flat" cmpd="sng" w="1825">
                                  <a:solidFill>
                                    <a:schemeClr val="accent1"/>
                                  </a:solidFill>
                                  <a:prstDash val="solid"/>
                                  <a:miter lim="12096"/>
                                  <a:headEnd len="sm" w="sm" type="none"/>
                                  <a:tailEnd len="sm" w="sm" type="none"/>
                                </a:ln>
                              </p:spPr>
                              <p:txBody>
                                <a:bodyPr anchorCtr="0" anchor="ctr" bIns="91425" lIns="91425" spcFirstLastPara="1" rIns="91425" wrap="square" tIns="91425">
                                  <a:noAutofit/>
                                </a:bodyPr>
                                <a:lstStyle/>
                                <a:p>
                                  <a:pPr indent="0" lvl="0" marL="0" rtl="0" algn="l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r>
                                    <a:t/>
                                  </a:r>
                                  <a:endParaRPr>
                                    <a:solidFill>
                                      <a:schemeClr val="accent1"/>
                                    </a:solidFill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539" name="Google Shape;539;p21"/>
                                <p:cNvSpPr/>
                                <p:nvPr/>
                              </p:nvSpPr>
                              <p:spPr>
                                <a:xfrm>
                                  <a:off x="4846040" y="3962216"/>
                                  <a:ext cx="64800" cy="128066"/>
                                </a:xfrm>
                                <a:custGeom>
                                  <a:rect b="b" l="l" r="r" t="t"/>
                                  <a:pathLst>
                                    <a:path extrusionOk="0" fill="none" h="16283" w="8239">
                                      <a:moveTo>
                                        <a:pt x="0" y="0"/>
                                      </a:moveTo>
                                      <a:lnTo>
                                        <a:pt x="8238" y="16282"/>
                                      </a:lnTo>
                                    </a:path>
                                  </a:pathLst>
                                </a:custGeom>
                                <a:noFill/>
                                <a:ln cap="flat" cmpd="sng" w="1825">
                                  <a:solidFill>
                                    <a:schemeClr val="accent1"/>
                                  </a:solidFill>
                                  <a:prstDash val="solid"/>
                                  <a:miter lim="12096"/>
                                  <a:headEnd len="sm" w="sm" type="none"/>
                                  <a:tailEnd len="sm" w="sm" type="none"/>
                                </a:ln>
                              </p:spPr>
                              <p:txBody>
                                <a:bodyPr anchorCtr="0" anchor="ctr" bIns="91425" lIns="91425" spcFirstLastPara="1" rIns="91425" wrap="square" tIns="91425">
                                  <a:noAutofit/>
                                </a:bodyPr>
                                <a:lstStyle/>
                                <a:p>
                                  <a:pPr indent="0" lvl="0" marL="0" rtl="0" algn="l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r>
                                    <a:t/>
                                  </a:r>
                                  <a:endParaRPr>
                                    <a:solidFill>
                                      <a:schemeClr val="accent1"/>
                                    </a:solidFill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540" name="Google Shape;540;p21"/>
                                <p:cNvSpPr/>
                                <p:nvPr/>
                              </p:nvSpPr>
                              <p:spPr>
                                <a:xfrm>
                                  <a:off x="4842233" y="3962216"/>
                                  <a:ext cx="3815" cy="164787"/>
                                </a:xfrm>
                                <a:custGeom>
                                  <a:rect b="b" l="l" r="r" t="t"/>
                                  <a:pathLst>
                                    <a:path extrusionOk="0" fill="none" h="20952" w="485">
                                      <a:moveTo>
                                        <a:pt x="0" y="20952"/>
                                      </a:moveTo>
                                      <a:lnTo>
                                        <a:pt x="484" y="0"/>
                                      </a:lnTo>
                                    </a:path>
                                  </a:pathLst>
                                </a:custGeom>
                                <a:noFill/>
                                <a:ln cap="flat" cmpd="sng" w="1825">
                                  <a:solidFill>
                                    <a:schemeClr val="accent1"/>
                                  </a:solidFill>
                                  <a:prstDash val="solid"/>
                                  <a:miter lim="12096"/>
                                  <a:headEnd len="sm" w="sm" type="none"/>
                                  <a:tailEnd len="sm" w="sm" type="none"/>
                                </a:ln>
                              </p:spPr>
                              <p:txBody>
                                <a:bodyPr anchorCtr="0" anchor="ctr" bIns="91425" lIns="91425" spcFirstLastPara="1" rIns="91425" wrap="square" tIns="91425">
                                  <a:noAutofit/>
                                </a:bodyPr>
                                <a:lstStyle/>
                                <a:p>
                                  <a:pPr indent="0" lvl="0" marL="0" rtl="0" algn="l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r>
                                    <a:t/>
                                  </a:r>
                                  <a:endParaRPr>
                                    <a:solidFill>
                                      <a:schemeClr val="accent1"/>
                                    </a:solidFill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541" name="Google Shape;541;p21"/>
                                <p:cNvSpPr/>
                                <p:nvPr/>
                              </p:nvSpPr>
                              <p:spPr>
                                <a:xfrm>
                                  <a:off x="4842233" y="4123189"/>
                                  <a:ext cx="37587" cy="53002"/>
                                </a:xfrm>
                                <a:custGeom>
                                  <a:rect b="b" l="l" r="r" t="t"/>
                                  <a:pathLst>
                                    <a:path extrusionOk="0" fill="none" h="6739" w="4779">
                                      <a:moveTo>
                                        <a:pt x="4779" y="6739"/>
                                      </a:moveTo>
                                      <a:lnTo>
                                        <a:pt x="0" y="1"/>
                                      </a:lnTo>
                                    </a:path>
                                  </a:pathLst>
                                </a:custGeom>
                                <a:noFill/>
                                <a:ln cap="flat" cmpd="sng" w="1825">
                                  <a:solidFill>
                                    <a:schemeClr val="accent1"/>
                                  </a:solidFill>
                                  <a:prstDash val="solid"/>
                                  <a:miter lim="12096"/>
                                  <a:headEnd len="sm" w="sm" type="none"/>
                                  <a:tailEnd len="sm" w="sm" type="none"/>
                                </a:ln>
                              </p:spPr>
                              <p:txBody>
                                <a:bodyPr anchorCtr="0" anchor="ctr" bIns="91425" lIns="91425" spcFirstLastPara="1" rIns="91425" wrap="square" tIns="91425">
                                  <a:noAutofit/>
                                </a:bodyPr>
                                <a:lstStyle/>
                                <a:p>
                                  <a:pPr indent="0" lvl="0" marL="0" rtl="0" algn="l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r>
                                    <a:t/>
                                  </a:r>
                                  <a:endParaRPr>
                                    <a:solidFill>
                                      <a:schemeClr val="accent1"/>
                                    </a:solidFill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542" name="Google Shape;542;p21"/>
                                <p:cNvSpPr/>
                                <p:nvPr/>
                              </p:nvSpPr>
                              <p:spPr>
                                <a:xfrm>
                                  <a:off x="4770779" y="4118525"/>
                                  <a:ext cx="71461" cy="4672"/>
                                </a:xfrm>
                                <a:custGeom>
                                  <a:rect b="b" l="l" r="r" t="t"/>
                                  <a:pathLst>
                                    <a:path extrusionOk="0" fill="none" h="594" w="9086">
                                      <a:moveTo>
                                        <a:pt x="9085" y="594"/>
                                      </a:moveTo>
                                      <a:lnTo>
                                        <a:pt x="1" y="1"/>
                                      </a:lnTo>
                                    </a:path>
                                  </a:pathLst>
                                </a:custGeom>
                                <a:noFill/>
                                <a:ln cap="flat" cmpd="sng" w="1825">
                                  <a:solidFill>
                                    <a:schemeClr val="accent1"/>
                                  </a:solidFill>
                                  <a:prstDash val="solid"/>
                                  <a:miter lim="12096"/>
                                  <a:headEnd len="sm" w="sm" type="none"/>
                                  <a:tailEnd len="sm" w="sm" type="none"/>
                                </a:ln>
                              </p:spPr>
                              <p:txBody>
                                <a:bodyPr anchorCtr="0" anchor="ctr" bIns="91425" lIns="91425" spcFirstLastPara="1" rIns="91425" wrap="square" tIns="91425">
                                  <a:noAutofit/>
                                </a:bodyPr>
                                <a:lstStyle/>
                                <a:p>
                                  <a:pPr indent="0" lvl="0" marL="0" rtl="0" algn="l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r>
                                    <a:t/>
                                  </a:r>
                                  <a:endParaRPr>
                                    <a:solidFill>
                                      <a:schemeClr val="accent1"/>
                                    </a:solidFill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543" name="Google Shape;543;p21"/>
                                <p:cNvSpPr/>
                                <p:nvPr/>
                              </p:nvSpPr>
                              <p:spPr>
                                <a:xfrm>
                                  <a:off x="4842233" y="4090274"/>
                                  <a:ext cx="68606" cy="32923"/>
                                </a:xfrm>
                                <a:custGeom>
                                  <a:rect b="b" l="l" r="r" t="t"/>
                                  <a:pathLst>
                                    <a:path extrusionOk="0" fill="none" h="4186" w="8723">
                                      <a:moveTo>
                                        <a:pt x="0" y="4186"/>
                                      </a:moveTo>
                                      <a:lnTo>
                                        <a:pt x="8722" y="0"/>
                                      </a:lnTo>
                                    </a:path>
                                  </a:pathLst>
                                </a:custGeom>
                                <a:noFill/>
                                <a:ln cap="flat" cmpd="sng" w="1825">
                                  <a:solidFill>
                                    <a:schemeClr val="accent1"/>
                                  </a:solidFill>
                                  <a:prstDash val="solid"/>
                                  <a:miter lim="12096"/>
                                  <a:headEnd len="sm" w="sm" type="none"/>
                                  <a:tailEnd len="sm" w="sm" type="none"/>
                                </a:ln>
                              </p:spPr>
                              <p:txBody>
                                <a:bodyPr anchorCtr="0" anchor="ctr" bIns="91425" lIns="91425" spcFirstLastPara="1" rIns="91425" wrap="square" tIns="91425">
                                  <a:noAutofit/>
                                </a:bodyPr>
                                <a:lstStyle/>
                                <a:p>
                                  <a:pPr indent="0" lvl="0" marL="0" rtl="0" algn="l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r>
                                    <a:t/>
                                  </a:r>
                                  <a:endParaRPr>
                                    <a:solidFill>
                                      <a:schemeClr val="accent1"/>
                                    </a:solidFill>
                                  </a:endParaRPr>
                                </a:p>
                              </p:txBody>
                            </p:sp>
                            <p:grpSp>
                              <p:nvGrpSpPr>
                                <p:cNvPr id="544" name="Google Shape;544;p21"/>
                                <p:cNvGrpSpPr/>
                                <p:nvPr/>
                              </p:nvGrpSpPr>
                              <p:grpSpPr>
                                <a:xfrm>
                                  <a:off x="4579164" y="3203653"/>
                                  <a:ext cx="1244833" cy="1020397"/>
                                  <a:chOff x="4579164" y="3203653"/>
                                  <a:chExt cx="1244833" cy="1020397"/>
                                </a:xfrm>
                              </p:grpSpPr>
                              <p:sp>
                                <p:nvSpPr>
                                  <p:cNvPr id="545" name="Google Shape;545;p21"/>
                                  <p:cNvSpPr/>
                                  <p:nvPr/>
                                </p:nvSpPr>
                                <p:spPr>
                                  <a:xfrm>
                                    <a:off x="4788476" y="3855276"/>
                                    <a:ext cx="57572" cy="110747"/>
                                  </a:xfrm>
                                  <a:custGeom>
                                    <a:rect b="b" l="l" r="r" t="t"/>
                                    <a:pathLst>
                                      <a:path extrusionOk="0" fill="none" h="14081" w="7320">
                                        <a:moveTo>
                                          <a:pt x="7319" y="14081"/>
                                        </a:moveTo>
                                        <a:lnTo>
                                          <a:pt x="1" y="0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cap="flat" cmpd="sng" w="1825">
                                    <a:solidFill>
                                      <a:schemeClr val="accent1"/>
                                    </a:solidFill>
                                    <a:prstDash val="solid"/>
                                    <a:miter lim="12096"/>
                                    <a:headEnd len="sm" w="sm" type="none"/>
                                    <a:tailEnd len="sm" w="sm" type="none"/>
                                  </a:ln>
                                </p:spPr>
                                <p:txBody>
                                  <a:bodyPr anchorCtr="0" anchor="ctr" bIns="91425" lIns="91425" spcFirstLastPara="1" rIns="91425" wrap="square" tIns="91425">
                                    <a:noAutofit/>
                                  </a:bodyPr>
                                  <a:lstStyle/>
                                  <a:p>
                                    <a:pPr indent="0" lvl="0" marL="0" rtl="0" algn="l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r>
                                      <a:t/>
                                    </a:r>
                                    <a:endParaRPr>
                                      <a:solidFill>
                                        <a:schemeClr val="accent1"/>
                                      </a:solidFill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546" name="Google Shape;546;p21"/>
                                  <p:cNvSpPr/>
                                  <p:nvPr/>
                                </p:nvSpPr>
                                <p:spPr>
                                  <a:xfrm>
                                    <a:off x="4846040" y="3833867"/>
                                    <a:ext cx="11231" cy="132156"/>
                                  </a:xfrm>
                                  <a:custGeom>
                                    <a:rect b="b" l="l" r="r" t="t"/>
                                    <a:pathLst>
                                      <a:path extrusionOk="0" fill="none" h="16803" w="1428">
                                        <a:moveTo>
                                          <a:pt x="0" y="16803"/>
                                        </a:moveTo>
                                        <a:lnTo>
                                          <a:pt x="1428" y="1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cap="flat" cmpd="sng" w="1825">
                                    <a:solidFill>
                                      <a:schemeClr val="accent1"/>
                                    </a:solidFill>
                                    <a:prstDash val="solid"/>
                                    <a:miter lim="12096"/>
                                    <a:headEnd len="sm" w="sm" type="none"/>
                                    <a:tailEnd len="sm" w="sm" type="none"/>
                                  </a:ln>
                                </p:spPr>
                                <p:txBody>
                                  <a:bodyPr anchorCtr="0" anchor="ctr" bIns="91425" lIns="91425" spcFirstLastPara="1" rIns="91425" wrap="square" tIns="91425">
                                    <a:noAutofit/>
                                  </a:bodyPr>
                                  <a:lstStyle/>
                                  <a:p>
                                    <a:pPr indent="0" lvl="0" marL="0" rtl="0" algn="l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r>
                                      <a:t/>
                                    </a:r>
                                    <a:endParaRPr>
                                      <a:solidFill>
                                        <a:schemeClr val="accent1"/>
                                      </a:solidFill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547" name="Google Shape;547;p21"/>
                                  <p:cNvSpPr/>
                                  <p:nvPr/>
                                </p:nvSpPr>
                                <p:spPr>
                                  <a:xfrm>
                                    <a:off x="4761554" y="3854796"/>
                                    <a:ext cx="26261" cy="164984"/>
                                  </a:xfrm>
                                  <a:custGeom>
                                    <a:rect b="b" l="l" r="r" t="t"/>
                                    <a:pathLst>
                                      <a:path extrusionOk="0" fill="none" h="20977" w="3339">
                                        <a:moveTo>
                                          <a:pt x="0" y="20977"/>
                                        </a:moveTo>
                                        <a:lnTo>
                                          <a:pt x="3339" y="1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cap="flat" cmpd="sng" w="1825">
                                    <a:solidFill>
                                      <a:schemeClr val="accent1"/>
                                    </a:solidFill>
                                    <a:prstDash val="solid"/>
                                    <a:miter lim="12096"/>
                                    <a:headEnd len="sm" w="sm" type="none"/>
                                    <a:tailEnd len="sm" w="sm" type="none"/>
                                  </a:ln>
                                </p:spPr>
                                <p:txBody>
                                  <a:bodyPr anchorCtr="0" anchor="ctr" bIns="91425" lIns="91425" spcFirstLastPara="1" rIns="91425" wrap="square" tIns="91425">
                                    <a:noAutofit/>
                                  </a:bodyPr>
                                  <a:lstStyle/>
                                  <a:p>
                                    <a:pPr indent="0" lvl="0" marL="0" rtl="0" algn="l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r>
                                      <a:t/>
                                    </a:r>
                                    <a:endParaRPr>
                                      <a:solidFill>
                                        <a:schemeClr val="accent1"/>
                                      </a:solidFill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548" name="Google Shape;548;p21"/>
                                  <p:cNvSpPr/>
                                  <p:nvPr/>
                                </p:nvSpPr>
                                <p:spPr>
                                  <a:xfrm>
                                    <a:off x="4846991" y="3818263"/>
                                    <a:ext cx="74025" cy="146242"/>
                                  </a:xfrm>
                                  <a:custGeom>
                                    <a:rect b="b" l="l" r="r" t="t"/>
                                    <a:pathLst>
                                      <a:path extrusionOk="0" fill="none" h="18594" w="9412">
                                        <a:moveTo>
                                          <a:pt x="0" y="18593"/>
                                        </a:moveTo>
                                        <a:lnTo>
                                          <a:pt x="9411" y="1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cap="flat" cmpd="sng" w="1825">
                                    <a:solidFill>
                                      <a:schemeClr val="accent1"/>
                                    </a:solidFill>
                                    <a:prstDash val="solid"/>
                                    <a:miter lim="12096"/>
                                    <a:headEnd len="sm" w="sm" type="none"/>
                                    <a:tailEnd len="sm" w="sm" type="none"/>
                                  </a:ln>
                                </p:spPr>
                                <p:txBody>
                                  <a:bodyPr anchorCtr="0" anchor="ctr" bIns="91425" lIns="91425" spcFirstLastPara="1" rIns="91425" wrap="square" tIns="91425">
                                    <a:noAutofit/>
                                  </a:bodyPr>
                                  <a:lstStyle/>
                                  <a:p>
                                    <a:pPr indent="0" lvl="0" marL="0" rtl="0" algn="l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r>
                                      <a:t/>
                                    </a:r>
                                    <a:endParaRPr>
                                      <a:solidFill>
                                        <a:schemeClr val="accent1"/>
                                      </a:solidFill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549" name="Google Shape;549;p21"/>
                                  <p:cNvSpPr/>
                                  <p:nvPr/>
                                </p:nvSpPr>
                                <p:spPr>
                                  <a:xfrm>
                                    <a:off x="4927191" y="3823305"/>
                                    <a:ext cx="22368" cy="129497"/>
                                  </a:xfrm>
                                  <a:custGeom>
                                    <a:rect b="b" l="l" r="r" t="t"/>
                                    <a:pathLst>
                                      <a:path extrusionOk="0" fill="none" h="16465" w="2844">
                                        <a:moveTo>
                                          <a:pt x="1" y="1"/>
                                        </a:moveTo>
                                        <a:lnTo>
                                          <a:pt x="2843" y="16464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cap="flat" cmpd="sng" w="1825">
                                    <a:solidFill>
                                      <a:schemeClr val="accent1"/>
                                    </a:solidFill>
                                    <a:prstDash val="solid"/>
                                    <a:miter lim="12096"/>
                                    <a:headEnd len="sm" w="sm" type="none"/>
                                    <a:tailEnd len="sm" w="sm" type="none"/>
                                  </a:ln>
                                </p:spPr>
                                <p:txBody>
                                  <a:bodyPr anchorCtr="0" anchor="ctr" bIns="91425" lIns="91425" spcFirstLastPara="1" rIns="91425" wrap="square" tIns="91425">
                                    <a:noAutofit/>
                                  </a:bodyPr>
                                  <a:lstStyle/>
                                  <a:p>
                                    <a:pPr indent="0" lvl="0" marL="0" rtl="0" algn="l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r>
                                      <a:t/>
                                    </a:r>
                                    <a:endParaRPr>
                                      <a:solidFill>
                                        <a:schemeClr val="accent1"/>
                                      </a:solidFill>
                                    </a:endParaRPr>
                                  </a:p>
                                </p:txBody>
                              </p:sp>
                              <p:grpSp>
                                <p:nvGrpSpPr>
                                  <p:cNvPr id="550" name="Google Shape;550;p21"/>
                                  <p:cNvGrpSpPr/>
                                  <p:nvPr/>
                                </p:nvGrpSpPr>
                                <p:grpSpPr>
                                  <a:xfrm>
                                    <a:off x="4579164" y="3203653"/>
                                    <a:ext cx="1244833" cy="1020397"/>
                                    <a:chOff x="4579164" y="3203653"/>
                                    <a:chExt cx="1244833" cy="1020397"/>
                                  </a:xfrm>
                                </p:grpSpPr>
                                <p:sp>
                                  <p:nvSpPr>
                                    <p:cNvPr id="551" name="Google Shape;551;p21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579164" y="3652241"/>
                                      <a:ext cx="422626" cy="571809"/>
                                    </a:xfrm>
                                    <a:custGeom>
                                      <a:rect b="b" l="l" r="r" t="t"/>
                                      <a:pathLst>
                                        <a:path extrusionOk="0" fill="none" h="72703" w="53735">
                                          <a:moveTo>
                                            <a:pt x="27593" y="71880"/>
                                          </a:moveTo>
                                          <a:lnTo>
                                            <a:pt x="23771" y="58694"/>
                                          </a:lnTo>
                                          <a:lnTo>
                                            <a:pt x="22936" y="46731"/>
                                          </a:lnTo>
                                          <a:lnTo>
                                            <a:pt x="19972" y="37380"/>
                                          </a:lnTo>
                                          <a:lnTo>
                                            <a:pt x="11674" y="32686"/>
                                          </a:lnTo>
                                          <a:lnTo>
                                            <a:pt x="1" y="27001"/>
                                          </a:lnTo>
                                          <a:lnTo>
                                            <a:pt x="1392" y="10610"/>
                                          </a:lnTo>
                                          <a:lnTo>
                                            <a:pt x="17517" y="1"/>
                                          </a:lnTo>
                                          <a:lnTo>
                                            <a:pt x="29747" y="5384"/>
                                          </a:lnTo>
                                          <a:lnTo>
                                            <a:pt x="43827" y="21291"/>
                                          </a:lnTo>
                                          <a:lnTo>
                                            <a:pt x="49343" y="27122"/>
                                          </a:lnTo>
                                          <a:lnTo>
                                            <a:pt x="53735" y="25815"/>
                                          </a:lnTo>
                                          <a:lnTo>
                                            <a:pt x="50347" y="35940"/>
                                          </a:lnTo>
                                          <a:lnTo>
                                            <a:pt x="47093" y="38214"/>
                                          </a:lnTo>
                                          <a:lnTo>
                                            <a:pt x="44069" y="44275"/>
                                          </a:lnTo>
                                          <a:lnTo>
                                            <a:pt x="45073" y="51944"/>
                                          </a:lnTo>
                                          <a:lnTo>
                                            <a:pt x="42170" y="55694"/>
                                          </a:lnTo>
                                          <a:lnTo>
                                            <a:pt x="38227" y="66025"/>
                                          </a:lnTo>
                                          <a:lnTo>
                                            <a:pt x="27593" y="72702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cap="flat" cmpd="sng" w="1825">
                                      <a:solidFill>
                                        <a:schemeClr val="accent1"/>
                                      </a:solidFill>
                                      <a:prstDash val="solid"/>
                                      <a:miter lim="12096"/>
                                      <a:headEnd len="sm" w="sm" type="none"/>
                                      <a:tailEnd len="sm" w="sm" type="none"/>
                                    </a:ln>
                                  </p:spPr>
                                  <p:txBody>
                                    <a:bodyPr anchorCtr="0" anchor="ctr" bIns="91425" lIns="91425" spcFirstLastPara="1" rIns="91425" wrap="square" tIns="91425">
                                      <a:noAutofit/>
                                    </a:bodyPr>
                                    <a:lstStyle/>
                                    <a:p>
                                      <a:pPr indent="0" lvl="0" marL="0" rtl="0" algn="l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r>
                                        <a:t/>
                                      </a:r>
                                      <a:endParaRPr>
                                        <a:solidFill>
                                          <a:schemeClr val="accent1"/>
                                        </a:solidFill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552" name="Google Shape;552;p21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617986" y="3203653"/>
                                      <a:ext cx="1206011" cy="684357"/>
                                    </a:xfrm>
                                    <a:custGeom>
                                      <a:rect b="b" l="l" r="r" t="t"/>
                                      <a:pathLst>
                                        <a:path extrusionOk="0" fill="none" h="87013" w="153339">
                                          <a:moveTo>
                                            <a:pt x="24811" y="62214"/>
                                          </a:moveTo>
                                          <a:lnTo>
                                            <a:pt x="34452" y="66980"/>
                                          </a:lnTo>
                                          <a:lnTo>
                                            <a:pt x="37549" y="69920"/>
                                          </a:lnTo>
                                          <a:lnTo>
                                            <a:pt x="41274" y="77698"/>
                                          </a:lnTo>
                                          <a:lnTo>
                                            <a:pt x="46270" y="79222"/>
                                          </a:lnTo>
                                          <a:lnTo>
                                            <a:pt x="55899" y="72775"/>
                                          </a:lnTo>
                                          <a:lnTo>
                                            <a:pt x="52645" y="69085"/>
                                          </a:lnTo>
                                          <a:lnTo>
                                            <a:pt x="48291" y="70234"/>
                                          </a:lnTo>
                                          <a:lnTo>
                                            <a:pt x="46585" y="64634"/>
                                          </a:lnTo>
                                          <a:lnTo>
                                            <a:pt x="48774" y="66097"/>
                                          </a:lnTo>
                                          <a:lnTo>
                                            <a:pt x="59698" y="70234"/>
                                          </a:lnTo>
                                          <a:lnTo>
                                            <a:pt x="65988" y="72279"/>
                                          </a:lnTo>
                                          <a:lnTo>
                                            <a:pt x="66315" y="75944"/>
                                          </a:lnTo>
                                          <a:lnTo>
                                            <a:pt x="70960" y="87013"/>
                                          </a:lnTo>
                                          <a:lnTo>
                                            <a:pt x="76573" y="75944"/>
                                          </a:lnTo>
                                          <a:lnTo>
                                            <a:pt x="80831" y="72932"/>
                                          </a:lnTo>
                                          <a:lnTo>
                                            <a:pt x="86069" y="78146"/>
                                          </a:lnTo>
                                          <a:lnTo>
                                            <a:pt x="88355" y="83928"/>
                                          </a:lnTo>
                                          <a:lnTo>
                                            <a:pt x="94633" y="84037"/>
                                          </a:lnTo>
                                          <a:lnTo>
                                            <a:pt x="94270" y="74299"/>
                                          </a:lnTo>
                                          <a:lnTo>
                                            <a:pt x="100936" y="72690"/>
                                          </a:lnTo>
                                          <a:lnTo>
                                            <a:pt x="106682" y="64307"/>
                                          </a:lnTo>
                                          <a:lnTo>
                                            <a:pt x="106319" y="56553"/>
                                          </a:lnTo>
                                          <a:lnTo>
                                            <a:pt x="103416" y="54690"/>
                                          </a:lnTo>
                                          <a:lnTo>
                                            <a:pt x="106827" y="53105"/>
                                          </a:lnTo>
                                          <a:lnTo>
                                            <a:pt x="120194" y="45339"/>
                                          </a:lnTo>
                                          <a:lnTo>
                                            <a:pt x="122528" y="36859"/>
                                          </a:lnTo>
                                          <a:lnTo>
                                            <a:pt x="118851" y="35493"/>
                                          </a:lnTo>
                                          <a:lnTo>
                                            <a:pt x="125093" y="28464"/>
                                          </a:lnTo>
                                          <a:lnTo>
                                            <a:pt x="148536" y="25972"/>
                                          </a:lnTo>
                                          <a:lnTo>
                                            <a:pt x="153339" y="12255"/>
                                          </a:lnTo>
                                          <a:lnTo>
                                            <a:pt x="125468" y="6255"/>
                                          </a:lnTo>
                                          <a:lnTo>
                                            <a:pt x="101758" y="5432"/>
                                          </a:lnTo>
                                          <a:lnTo>
                                            <a:pt x="85016" y="1"/>
                                          </a:lnTo>
                                          <a:lnTo>
                                            <a:pt x="60532" y="12255"/>
                                          </a:lnTo>
                                          <a:lnTo>
                                            <a:pt x="39714" y="20214"/>
                                          </a:lnTo>
                                          <a:lnTo>
                                            <a:pt x="35444" y="13089"/>
                                          </a:lnTo>
                                          <a:lnTo>
                                            <a:pt x="22186" y="13464"/>
                                          </a:lnTo>
                                          <a:lnTo>
                                            <a:pt x="15291" y="21351"/>
                                          </a:lnTo>
                                          <a:lnTo>
                                            <a:pt x="11831" y="27484"/>
                                          </a:lnTo>
                                          <a:lnTo>
                                            <a:pt x="21581" y="26614"/>
                                          </a:lnTo>
                                          <a:lnTo>
                                            <a:pt x="24532" y="19561"/>
                                          </a:lnTo>
                                          <a:lnTo>
                                            <a:pt x="29480" y="22694"/>
                                          </a:lnTo>
                                          <a:lnTo>
                                            <a:pt x="24811" y="32964"/>
                                          </a:lnTo>
                                          <a:lnTo>
                                            <a:pt x="20262" y="35541"/>
                                          </a:lnTo>
                                          <a:lnTo>
                                            <a:pt x="15569" y="31368"/>
                                          </a:lnTo>
                                          <a:lnTo>
                                            <a:pt x="15061" y="35650"/>
                                          </a:lnTo>
                                          <a:lnTo>
                                            <a:pt x="11057" y="37924"/>
                                          </a:lnTo>
                                          <a:lnTo>
                                            <a:pt x="6024" y="43089"/>
                                          </a:lnTo>
                                          <a:lnTo>
                                            <a:pt x="6387" y="49210"/>
                                          </a:lnTo>
                                          <a:lnTo>
                                            <a:pt x="992" y="49210"/>
                                          </a:lnTo>
                                          <a:lnTo>
                                            <a:pt x="0" y="52198"/>
                                          </a:lnTo>
                                          <a:lnTo>
                                            <a:pt x="835" y="57037"/>
                                          </a:lnTo>
                                          <a:lnTo>
                                            <a:pt x="6726" y="55198"/>
                                          </a:lnTo>
                                          <a:lnTo>
                                            <a:pt x="10924" y="50069"/>
                                          </a:lnTo>
                                          <a:lnTo>
                                            <a:pt x="16367" y="50686"/>
                                          </a:lnTo>
                                          <a:lnTo>
                                            <a:pt x="18049" y="46670"/>
                                          </a:lnTo>
                                          <a:lnTo>
                                            <a:pt x="23093" y="54363"/>
                                          </a:lnTo>
                                          <a:lnTo>
                                            <a:pt x="26528" y="56105"/>
                                          </a:lnTo>
                                          <a:lnTo>
                                            <a:pt x="26734" y="52210"/>
                                          </a:lnTo>
                                          <a:lnTo>
                                            <a:pt x="33835" y="47069"/>
                                          </a:lnTo>
                                          <a:lnTo>
                                            <a:pt x="38069" y="49488"/>
                                          </a:lnTo>
                                          <a:lnTo>
                                            <a:pt x="36278" y="53045"/>
                                          </a:lnTo>
                                          <a:lnTo>
                                            <a:pt x="28343" y="55392"/>
                                          </a:lnTo>
                                          <a:cubicBezTo>
                                            <a:pt x="28343" y="55392"/>
                                            <a:pt x="31041" y="58888"/>
                                            <a:pt x="31319" y="58984"/>
                                          </a:cubicBezTo>
                                          <a:cubicBezTo>
                                            <a:pt x="31597" y="59069"/>
                                            <a:pt x="36278" y="58150"/>
                                            <a:pt x="36278" y="58150"/>
                                          </a:cubicBezTo>
                                          <a:lnTo>
                                            <a:pt x="35456" y="61948"/>
                                          </a:lnTo>
                                          <a:lnTo>
                                            <a:pt x="30920" y="63255"/>
                                          </a:lnTo>
                                          <a:lnTo>
                                            <a:pt x="24823" y="62142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cap="flat" cmpd="sng" w="1825">
                                      <a:solidFill>
                                        <a:schemeClr val="accent1"/>
                                      </a:solidFill>
                                      <a:prstDash val="solid"/>
                                      <a:miter lim="12096"/>
                                      <a:headEnd len="sm" w="sm" type="none"/>
                                      <a:tailEnd len="sm" w="sm" type="none"/>
                                    </a:ln>
                                  </p:spPr>
                                  <p:txBody>
                                    <a:bodyPr anchorCtr="0" anchor="ctr" bIns="91425" lIns="91425" spcFirstLastPara="1" rIns="91425" wrap="square" tIns="91425">
                                      <a:noAutofit/>
                                    </a:bodyPr>
                                    <a:lstStyle/>
                                    <a:p>
                                      <a:pPr indent="0" lvl="0" marL="0" rtl="0" algn="l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r>
                                        <a:t/>
                                      </a:r>
                                      <a:endParaRPr>
                                        <a:solidFill>
                                          <a:schemeClr val="accent1"/>
                                        </a:solidFill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553" name="Google Shape;553;p21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906356" y="3466721"/>
                                      <a:ext cx="194289" cy="358880"/>
                                    </a:xfrm>
                                    <a:custGeom>
                                      <a:rect b="b" l="l" r="r" t="t"/>
                                      <a:pathLst>
                                        <a:path extrusionOk="0" fill="none" h="45630" w="24703">
                                          <a:moveTo>
                                            <a:pt x="8396" y="39968"/>
                                          </a:moveTo>
                                          <a:lnTo>
                                            <a:pt x="9835" y="45629"/>
                                          </a:lnTo>
                                          <a:lnTo>
                                            <a:pt x="11626" y="36786"/>
                                          </a:lnTo>
                                          <a:lnTo>
                                            <a:pt x="5492" y="30218"/>
                                          </a:lnTo>
                                          <a:lnTo>
                                            <a:pt x="1" y="25016"/>
                                          </a:lnTo>
                                          <a:lnTo>
                                            <a:pt x="1392" y="16040"/>
                                          </a:lnTo>
                                          <a:lnTo>
                                            <a:pt x="24702" y="15206"/>
                                          </a:lnTo>
                                          <a:lnTo>
                                            <a:pt x="6472" y="0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cap="flat" cmpd="sng" w="1825">
                                      <a:solidFill>
                                        <a:schemeClr val="accent1"/>
                                      </a:solidFill>
                                      <a:prstDash val="solid"/>
                                      <a:miter lim="12096"/>
                                      <a:headEnd len="sm" w="sm" type="none"/>
                                      <a:tailEnd len="sm" w="sm" type="none"/>
                                    </a:ln>
                                  </p:spPr>
                                  <p:txBody>
                                    <a:bodyPr anchorCtr="0" anchor="ctr" bIns="91425" lIns="91425" spcFirstLastPara="1" rIns="91425" wrap="square" tIns="91425">
                                      <a:noAutofit/>
                                    </a:bodyPr>
                                    <a:lstStyle/>
                                    <a:p>
                                      <a:pPr indent="0" lvl="0" marL="0" rtl="0" algn="l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r>
                                        <a:t/>
                                      </a:r>
                                      <a:endParaRPr>
                                        <a:solidFill>
                                          <a:schemeClr val="accent1"/>
                                        </a:solidFill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554" name="Google Shape;554;p21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972383" y="3756043"/>
                                      <a:ext cx="25412" cy="25026"/>
                                    </a:xfrm>
                                    <a:custGeom>
                                      <a:rect b="b" l="l" r="r" t="t"/>
                                      <a:pathLst>
                                        <a:path extrusionOk="0" fill="none" h="3182" w="3231">
                                          <a:moveTo>
                                            <a:pt x="1" y="3182"/>
                                          </a:moveTo>
                                          <a:lnTo>
                                            <a:pt x="3231" y="0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cap="flat" cmpd="sng" w="1825">
                                      <a:solidFill>
                                        <a:schemeClr val="accent1"/>
                                      </a:solidFill>
                                      <a:prstDash val="solid"/>
                                      <a:miter lim="12096"/>
                                      <a:headEnd len="sm" w="sm" type="none"/>
                                      <a:tailEnd len="sm" w="sm" type="none"/>
                                    </a:ln>
                                  </p:spPr>
                                  <p:txBody>
                                    <a:bodyPr anchorCtr="0" anchor="ctr" bIns="91425" lIns="91425" spcFirstLastPara="1" rIns="91425" wrap="square" tIns="91425">
                                      <a:noAutofit/>
                                    </a:bodyPr>
                                    <a:lstStyle/>
                                    <a:p>
                                      <a:pPr indent="0" lvl="0" marL="0" rtl="0" algn="l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r>
                                        <a:t/>
                                      </a:r>
                                      <a:endParaRPr>
                                        <a:solidFill>
                                          <a:schemeClr val="accent1"/>
                                        </a:solidFill>
                                      </a:endParaRPr>
                                    </a:p>
                                  </p:txBody>
                                </p:sp>
                              </p:grpSp>
                            </p:grpSp>
                          </p:grpSp>
                        </p:grpSp>
                        <p:sp>
                          <p:nvSpPr>
                            <p:cNvPr id="555" name="Google Shape;555;p21"/>
                            <p:cNvSpPr/>
                            <p:nvPr/>
                          </p:nvSpPr>
                          <p:spPr>
                            <a:xfrm>
                              <a:off x="4890375" y="3688019"/>
                              <a:ext cx="5144" cy="43769"/>
                            </a:xfrm>
                            <a:custGeom>
                              <a:rect b="b" l="l" r="r" t="t"/>
                              <a:pathLst>
                                <a:path extrusionOk="0" fill="none" h="5565" w="654">
                                  <a:moveTo>
                                    <a:pt x="653" y="0"/>
                                  </a:moveTo>
                                  <a:lnTo>
                                    <a:pt x="0" y="5565"/>
                                  </a:lnTo>
                                </a:path>
                              </a:pathLst>
                            </a:custGeom>
                            <a:noFill/>
                            <a:ln cap="flat" cmpd="sng" w="1825">
                              <a:solidFill>
                                <a:schemeClr val="accent1"/>
                              </a:solidFill>
                              <a:prstDash val="solid"/>
                              <a:miter lim="12096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91425" lIns="91425" spcFirstLastPara="1" rIns="91425" wrap="square" tIns="91425">
                              <a:noAutofit/>
                            </a:bodyPr>
                            <a:lstStyle/>
                            <a:p>
                              <a:pPr indent="0" lvl="0" marL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556" name="Google Shape;556;p21"/>
                            <p:cNvSpPr/>
                            <p:nvPr/>
                          </p:nvSpPr>
                          <p:spPr>
                            <a:xfrm>
                              <a:off x="4899317" y="3688019"/>
                              <a:ext cx="54048" cy="20174"/>
                            </a:xfrm>
                            <a:custGeom>
                              <a:rect b="b" l="l" r="r" t="t"/>
                              <a:pathLst>
                                <a:path extrusionOk="0" fill="none" h="2565" w="6872">
                                  <a:moveTo>
                                    <a:pt x="0" y="0"/>
                                  </a:moveTo>
                                  <a:lnTo>
                                    <a:pt x="6871" y="2565"/>
                                  </a:lnTo>
                                </a:path>
                              </a:pathLst>
                            </a:custGeom>
                            <a:noFill/>
                            <a:ln cap="flat" cmpd="sng" w="1825">
                              <a:solidFill>
                                <a:schemeClr val="accent1"/>
                              </a:solidFill>
                              <a:prstDash val="solid"/>
                              <a:miter lim="12096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91425" lIns="91425" spcFirstLastPara="1" rIns="91425" wrap="square" tIns="91425">
                              <a:noAutofit/>
                            </a:bodyPr>
                            <a:lstStyle/>
                            <a:p>
                              <a:pPr indent="0" lvl="0" marL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557" name="Google Shape;557;p21"/>
                            <p:cNvSpPr/>
                            <p:nvPr/>
                          </p:nvSpPr>
                          <p:spPr>
                            <a:xfrm>
                              <a:off x="4862690" y="3700571"/>
                              <a:ext cx="27693" cy="31216"/>
                            </a:xfrm>
                            <a:custGeom>
                              <a:rect b="b" l="l" r="r" t="t"/>
                              <a:pathLst>
                                <a:path extrusionOk="0" fill="none" h="3969" w="3521">
                                  <a:moveTo>
                                    <a:pt x="0" y="1"/>
                                  </a:moveTo>
                                  <a:lnTo>
                                    <a:pt x="3520" y="3969"/>
                                  </a:lnTo>
                                </a:path>
                              </a:pathLst>
                            </a:custGeom>
                            <a:noFill/>
                            <a:ln cap="flat" cmpd="sng" w="1825">
                              <a:solidFill>
                                <a:schemeClr val="accent1"/>
                              </a:solidFill>
                              <a:prstDash val="solid"/>
                              <a:miter lim="12096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91425" lIns="91425" spcFirstLastPara="1" rIns="91425" wrap="square" tIns="91425">
                              <a:noAutofit/>
                            </a:bodyPr>
                            <a:lstStyle/>
                            <a:p>
                              <a:pPr indent="0" lvl="0" marL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558" name="Google Shape;558;p21"/>
                        <p:cNvSpPr/>
                        <p:nvPr/>
                      </p:nvSpPr>
                      <p:spPr>
                        <a:xfrm>
                          <a:off x="4953924" y="3297081"/>
                          <a:ext cx="146053" cy="168122"/>
                        </a:xfrm>
                        <a:custGeom>
                          <a:rect b="b" l="l" r="r" t="t"/>
                          <a:pathLst>
                            <a:path extrusionOk="0" fill="none" h="21376" w="18570">
                              <a:moveTo>
                                <a:pt x="1" y="21376"/>
                              </a:moveTo>
                              <a:lnTo>
                                <a:pt x="18569" y="1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chemeClr val="accent1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559" name="Google Shape;559;p21"/>
              <p:cNvGrpSpPr/>
              <p:nvPr/>
            </p:nvGrpSpPr>
            <p:grpSpPr>
              <a:xfrm>
                <a:off x="4595437" y="3598775"/>
                <a:ext cx="37776" cy="32451"/>
                <a:chOff x="4595437" y="3598775"/>
                <a:chExt cx="37776" cy="32451"/>
              </a:xfrm>
            </p:grpSpPr>
            <p:sp>
              <p:nvSpPr>
                <p:cNvPr id="560" name="Google Shape;560;p21"/>
                <p:cNvSpPr/>
                <p:nvPr/>
              </p:nvSpPr>
              <p:spPr>
                <a:xfrm>
                  <a:off x="4595437" y="3598775"/>
                  <a:ext cx="37776" cy="32451"/>
                </a:xfrm>
                <a:custGeom>
                  <a:rect b="b" l="l" r="r" t="t"/>
                  <a:pathLst>
                    <a:path extrusionOk="0" h="4126" w="4803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5" y="605"/>
                      </a:cubicBezTo>
                      <a:cubicBezTo>
                        <a:pt x="0" y="1900"/>
                        <a:pt x="920" y="4125"/>
                        <a:pt x="2758" y="4125"/>
                      </a:cubicBezTo>
                      <a:cubicBezTo>
                        <a:pt x="3883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61" name="Google Shape;561;p21"/>
                <p:cNvSpPr/>
                <p:nvPr/>
              </p:nvSpPr>
              <p:spPr>
                <a:xfrm>
                  <a:off x="4610561" y="3608480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35" y="0"/>
                      </a:moveTo>
                      <a:cubicBezTo>
                        <a:pt x="376" y="0"/>
                        <a:pt x="1" y="375"/>
                        <a:pt x="1" y="835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35"/>
                      </a:cubicBezTo>
                      <a:cubicBezTo>
                        <a:pt x="1658" y="375"/>
                        <a:pt x="1283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562" name="Google Shape;562;p21"/>
              <p:cNvGrpSpPr/>
              <p:nvPr/>
            </p:nvGrpSpPr>
            <p:grpSpPr>
              <a:xfrm>
                <a:off x="4641864" y="3524443"/>
                <a:ext cx="37776" cy="32380"/>
                <a:chOff x="4641864" y="3524443"/>
                <a:chExt cx="37776" cy="32380"/>
              </a:xfrm>
            </p:grpSpPr>
            <p:sp>
              <p:nvSpPr>
                <p:cNvPr id="563" name="Google Shape;563;p21"/>
                <p:cNvSpPr/>
                <p:nvPr/>
              </p:nvSpPr>
              <p:spPr>
                <a:xfrm>
                  <a:off x="4641864" y="3524443"/>
                  <a:ext cx="37776" cy="32380"/>
                </a:xfrm>
                <a:custGeom>
                  <a:rect b="b" l="l" r="r" t="t"/>
                  <a:pathLst>
                    <a:path extrusionOk="0" h="4117" w="4803">
                      <a:moveTo>
                        <a:pt x="2737" y="1"/>
                      </a:moveTo>
                      <a:cubicBezTo>
                        <a:pt x="2231" y="1"/>
                        <a:pt x="1715" y="189"/>
                        <a:pt x="1295" y="609"/>
                      </a:cubicBezTo>
                      <a:cubicBezTo>
                        <a:pt x="0" y="1903"/>
                        <a:pt x="908" y="4117"/>
                        <a:pt x="2746" y="4117"/>
                      </a:cubicBezTo>
                      <a:cubicBezTo>
                        <a:pt x="3884" y="4117"/>
                        <a:pt x="4803" y="3197"/>
                        <a:pt x="4803" y="2060"/>
                      </a:cubicBezTo>
                      <a:cubicBezTo>
                        <a:pt x="4803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64" name="Google Shape;564;p21"/>
                <p:cNvSpPr/>
                <p:nvPr/>
              </p:nvSpPr>
              <p:spPr>
                <a:xfrm>
                  <a:off x="4656988" y="3534077"/>
                  <a:ext cx="13048" cy="13040"/>
                </a:xfrm>
                <a:custGeom>
                  <a:rect b="b" l="l" r="r" t="t"/>
                  <a:pathLst>
                    <a:path extrusionOk="0" h="1658" w="1659">
                      <a:moveTo>
                        <a:pt x="823" y="1"/>
                      </a:moveTo>
                      <a:cubicBezTo>
                        <a:pt x="376" y="1"/>
                        <a:pt x="1" y="376"/>
                        <a:pt x="1" y="835"/>
                      </a:cubicBezTo>
                      <a:cubicBezTo>
                        <a:pt x="1" y="1295"/>
                        <a:pt x="376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5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565" name="Google Shape;565;p21"/>
              <p:cNvGrpSpPr/>
              <p:nvPr/>
            </p:nvGrpSpPr>
            <p:grpSpPr>
              <a:xfrm>
                <a:off x="4648431" y="3893901"/>
                <a:ext cx="37776" cy="32357"/>
                <a:chOff x="4648431" y="3893901"/>
                <a:chExt cx="37776" cy="32357"/>
              </a:xfrm>
            </p:grpSpPr>
            <p:sp>
              <p:nvSpPr>
                <p:cNvPr id="566" name="Google Shape;566;p21"/>
                <p:cNvSpPr/>
                <p:nvPr/>
              </p:nvSpPr>
              <p:spPr>
                <a:xfrm>
                  <a:off x="4648431" y="3893901"/>
                  <a:ext cx="37776" cy="32357"/>
                </a:xfrm>
                <a:custGeom>
                  <a:rect b="b" l="l" r="r" t="t"/>
                  <a:pathLst>
                    <a:path extrusionOk="0" h="4114" w="4803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0" y="1900"/>
                        <a:pt x="920" y="4113"/>
                        <a:pt x="2746" y="4113"/>
                      </a:cubicBezTo>
                      <a:cubicBezTo>
                        <a:pt x="3883" y="4113"/>
                        <a:pt x="4803" y="3194"/>
                        <a:pt x="4803" y="2057"/>
                      </a:cubicBezTo>
                      <a:cubicBezTo>
                        <a:pt x="4803" y="821"/>
                        <a:pt x="3788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67" name="Google Shape;567;p21"/>
                <p:cNvSpPr/>
                <p:nvPr/>
              </p:nvSpPr>
              <p:spPr>
                <a:xfrm>
                  <a:off x="4663556" y="3903606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23" y="0"/>
                      </a:moveTo>
                      <a:cubicBezTo>
                        <a:pt x="363" y="0"/>
                        <a:pt x="1" y="375"/>
                        <a:pt x="1" y="823"/>
                      </a:cubicBezTo>
                      <a:cubicBezTo>
                        <a:pt x="1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568" name="Google Shape;568;p21"/>
              <p:cNvGrpSpPr/>
              <p:nvPr/>
            </p:nvGrpSpPr>
            <p:grpSpPr>
              <a:xfrm>
                <a:off x="4567752" y="3722908"/>
                <a:ext cx="37870" cy="32380"/>
                <a:chOff x="4567752" y="3722908"/>
                <a:chExt cx="37870" cy="32380"/>
              </a:xfrm>
            </p:grpSpPr>
            <p:sp>
              <p:nvSpPr>
                <p:cNvPr id="569" name="Google Shape;569;p21"/>
                <p:cNvSpPr/>
                <p:nvPr/>
              </p:nvSpPr>
              <p:spPr>
                <a:xfrm>
                  <a:off x="4567752" y="3722908"/>
                  <a:ext cx="37870" cy="32380"/>
                </a:xfrm>
                <a:custGeom>
                  <a:rect b="b" l="l" r="r" t="t"/>
                  <a:pathLst>
                    <a:path extrusionOk="0" h="4117" w="4815">
                      <a:moveTo>
                        <a:pt x="2749" y="1"/>
                      </a:moveTo>
                      <a:cubicBezTo>
                        <a:pt x="2243" y="1"/>
                        <a:pt x="1726" y="189"/>
                        <a:pt x="1307" y="609"/>
                      </a:cubicBezTo>
                      <a:cubicBezTo>
                        <a:pt x="0" y="1903"/>
                        <a:pt x="919" y="4117"/>
                        <a:pt x="2758" y="4117"/>
                      </a:cubicBezTo>
                      <a:cubicBezTo>
                        <a:pt x="3895" y="4117"/>
                        <a:pt x="4815" y="3197"/>
                        <a:pt x="4815" y="2060"/>
                      </a:cubicBezTo>
                      <a:cubicBezTo>
                        <a:pt x="4815" y="818"/>
                        <a:pt x="3804" y="1"/>
                        <a:pt x="274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70" name="Google Shape;570;p21"/>
                <p:cNvSpPr/>
                <p:nvPr/>
              </p:nvSpPr>
              <p:spPr>
                <a:xfrm>
                  <a:off x="4580690" y="3732543"/>
                  <a:ext cx="15227" cy="13064"/>
                </a:xfrm>
                <a:custGeom>
                  <a:rect b="b" l="l" r="r" t="t"/>
                  <a:pathLst>
                    <a:path extrusionOk="0" h="1661" w="1936">
                      <a:moveTo>
                        <a:pt x="1113" y="0"/>
                      </a:moveTo>
                      <a:cubicBezTo>
                        <a:pt x="375" y="0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3" y="1661"/>
                      </a:cubicBezTo>
                      <a:cubicBezTo>
                        <a:pt x="1528" y="1661"/>
                        <a:pt x="1936" y="1333"/>
                        <a:pt x="1936" y="835"/>
                      </a:cubicBezTo>
                      <a:cubicBezTo>
                        <a:pt x="1936" y="375"/>
                        <a:pt x="1573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571" name="Google Shape;571;p21"/>
              <p:cNvGrpSpPr/>
              <p:nvPr/>
            </p:nvGrpSpPr>
            <p:grpSpPr>
              <a:xfrm>
                <a:off x="4617506" y="3652052"/>
                <a:ext cx="37783" cy="32357"/>
                <a:chOff x="4617506" y="3652052"/>
                <a:chExt cx="37783" cy="32357"/>
              </a:xfrm>
            </p:grpSpPr>
            <p:sp>
              <p:nvSpPr>
                <p:cNvPr id="572" name="Google Shape;572;p21"/>
                <p:cNvSpPr/>
                <p:nvPr/>
              </p:nvSpPr>
              <p:spPr>
                <a:xfrm>
                  <a:off x="4617506" y="3652052"/>
                  <a:ext cx="37783" cy="32357"/>
                </a:xfrm>
                <a:custGeom>
                  <a:rect b="b" l="l" r="r" t="t"/>
                  <a:pathLst>
                    <a:path extrusionOk="0" h="4114" w="4804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73" name="Google Shape;573;p21"/>
                <p:cNvSpPr/>
                <p:nvPr/>
              </p:nvSpPr>
              <p:spPr>
                <a:xfrm>
                  <a:off x="4632638" y="3661758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23" y="1"/>
                      </a:moveTo>
                      <a:cubicBezTo>
                        <a:pt x="363" y="1"/>
                        <a:pt x="0" y="363"/>
                        <a:pt x="0" y="823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2" y="1658"/>
                        <a:pt x="1657" y="1283"/>
                        <a:pt x="1657" y="823"/>
                      </a:cubicBezTo>
                      <a:cubicBezTo>
                        <a:pt x="1657" y="363"/>
                        <a:pt x="1282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574" name="Google Shape;574;p21"/>
              <p:cNvGrpSpPr/>
              <p:nvPr/>
            </p:nvGrpSpPr>
            <p:grpSpPr>
              <a:xfrm>
                <a:off x="4739005" y="3554149"/>
                <a:ext cx="37870" cy="32357"/>
                <a:chOff x="4739005" y="3554149"/>
                <a:chExt cx="37870" cy="32357"/>
              </a:xfrm>
            </p:grpSpPr>
            <p:sp>
              <p:nvSpPr>
                <p:cNvPr id="575" name="Google Shape;575;p21"/>
                <p:cNvSpPr/>
                <p:nvPr/>
              </p:nvSpPr>
              <p:spPr>
                <a:xfrm>
                  <a:off x="4739005" y="3554149"/>
                  <a:ext cx="37870" cy="32357"/>
                </a:xfrm>
                <a:custGeom>
                  <a:rect b="b" l="l" r="r" t="t"/>
                  <a:pathLst>
                    <a:path extrusionOk="0" h="4114" w="4815">
                      <a:moveTo>
                        <a:pt x="2744" y="1"/>
                      </a:moveTo>
                      <a:cubicBezTo>
                        <a:pt x="2239" y="1"/>
                        <a:pt x="1725" y="188"/>
                        <a:pt x="1307" y="606"/>
                      </a:cubicBezTo>
                      <a:cubicBezTo>
                        <a:pt x="0" y="1900"/>
                        <a:pt x="920" y="4114"/>
                        <a:pt x="2758" y="4114"/>
                      </a:cubicBezTo>
                      <a:cubicBezTo>
                        <a:pt x="3895" y="4114"/>
                        <a:pt x="4815" y="3195"/>
                        <a:pt x="4815" y="2058"/>
                      </a:cubicBezTo>
                      <a:cubicBezTo>
                        <a:pt x="4815" y="821"/>
                        <a:pt x="3801" y="1"/>
                        <a:pt x="274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76" name="Google Shape;576;p21"/>
                <p:cNvSpPr/>
                <p:nvPr/>
              </p:nvSpPr>
              <p:spPr>
                <a:xfrm>
                  <a:off x="4751943" y="3563854"/>
                  <a:ext cx="15227" cy="13048"/>
                </a:xfrm>
                <a:custGeom>
                  <a:rect b="b" l="l" r="r" t="t"/>
                  <a:pathLst>
                    <a:path extrusionOk="0" h="1659" w="1936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21" y="1416"/>
                      </a:cubicBezTo>
                      <a:cubicBezTo>
                        <a:pt x="692" y="1583"/>
                        <a:pt x="899" y="1658"/>
                        <a:pt x="1101" y="1658"/>
                      </a:cubicBezTo>
                      <a:cubicBezTo>
                        <a:pt x="1529" y="1658"/>
                        <a:pt x="1936" y="1324"/>
                        <a:pt x="1936" y="824"/>
                      </a:cubicBezTo>
                      <a:cubicBezTo>
                        <a:pt x="1936" y="364"/>
                        <a:pt x="1573" y="1"/>
                        <a:pt x="111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577" name="Google Shape;577;p21"/>
              <p:cNvGrpSpPr/>
              <p:nvPr/>
            </p:nvGrpSpPr>
            <p:grpSpPr>
              <a:xfrm>
                <a:off x="4806557" y="3630258"/>
                <a:ext cx="37776" cy="32364"/>
                <a:chOff x="4806557" y="3630258"/>
                <a:chExt cx="37776" cy="32364"/>
              </a:xfrm>
            </p:grpSpPr>
            <p:sp>
              <p:nvSpPr>
                <p:cNvPr id="578" name="Google Shape;578;p21"/>
                <p:cNvSpPr/>
                <p:nvPr/>
              </p:nvSpPr>
              <p:spPr>
                <a:xfrm>
                  <a:off x="4806557" y="3630258"/>
                  <a:ext cx="37776" cy="32364"/>
                </a:xfrm>
                <a:custGeom>
                  <a:rect b="b" l="l" r="r" t="t"/>
                  <a:pathLst>
                    <a:path extrusionOk="0" h="4115" w="4803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4" y="606"/>
                      </a:cubicBezTo>
                      <a:cubicBezTo>
                        <a:pt x="0" y="1901"/>
                        <a:pt x="907" y="4114"/>
                        <a:pt x="2746" y="4114"/>
                      </a:cubicBezTo>
                      <a:cubicBezTo>
                        <a:pt x="3883" y="4114"/>
                        <a:pt x="4802" y="3195"/>
                        <a:pt x="4802" y="2058"/>
                      </a:cubicBezTo>
                      <a:cubicBezTo>
                        <a:pt x="4802" y="822"/>
                        <a:pt x="3788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79" name="Google Shape;579;p21"/>
                <p:cNvSpPr/>
                <p:nvPr/>
              </p:nvSpPr>
              <p:spPr>
                <a:xfrm>
                  <a:off x="4819495" y="3639972"/>
                  <a:ext cx="15227" cy="13040"/>
                </a:xfrm>
                <a:custGeom>
                  <a:rect b="b" l="l" r="r" t="t"/>
                  <a:pathLst>
                    <a:path extrusionOk="0" h="1658" w="1936">
                      <a:moveTo>
                        <a:pt x="1113" y="0"/>
                      </a:moveTo>
                      <a:cubicBezTo>
                        <a:pt x="363" y="0"/>
                        <a:pt x="0" y="896"/>
                        <a:pt x="520" y="1416"/>
                      </a:cubicBezTo>
                      <a:cubicBezTo>
                        <a:pt x="687" y="1583"/>
                        <a:pt x="893" y="1657"/>
                        <a:pt x="1096" y="1657"/>
                      </a:cubicBezTo>
                      <a:cubicBezTo>
                        <a:pt x="1523" y="1657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580" name="Google Shape;580;p21"/>
              <p:cNvGrpSpPr/>
              <p:nvPr/>
            </p:nvGrpSpPr>
            <p:grpSpPr>
              <a:xfrm>
                <a:off x="4737007" y="4004357"/>
                <a:ext cx="37870" cy="32357"/>
                <a:chOff x="4737007" y="4004357"/>
                <a:chExt cx="37870" cy="32357"/>
              </a:xfrm>
            </p:grpSpPr>
            <p:sp>
              <p:nvSpPr>
                <p:cNvPr id="581" name="Google Shape;581;p21"/>
                <p:cNvSpPr/>
                <p:nvPr/>
              </p:nvSpPr>
              <p:spPr>
                <a:xfrm>
                  <a:off x="4737007" y="4004357"/>
                  <a:ext cx="37870" cy="32357"/>
                </a:xfrm>
                <a:custGeom>
                  <a:rect b="b" l="l" r="r" t="t"/>
                  <a:pathLst>
                    <a:path extrusionOk="0" h="4114" w="4815">
                      <a:moveTo>
                        <a:pt x="2740" y="0"/>
                      </a:moveTo>
                      <a:cubicBezTo>
                        <a:pt x="2234" y="0"/>
                        <a:pt x="1717" y="187"/>
                        <a:pt x="1295" y="606"/>
                      </a:cubicBezTo>
                      <a:cubicBezTo>
                        <a:pt x="0" y="1900"/>
                        <a:pt x="920" y="4114"/>
                        <a:pt x="2758" y="4114"/>
                      </a:cubicBezTo>
                      <a:cubicBezTo>
                        <a:pt x="3895" y="4114"/>
                        <a:pt x="4803" y="3194"/>
                        <a:pt x="4815" y="2057"/>
                      </a:cubicBezTo>
                      <a:cubicBezTo>
                        <a:pt x="4815" y="821"/>
                        <a:pt x="3801" y="0"/>
                        <a:pt x="274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82" name="Google Shape;582;p21"/>
                <p:cNvSpPr/>
                <p:nvPr/>
              </p:nvSpPr>
              <p:spPr>
                <a:xfrm>
                  <a:off x="4752131" y="4014062"/>
                  <a:ext cx="13040" cy="13048"/>
                </a:xfrm>
                <a:custGeom>
                  <a:rect b="b" l="l" r="r" t="t"/>
                  <a:pathLst>
                    <a:path extrusionOk="0" h="1659" w="1658">
                      <a:moveTo>
                        <a:pt x="835" y="1"/>
                      </a:moveTo>
                      <a:cubicBezTo>
                        <a:pt x="376" y="1"/>
                        <a:pt x="1" y="364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4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583" name="Google Shape;583;p21"/>
              <p:cNvGrpSpPr/>
              <p:nvPr/>
            </p:nvGrpSpPr>
            <p:grpSpPr>
              <a:xfrm>
                <a:off x="4773634" y="4208627"/>
                <a:ext cx="37776" cy="32357"/>
                <a:chOff x="4773634" y="4208627"/>
                <a:chExt cx="37776" cy="32357"/>
              </a:xfrm>
            </p:grpSpPr>
            <p:sp>
              <p:nvSpPr>
                <p:cNvPr id="584" name="Google Shape;584;p21"/>
                <p:cNvSpPr/>
                <p:nvPr/>
              </p:nvSpPr>
              <p:spPr>
                <a:xfrm>
                  <a:off x="4773634" y="4208627"/>
                  <a:ext cx="37776" cy="32357"/>
                </a:xfrm>
                <a:custGeom>
                  <a:rect b="b" l="l" r="r" t="t"/>
                  <a:pathLst>
                    <a:path extrusionOk="0" h="4114" w="4803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1" y="1900"/>
                        <a:pt x="920" y="4114"/>
                        <a:pt x="2746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85" name="Google Shape;585;p21"/>
                <p:cNvSpPr/>
                <p:nvPr/>
              </p:nvSpPr>
              <p:spPr>
                <a:xfrm>
                  <a:off x="4788664" y="4218332"/>
                  <a:ext cx="13048" cy="13040"/>
                </a:xfrm>
                <a:custGeom>
                  <a:rect b="b" l="l" r="r" t="t"/>
                  <a:pathLst>
                    <a:path extrusionOk="0" h="1658" w="1659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586" name="Google Shape;586;p21"/>
              <p:cNvGrpSpPr/>
              <p:nvPr/>
            </p:nvGrpSpPr>
            <p:grpSpPr>
              <a:xfrm>
                <a:off x="4888282" y="4074764"/>
                <a:ext cx="37776" cy="32451"/>
                <a:chOff x="4888282" y="4074764"/>
                <a:chExt cx="37776" cy="32451"/>
              </a:xfrm>
            </p:grpSpPr>
            <p:sp>
              <p:nvSpPr>
                <p:cNvPr id="587" name="Google Shape;587;p21"/>
                <p:cNvSpPr/>
                <p:nvPr/>
              </p:nvSpPr>
              <p:spPr>
                <a:xfrm>
                  <a:off x="4888282" y="4074764"/>
                  <a:ext cx="37776" cy="32451"/>
                </a:xfrm>
                <a:custGeom>
                  <a:rect b="b" l="l" r="r" t="t"/>
                  <a:pathLst>
                    <a:path extrusionOk="0" h="4126" w="4803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4" y="605"/>
                      </a:cubicBezTo>
                      <a:cubicBezTo>
                        <a:pt x="0" y="1912"/>
                        <a:pt x="919" y="4125"/>
                        <a:pt x="2746" y="4125"/>
                      </a:cubicBezTo>
                      <a:cubicBezTo>
                        <a:pt x="3883" y="4125"/>
                        <a:pt x="4803" y="3206"/>
                        <a:pt x="4803" y="2069"/>
                      </a:cubicBezTo>
                      <a:cubicBezTo>
                        <a:pt x="4803" y="824"/>
                        <a:pt x="3787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88" name="Google Shape;588;p21"/>
                <p:cNvSpPr/>
                <p:nvPr/>
              </p:nvSpPr>
              <p:spPr>
                <a:xfrm>
                  <a:off x="4901220" y="4084470"/>
                  <a:ext cx="15227" cy="13064"/>
                </a:xfrm>
                <a:custGeom>
                  <a:rect b="b" l="l" r="r" t="t"/>
                  <a:pathLst>
                    <a:path extrusionOk="0" h="1661" w="1936">
                      <a:moveTo>
                        <a:pt x="1101" y="0"/>
                      </a:moveTo>
                      <a:cubicBezTo>
                        <a:pt x="363" y="0"/>
                        <a:pt x="0" y="896"/>
                        <a:pt x="520" y="1416"/>
                      </a:cubicBezTo>
                      <a:cubicBezTo>
                        <a:pt x="689" y="1585"/>
                        <a:pt x="898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589" name="Google Shape;589;p21"/>
              <p:cNvGrpSpPr/>
              <p:nvPr/>
            </p:nvGrpSpPr>
            <p:grpSpPr>
              <a:xfrm>
                <a:off x="4901315" y="3804271"/>
                <a:ext cx="37776" cy="32364"/>
                <a:chOff x="4901315" y="3804271"/>
                <a:chExt cx="37776" cy="32364"/>
              </a:xfrm>
            </p:grpSpPr>
            <p:sp>
              <p:nvSpPr>
                <p:cNvPr id="590" name="Google Shape;590;p21"/>
                <p:cNvSpPr/>
                <p:nvPr/>
              </p:nvSpPr>
              <p:spPr>
                <a:xfrm>
                  <a:off x="4901315" y="3804271"/>
                  <a:ext cx="37776" cy="32364"/>
                </a:xfrm>
                <a:custGeom>
                  <a:rect b="b" l="l" r="r" t="t"/>
                  <a:pathLst>
                    <a:path extrusionOk="0" h="4115" w="4803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2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91" name="Google Shape;591;p21"/>
                <p:cNvSpPr/>
                <p:nvPr/>
              </p:nvSpPr>
              <p:spPr>
                <a:xfrm>
                  <a:off x="4914253" y="3813985"/>
                  <a:ext cx="15235" cy="13040"/>
                </a:xfrm>
                <a:custGeom>
                  <a:rect b="b" l="l" r="r" t="t"/>
                  <a:pathLst>
                    <a:path extrusionOk="0" h="1658" w="1937">
                      <a:moveTo>
                        <a:pt x="1101" y="0"/>
                      </a:moveTo>
                      <a:cubicBezTo>
                        <a:pt x="363" y="0"/>
                        <a:pt x="1" y="895"/>
                        <a:pt x="521" y="1416"/>
                      </a:cubicBezTo>
                      <a:cubicBezTo>
                        <a:pt x="688" y="1583"/>
                        <a:pt x="894" y="1657"/>
                        <a:pt x="1096" y="1657"/>
                      </a:cubicBezTo>
                      <a:cubicBezTo>
                        <a:pt x="1524" y="1657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592" name="Google Shape;592;p21"/>
              <p:cNvGrpSpPr/>
              <p:nvPr/>
            </p:nvGrpSpPr>
            <p:grpSpPr>
              <a:xfrm>
                <a:off x="4866394" y="3715035"/>
                <a:ext cx="37846" cy="32357"/>
                <a:chOff x="4866394" y="3715035"/>
                <a:chExt cx="37846" cy="32357"/>
              </a:xfrm>
            </p:grpSpPr>
            <p:sp>
              <p:nvSpPr>
                <p:cNvPr id="593" name="Google Shape;593;p21"/>
                <p:cNvSpPr/>
                <p:nvPr/>
              </p:nvSpPr>
              <p:spPr>
                <a:xfrm>
                  <a:off x="4866394" y="3715035"/>
                  <a:ext cx="37846" cy="32357"/>
                </a:xfrm>
                <a:custGeom>
                  <a:rect b="b" l="l" r="r" t="t"/>
                  <a:pathLst>
                    <a:path extrusionOk="0" h="4114" w="4812">
                      <a:moveTo>
                        <a:pt x="2735" y="0"/>
                      </a:moveTo>
                      <a:cubicBezTo>
                        <a:pt x="2229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11" y="821"/>
                        <a:pt x="3794" y="0"/>
                        <a:pt x="273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94" name="Google Shape;594;p21"/>
                <p:cNvSpPr/>
                <p:nvPr/>
              </p:nvSpPr>
              <p:spPr>
                <a:xfrm>
                  <a:off x="4879340" y="3724646"/>
                  <a:ext cx="15227" cy="13103"/>
                </a:xfrm>
                <a:custGeom>
                  <a:rect b="b" l="l" r="r" t="t"/>
                  <a:pathLst>
                    <a:path extrusionOk="0" h="1666" w="1936">
                      <a:moveTo>
                        <a:pt x="1101" y="0"/>
                      </a:moveTo>
                      <a:cubicBezTo>
                        <a:pt x="363" y="0"/>
                        <a:pt x="0" y="896"/>
                        <a:pt x="520" y="1416"/>
                      </a:cubicBezTo>
                      <a:cubicBezTo>
                        <a:pt x="689" y="1589"/>
                        <a:pt x="898" y="1666"/>
                        <a:pt x="1103" y="1666"/>
                      </a:cubicBezTo>
                      <a:cubicBezTo>
                        <a:pt x="1528" y="1666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595" name="Google Shape;595;p21"/>
              <p:cNvGrpSpPr/>
              <p:nvPr/>
            </p:nvGrpSpPr>
            <p:grpSpPr>
              <a:xfrm>
                <a:off x="4979233" y="3839798"/>
                <a:ext cx="37878" cy="32420"/>
                <a:chOff x="4979233" y="3839798"/>
                <a:chExt cx="37878" cy="32420"/>
              </a:xfrm>
            </p:grpSpPr>
            <p:sp>
              <p:nvSpPr>
                <p:cNvPr id="596" name="Google Shape;596;p21"/>
                <p:cNvSpPr/>
                <p:nvPr/>
              </p:nvSpPr>
              <p:spPr>
                <a:xfrm>
                  <a:off x="4979233" y="3839798"/>
                  <a:ext cx="37878" cy="32420"/>
                </a:xfrm>
                <a:custGeom>
                  <a:rect b="b" l="l" r="r" t="t"/>
                  <a:pathLst>
                    <a:path extrusionOk="0" h="4122" w="4816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3"/>
                      </a:cubicBezTo>
                      <a:cubicBezTo>
                        <a:pt x="1" y="1908"/>
                        <a:pt x="920" y="4122"/>
                        <a:pt x="2759" y="4122"/>
                      </a:cubicBezTo>
                      <a:cubicBezTo>
                        <a:pt x="3884" y="4122"/>
                        <a:pt x="4803" y="3202"/>
                        <a:pt x="4815" y="2065"/>
                      </a:cubicBezTo>
                      <a:cubicBezTo>
                        <a:pt x="4807" y="823"/>
                        <a:pt x="3794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97" name="Google Shape;597;p21"/>
                <p:cNvSpPr/>
                <p:nvPr/>
              </p:nvSpPr>
              <p:spPr>
                <a:xfrm>
                  <a:off x="4994366" y="3849472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598" name="Google Shape;598;p21"/>
              <p:cNvGrpSpPr/>
              <p:nvPr/>
            </p:nvGrpSpPr>
            <p:grpSpPr>
              <a:xfrm>
                <a:off x="4790662" y="3679147"/>
                <a:ext cx="37783" cy="32380"/>
                <a:chOff x="4790662" y="3679147"/>
                <a:chExt cx="37783" cy="32380"/>
              </a:xfrm>
            </p:grpSpPr>
            <p:sp>
              <p:nvSpPr>
                <p:cNvPr id="599" name="Google Shape;599;p21"/>
                <p:cNvSpPr/>
                <p:nvPr/>
              </p:nvSpPr>
              <p:spPr>
                <a:xfrm>
                  <a:off x="4790662" y="3679147"/>
                  <a:ext cx="37783" cy="32380"/>
                </a:xfrm>
                <a:custGeom>
                  <a:rect b="b" l="l" r="r" t="t"/>
                  <a:pathLst>
                    <a:path extrusionOk="0" h="4117" w="4804">
                      <a:moveTo>
                        <a:pt x="2738" y="0"/>
                      </a:moveTo>
                      <a:cubicBezTo>
                        <a:pt x="2231" y="0"/>
                        <a:pt x="1715" y="188"/>
                        <a:pt x="1295" y="608"/>
                      </a:cubicBezTo>
                      <a:cubicBezTo>
                        <a:pt x="1" y="1902"/>
                        <a:pt x="908" y="4116"/>
                        <a:pt x="2747" y="4116"/>
                      </a:cubicBezTo>
                      <a:cubicBezTo>
                        <a:pt x="3884" y="4116"/>
                        <a:pt x="4803" y="3197"/>
                        <a:pt x="4803" y="2060"/>
                      </a:cubicBezTo>
                      <a:cubicBezTo>
                        <a:pt x="4803" y="817"/>
                        <a:pt x="3793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600" name="Google Shape;600;p21"/>
                <p:cNvSpPr/>
                <p:nvPr/>
              </p:nvSpPr>
              <p:spPr>
                <a:xfrm>
                  <a:off x="4803506" y="3688774"/>
                  <a:ext cx="15235" cy="13072"/>
                </a:xfrm>
                <a:custGeom>
                  <a:rect b="b" l="l" r="r" t="t"/>
                  <a:pathLst>
                    <a:path extrusionOk="0" h="1662" w="1937">
                      <a:moveTo>
                        <a:pt x="1114" y="1"/>
                      </a:moveTo>
                      <a:cubicBezTo>
                        <a:pt x="376" y="1"/>
                        <a:pt x="1" y="896"/>
                        <a:pt x="521" y="1416"/>
                      </a:cubicBezTo>
                      <a:cubicBezTo>
                        <a:pt x="694" y="1585"/>
                        <a:pt x="904" y="1661"/>
                        <a:pt x="1109" y="1661"/>
                      </a:cubicBezTo>
                      <a:cubicBezTo>
                        <a:pt x="1534" y="1661"/>
                        <a:pt x="1936" y="1334"/>
                        <a:pt x="1936" y="836"/>
                      </a:cubicBezTo>
                      <a:cubicBezTo>
                        <a:pt x="1936" y="376"/>
                        <a:pt x="1573" y="1"/>
                        <a:pt x="111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601" name="Google Shape;601;p21"/>
              <p:cNvGrpSpPr/>
              <p:nvPr/>
            </p:nvGrpSpPr>
            <p:grpSpPr>
              <a:xfrm>
                <a:off x="4857263" y="3557861"/>
                <a:ext cx="37776" cy="32357"/>
                <a:chOff x="4857263" y="3557861"/>
                <a:chExt cx="37776" cy="32357"/>
              </a:xfrm>
            </p:grpSpPr>
            <p:sp>
              <p:nvSpPr>
                <p:cNvPr id="602" name="Google Shape;602;p21"/>
                <p:cNvSpPr/>
                <p:nvPr/>
              </p:nvSpPr>
              <p:spPr>
                <a:xfrm>
                  <a:off x="4857263" y="3557861"/>
                  <a:ext cx="37776" cy="32357"/>
                </a:xfrm>
                <a:custGeom>
                  <a:rect b="b" l="l" r="r" t="t"/>
                  <a:pathLst>
                    <a:path extrusionOk="0" h="4114" w="4803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6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603" name="Google Shape;603;p21"/>
                <p:cNvSpPr/>
                <p:nvPr/>
              </p:nvSpPr>
              <p:spPr>
                <a:xfrm>
                  <a:off x="4870106" y="3567566"/>
                  <a:ext cx="15329" cy="13040"/>
                </a:xfrm>
                <a:custGeom>
                  <a:rect b="b" l="l" r="r" t="t"/>
                  <a:pathLst>
                    <a:path extrusionOk="0" h="1658" w="1949">
                      <a:moveTo>
                        <a:pt x="1114" y="1"/>
                      </a:moveTo>
                      <a:cubicBezTo>
                        <a:pt x="376" y="1"/>
                        <a:pt x="1" y="896"/>
                        <a:pt x="533" y="1416"/>
                      </a:cubicBezTo>
                      <a:cubicBezTo>
                        <a:pt x="700" y="1583"/>
                        <a:pt x="905" y="1658"/>
                        <a:pt x="1105" y="1658"/>
                      </a:cubicBezTo>
                      <a:cubicBezTo>
                        <a:pt x="1529" y="1658"/>
                        <a:pt x="1936" y="1324"/>
                        <a:pt x="1936" y="823"/>
                      </a:cubicBezTo>
                      <a:cubicBezTo>
                        <a:pt x="1948" y="364"/>
                        <a:pt x="1573" y="1"/>
                        <a:pt x="111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604" name="Google Shape;604;p21"/>
              <p:cNvGrpSpPr/>
              <p:nvPr/>
            </p:nvGrpSpPr>
            <p:grpSpPr>
              <a:xfrm>
                <a:off x="4883902" y="3648033"/>
                <a:ext cx="37783" cy="32380"/>
                <a:chOff x="4883902" y="3648033"/>
                <a:chExt cx="37783" cy="32380"/>
              </a:xfrm>
            </p:grpSpPr>
            <p:sp>
              <p:nvSpPr>
                <p:cNvPr id="605" name="Google Shape;605;p21"/>
                <p:cNvSpPr/>
                <p:nvPr/>
              </p:nvSpPr>
              <p:spPr>
                <a:xfrm>
                  <a:off x="4883902" y="3648033"/>
                  <a:ext cx="37783" cy="32380"/>
                </a:xfrm>
                <a:custGeom>
                  <a:rect b="b" l="l" r="r" t="t"/>
                  <a:pathLst>
                    <a:path extrusionOk="0" h="4117" w="4804">
                      <a:moveTo>
                        <a:pt x="2731" y="0"/>
                      </a:moveTo>
                      <a:cubicBezTo>
                        <a:pt x="2226" y="0"/>
                        <a:pt x="1711" y="188"/>
                        <a:pt x="1295" y="608"/>
                      </a:cubicBezTo>
                      <a:cubicBezTo>
                        <a:pt x="1" y="1903"/>
                        <a:pt x="920" y="4104"/>
                        <a:pt x="2747" y="4116"/>
                      </a:cubicBezTo>
                      <a:cubicBezTo>
                        <a:pt x="3884" y="4104"/>
                        <a:pt x="4803" y="3185"/>
                        <a:pt x="4803" y="2048"/>
                      </a:cubicBezTo>
                      <a:cubicBezTo>
                        <a:pt x="4795" y="814"/>
                        <a:pt x="3783" y="0"/>
                        <a:pt x="273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606" name="Google Shape;606;p21"/>
                <p:cNvSpPr/>
                <p:nvPr/>
              </p:nvSpPr>
              <p:spPr>
                <a:xfrm>
                  <a:off x="4896745" y="3657668"/>
                  <a:ext cx="15329" cy="13009"/>
                </a:xfrm>
                <a:custGeom>
                  <a:rect b="b" l="l" r="r" t="t"/>
                  <a:pathLst>
                    <a:path extrusionOk="0" h="1654" w="1949">
                      <a:moveTo>
                        <a:pt x="1114" y="0"/>
                      </a:moveTo>
                      <a:cubicBezTo>
                        <a:pt x="376" y="0"/>
                        <a:pt x="1" y="883"/>
                        <a:pt x="533" y="1404"/>
                      </a:cubicBezTo>
                      <a:cubicBezTo>
                        <a:pt x="702" y="1577"/>
                        <a:pt x="911" y="1654"/>
                        <a:pt x="1115" y="1654"/>
                      </a:cubicBezTo>
                      <a:cubicBezTo>
                        <a:pt x="1541" y="1654"/>
                        <a:pt x="1948" y="1321"/>
                        <a:pt x="1948" y="823"/>
                      </a:cubicBezTo>
                      <a:cubicBezTo>
                        <a:pt x="1948" y="363"/>
                        <a:pt x="1573" y="0"/>
                        <a:pt x="11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607" name="Google Shape;607;p21"/>
              <p:cNvGrpSpPr/>
              <p:nvPr/>
            </p:nvGrpSpPr>
            <p:grpSpPr>
              <a:xfrm>
                <a:off x="4907780" y="3347220"/>
                <a:ext cx="37878" cy="32357"/>
                <a:chOff x="4907780" y="3347220"/>
                <a:chExt cx="37878" cy="32357"/>
              </a:xfrm>
            </p:grpSpPr>
            <p:sp>
              <p:nvSpPr>
                <p:cNvPr id="608" name="Google Shape;608;p21"/>
                <p:cNvSpPr/>
                <p:nvPr/>
              </p:nvSpPr>
              <p:spPr>
                <a:xfrm>
                  <a:off x="4907780" y="3347220"/>
                  <a:ext cx="37878" cy="32357"/>
                </a:xfrm>
                <a:custGeom>
                  <a:rect b="b" l="l" r="r" t="t"/>
                  <a:pathLst>
                    <a:path extrusionOk="0" h="4114" w="4816">
                      <a:moveTo>
                        <a:pt x="2733" y="0"/>
                      </a:moveTo>
                      <a:cubicBezTo>
                        <a:pt x="2228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84" y="4114"/>
                        <a:pt x="4803" y="3194"/>
                        <a:pt x="4815" y="2057"/>
                      </a:cubicBezTo>
                      <a:cubicBezTo>
                        <a:pt x="4807" y="821"/>
                        <a:pt x="3791" y="0"/>
                        <a:pt x="273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609" name="Google Shape;609;p21"/>
                <p:cNvSpPr/>
                <p:nvPr/>
              </p:nvSpPr>
              <p:spPr>
                <a:xfrm>
                  <a:off x="4922912" y="3356926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35" y="1"/>
                      </a:moveTo>
                      <a:cubicBezTo>
                        <a:pt x="375" y="1"/>
                        <a:pt x="0" y="363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610" name="Google Shape;610;p21"/>
              <p:cNvGrpSpPr/>
              <p:nvPr/>
            </p:nvGrpSpPr>
            <p:grpSpPr>
              <a:xfrm>
                <a:off x="5065048" y="3738150"/>
                <a:ext cx="37783" cy="32364"/>
                <a:chOff x="5065048" y="3738150"/>
                <a:chExt cx="37783" cy="32364"/>
              </a:xfrm>
            </p:grpSpPr>
            <p:sp>
              <p:nvSpPr>
                <p:cNvPr id="611" name="Google Shape;611;p21"/>
                <p:cNvSpPr/>
                <p:nvPr/>
              </p:nvSpPr>
              <p:spPr>
                <a:xfrm>
                  <a:off x="5065048" y="3738150"/>
                  <a:ext cx="37783" cy="32364"/>
                </a:xfrm>
                <a:custGeom>
                  <a:rect b="b" l="l" r="r" t="t"/>
                  <a:pathLst>
                    <a:path extrusionOk="0" h="4115" w="4804">
                      <a:moveTo>
                        <a:pt x="2732" y="1"/>
                      </a:moveTo>
                      <a:cubicBezTo>
                        <a:pt x="2228" y="1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612" name="Google Shape;612;p21"/>
                <p:cNvSpPr/>
                <p:nvPr/>
              </p:nvSpPr>
              <p:spPr>
                <a:xfrm>
                  <a:off x="5077994" y="3747761"/>
                  <a:ext cx="15227" cy="13072"/>
                </a:xfrm>
                <a:custGeom>
                  <a:rect b="b" l="l" r="r" t="t"/>
                  <a:pathLst>
                    <a:path extrusionOk="0" h="1662" w="1936">
                      <a:moveTo>
                        <a:pt x="1101" y="1"/>
                      </a:moveTo>
                      <a:cubicBezTo>
                        <a:pt x="363" y="1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2" y="1661"/>
                      </a:cubicBezTo>
                      <a:cubicBezTo>
                        <a:pt x="1528" y="1661"/>
                        <a:pt x="1936" y="1334"/>
                        <a:pt x="1936" y="836"/>
                      </a:cubicBezTo>
                      <a:cubicBezTo>
                        <a:pt x="1936" y="376"/>
                        <a:pt x="1561" y="1"/>
                        <a:pt x="110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613" name="Google Shape;613;p21"/>
              <p:cNvGrpSpPr/>
              <p:nvPr/>
            </p:nvGrpSpPr>
            <p:grpSpPr>
              <a:xfrm>
                <a:off x="5071616" y="3284615"/>
                <a:ext cx="37783" cy="32357"/>
                <a:chOff x="5071616" y="3284615"/>
                <a:chExt cx="37783" cy="32357"/>
              </a:xfrm>
            </p:grpSpPr>
            <p:sp>
              <p:nvSpPr>
                <p:cNvPr id="614" name="Google Shape;614;p21"/>
                <p:cNvSpPr/>
                <p:nvPr/>
              </p:nvSpPr>
              <p:spPr>
                <a:xfrm>
                  <a:off x="5071616" y="3284615"/>
                  <a:ext cx="37783" cy="32357"/>
                </a:xfrm>
                <a:custGeom>
                  <a:rect b="b" l="l" r="r" t="t"/>
                  <a:pathLst>
                    <a:path extrusionOk="0" h="4114" w="4804">
                      <a:moveTo>
                        <a:pt x="2732" y="0"/>
                      </a:moveTo>
                      <a:cubicBezTo>
                        <a:pt x="2228" y="0"/>
                        <a:pt x="1713" y="188"/>
                        <a:pt x="1295" y="606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72" y="4114"/>
                        <a:pt x="4791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615" name="Google Shape;615;p21"/>
                <p:cNvSpPr/>
                <p:nvPr/>
              </p:nvSpPr>
              <p:spPr>
                <a:xfrm>
                  <a:off x="5086646" y="3294320"/>
                  <a:ext cx="13048" cy="13048"/>
                </a:xfrm>
                <a:custGeom>
                  <a:rect b="b" l="l" r="r" t="t"/>
                  <a:pathLst>
                    <a:path extrusionOk="0" h="1659" w="1659">
                      <a:moveTo>
                        <a:pt x="836" y="1"/>
                      </a:moveTo>
                      <a:cubicBezTo>
                        <a:pt x="376" y="1"/>
                        <a:pt x="1" y="364"/>
                        <a:pt x="1" y="823"/>
                      </a:cubicBezTo>
                      <a:cubicBezTo>
                        <a:pt x="1" y="1283"/>
                        <a:pt x="376" y="1658"/>
                        <a:pt x="836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36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616" name="Google Shape;616;p21"/>
              <p:cNvGrpSpPr/>
              <p:nvPr/>
            </p:nvGrpSpPr>
            <p:grpSpPr>
              <a:xfrm>
                <a:off x="5389291" y="3759921"/>
                <a:ext cx="37783" cy="32380"/>
                <a:chOff x="5389291" y="3759921"/>
                <a:chExt cx="37783" cy="32380"/>
              </a:xfrm>
            </p:grpSpPr>
            <p:sp>
              <p:nvSpPr>
                <p:cNvPr id="617" name="Google Shape;617;p21"/>
                <p:cNvSpPr/>
                <p:nvPr/>
              </p:nvSpPr>
              <p:spPr>
                <a:xfrm>
                  <a:off x="5389291" y="3759921"/>
                  <a:ext cx="37783" cy="32380"/>
                </a:xfrm>
                <a:custGeom>
                  <a:rect b="b" l="l" r="r" t="t"/>
                  <a:pathLst>
                    <a:path extrusionOk="0" h="4117" w="4804">
                      <a:moveTo>
                        <a:pt x="2738" y="0"/>
                      </a:moveTo>
                      <a:cubicBezTo>
                        <a:pt x="2231" y="0"/>
                        <a:pt x="1715" y="188"/>
                        <a:pt x="1295" y="608"/>
                      </a:cubicBezTo>
                      <a:cubicBezTo>
                        <a:pt x="1" y="1903"/>
                        <a:pt x="920" y="4116"/>
                        <a:pt x="2747" y="4116"/>
                      </a:cubicBezTo>
                      <a:cubicBezTo>
                        <a:pt x="3884" y="4116"/>
                        <a:pt x="4803" y="3197"/>
                        <a:pt x="4803" y="2060"/>
                      </a:cubicBezTo>
                      <a:cubicBezTo>
                        <a:pt x="4803" y="817"/>
                        <a:pt x="3792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618" name="Google Shape;618;p21"/>
                <p:cNvSpPr/>
                <p:nvPr/>
              </p:nvSpPr>
              <p:spPr>
                <a:xfrm>
                  <a:off x="5402229" y="3769555"/>
                  <a:ext cx="15235" cy="13064"/>
                </a:xfrm>
                <a:custGeom>
                  <a:rect b="b" l="l" r="r" t="t"/>
                  <a:pathLst>
                    <a:path extrusionOk="0" h="1661" w="1937">
                      <a:moveTo>
                        <a:pt x="1114" y="0"/>
                      </a:moveTo>
                      <a:cubicBezTo>
                        <a:pt x="364" y="0"/>
                        <a:pt x="1" y="895"/>
                        <a:pt x="521" y="1415"/>
                      </a:cubicBezTo>
                      <a:cubicBezTo>
                        <a:pt x="690" y="1584"/>
                        <a:pt x="899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619" name="Google Shape;619;p21"/>
              <p:cNvGrpSpPr/>
              <p:nvPr/>
            </p:nvGrpSpPr>
            <p:grpSpPr>
              <a:xfrm>
                <a:off x="5431534" y="3632932"/>
                <a:ext cx="37878" cy="32451"/>
                <a:chOff x="5431534" y="3632932"/>
                <a:chExt cx="37878" cy="32451"/>
              </a:xfrm>
            </p:grpSpPr>
            <p:sp>
              <p:nvSpPr>
                <p:cNvPr id="620" name="Google Shape;620;p21"/>
                <p:cNvSpPr/>
                <p:nvPr/>
              </p:nvSpPr>
              <p:spPr>
                <a:xfrm>
                  <a:off x="5431534" y="3632932"/>
                  <a:ext cx="37878" cy="32451"/>
                </a:xfrm>
                <a:custGeom>
                  <a:rect b="b" l="l" r="r" t="t"/>
                  <a:pathLst>
                    <a:path extrusionOk="0" h="4126" w="4816">
                      <a:moveTo>
                        <a:pt x="2734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899"/>
                        <a:pt x="920" y="4125"/>
                        <a:pt x="2759" y="4125"/>
                      </a:cubicBezTo>
                      <a:cubicBezTo>
                        <a:pt x="3896" y="4113"/>
                        <a:pt x="4815" y="3194"/>
                        <a:pt x="4815" y="2069"/>
                      </a:cubicBezTo>
                      <a:cubicBezTo>
                        <a:pt x="4815" y="824"/>
                        <a:pt x="3795" y="0"/>
                        <a:pt x="273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621" name="Google Shape;621;p21"/>
                <p:cNvSpPr/>
                <p:nvPr/>
              </p:nvSpPr>
              <p:spPr>
                <a:xfrm>
                  <a:off x="5444472" y="3642638"/>
                  <a:ext cx="15235" cy="13064"/>
                </a:xfrm>
                <a:custGeom>
                  <a:rect b="b" l="l" r="r" t="t"/>
                  <a:pathLst>
                    <a:path extrusionOk="0" h="1661" w="1937">
                      <a:moveTo>
                        <a:pt x="1114" y="0"/>
                      </a:moveTo>
                      <a:cubicBezTo>
                        <a:pt x="376" y="0"/>
                        <a:pt x="1" y="895"/>
                        <a:pt x="521" y="1415"/>
                      </a:cubicBezTo>
                      <a:cubicBezTo>
                        <a:pt x="690" y="1584"/>
                        <a:pt x="899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73" y="0"/>
                        <a:pt x="11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622" name="Google Shape;622;p21"/>
              <p:cNvGrpSpPr/>
              <p:nvPr/>
            </p:nvGrpSpPr>
            <p:grpSpPr>
              <a:xfrm>
                <a:off x="5540755" y="3544829"/>
                <a:ext cx="37783" cy="32357"/>
                <a:chOff x="5540755" y="3544829"/>
                <a:chExt cx="37783" cy="32357"/>
              </a:xfrm>
            </p:grpSpPr>
            <p:sp>
              <p:nvSpPr>
                <p:cNvPr id="623" name="Google Shape;623;p21"/>
                <p:cNvSpPr/>
                <p:nvPr/>
              </p:nvSpPr>
              <p:spPr>
                <a:xfrm>
                  <a:off x="5540755" y="3544829"/>
                  <a:ext cx="37783" cy="32357"/>
                </a:xfrm>
                <a:custGeom>
                  <a:rect b="b" l="l" r="r" t="t"/>
                  <a:pathLst>
                    <a:path extrusionOk="0" h="4114" w="4804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624" name="Google Shape;624;p21"/>
                <p:cNvSpPr/>
                <p:nvPr/>
              </p:nvSpPr>
              <p:spPr>
                <a:xfrm>
                  <a:off x="5553693" y="3554534"/>
                  <a:ext cx="15235" cy="13040"/>
                </a:xfrm>
                <a:custGeom>
                  <a:rect b="b" l="l" r="r" t="t"/>
                  <a:pathLst>
                    <a:path extrusionOk="0" h="1658" w="1937">
                      <a:moveTo>
                        <a:pt x="1102" y="0"/>
                      </a:moveTo>
                      <a:cubicBezTo>
                        <a:pt x="364" y="0"/>
                        <a:pt x="1" y="896"/>
                        <a:pt x="521" y="1416"/>
                      </a:cubicBezTo>
                      <a:cubicBezTo>
                        <a:pt x="688" y="1583"/>
                        <a:pt x="894" y="1658"/>
                        <a:pt x="1096" y="1658"/>
                      </a:cubicBezTo>
                      <a:cubicBezTo>
                        <a:pt x="1524" y="1658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0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625" name="Google Shape;625;p21"/>
              <p:cNvGrpSpPr/>
              <p:nvPr/>
            </p:nvGrpSpPr>
            <p:grpSpPr>
              <a:xfrm>
                <a:off x="5579293" y="3412107"/>
                <a:ext cx="37776" cy="32357"/>
                <a:chOff x="5579293" y="3412107"/>
                <a:chExt cx="37776" cy="32357"/>
              </a:xfrm>
            </p:grpSpPr>
            <p:sp>
              <p:nvSpPr>
                <p:cNvPr id="626" name="Google Shape;626;p21"/>
                <p:cNvSpPr/>
                <p:nvPr/>
              </p:nvSpPr>
              <p:spPr>
                <a:xfrm>
                  <a:off x="5579293" y="3412107"/>
                  <a:ext cx="37776" cy="32357"/>
                </a:xfrm>
                <a:custGeom>
                  <a:rect b="b" l="l" r="r" t="t"/>
                  <a:pathLst>
                    <a:path extrusionOk="0" h="4114" w="4803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4" y="605"/>
                      </a:cubicBezTo>
                      <a:cubicBezTo>
                        <a:pt x="0" y="1900"/>
                        <a:pt x="919" y="4114"/>
                        <a:pt x="2746" y="4114"/>
                      </a:cubicBezTo>
                      <a:cubicBezTo>
                        <a:pt x="3883" y="4114"/>
                        <a:pt x="4802" y="3194"/>
                        <a:pt x="4802" y="2057"/>
                      </a:cubicBezTo>
                      <a:cubicBezTo>
                        <a:pt x="4802" y="821"/>
                        <a:pt x="3788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627" name="Google Shape;627;p21"/>
                <p:cNvSpPr/>
                <p:nvPr/>
              </p:nvSpPr>
              <p:spPr>
                <a:xfrm>
                  <a:off x="5594418" y="3421812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23" y="1"/>
                      </a:moveTo>
                      <a:cubicBezTo>
                        <a:pt x="375" y="1"/>
                        <a:pt x="0" y="363"/>
                        <a:pt x="0" y="823"/>
                      </a:cubicBezTo>
                      <a:cubicBezTo>
                        <a:pt x="0" y="1283"/>
                        <a:pt x="375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628" name="Google Shape;628;p21"/>
              <p:cNvGrpSpPr/>
              <p:nvPr/>
            </p:nvGrpSpPr>
            <p:grpSpPr>
              <a:xfrm>
                <a:off x="5801346" y="3284615"/>
                <a:ext cx="37783" cy="32357"/>
                <a:chOff x="5801346" y="3284615"/>
                <a:chExt cx="37783" cy="32357"/>
              </a:xfrm>
            </p:grpSpPr>
            <p:sp>
              <p:nvSpPr>
                <p:cNvPr id="629" name="Google Shape;629;p21"/>
                <p:cNvSpPr/>
                <p:nvPr/>
              </p:nvSpPr>
              <p:spPr>
                <a:xfrm>
                  <a:off x="5801346" y="3284615"/>
                  <a:ext cx="37783" cy="32357"/>
                </a:xfrm>
                <a:custGeom>
                  <a:rect b="b" l="l" r="r" t="t"/>
                  <a:pathLst>
                    <a:path extrusionOk="0" h="4114" w="4804">
                      <a:moveTo>
                        <a:pt x="2732" y="0"/>
                      </a:moveTo>
                      <a:cubicBezTo>
                        <a:pt x="2228" y="0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84" y="4114"/>
                        <a:pt x="4803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630" name="Google Shape;630;p21"/>
                <p:cNvSpPr/>
                <p:nvPr/>
              </p:nvSpPr>
              <p:spPr>
                <a:xfrm>
                  <a:off x="5816478" y="3294320"/>
                  <a:ext cx="13040" cy="13048"/>
                </a:xfrm>
                <a:custGeom>
                  <a:rect b="b" l="l" r="r" t="t"/>
                  <a:pathLst>
                    <a:path extrusionOk="0" h="1659" w="1658">
                      <a:moveTo>
                        <a:pt x="835" y="1"/>
                      </a:moveTo>
                      <a:cubicBezTo>
                        <a:pt x="375" y="1"/>
                        <a:pt x="0" y="364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631" name="Google Shape;631;p21"/>
              <p:cNvGrpSpPr/>
              <p:nvPr/>
            </p:nvGrpSpPr>
            <p:grpSpPr>
              <a:xfrm>
                <a:off x="5763578" y="3399067"/>
                <a:ext cx="37776" cy="32364"/>
                <a:chOff x="5763578" y="3399067"/>
                <a:chExt cx="37776" cy="32364"/>
              </a:xfrm>
            </p:grpSpPr>
            <p:sp>
              <p:nvSpPr>
                <p:cNvPr id="632" name="Google Shape;632;p21"/>
                <p:cNvSpPr/>
                <p:nvPr/>
              </p:nvSpPr>
              <p:spPr>
                <a:xfrm>
                  <a:off x="5763578" y="3399067"/>
                  <a:ext cx="37776" cy="32364"/>
                </a:xfrm>
                <a:custGeom>
                  <a:rect b="b" l="l" r="r" t="t"/>
                  <a:pathLst>
                    <a:path extrusionOk="0" h="4115" w="4803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2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633" name="Google Shape;633;p21"/>
                <p:cNvSpPr/>
                <p:nvPr/>
              </p:nvSpPr>
              <p:spPr>
                <a:xfrm>
                  <a:off x="5776516" y="3408780"/>
                  <a:ext cx="15235" cy="13040"/>
                </a:xfrm>
                <a:custGeom>
                  <a:rect b="b" l="l" r="r" t="t"/>
                  <a:pathLst>
                    <a:path extrusionOk="0" h="1658" w="1937">
                      <a:moveTo>
                        <a:pt x="1101" y="0"/>
                      </a:moveTo>
                      <a:cubicBezTo>
                        <a:pt x="364" y="0"/>
                        <a:pt x="1" y="895"/>
                        <a:pt x="521" y="1416"/>
                      </a:cubicBezTo>
                      <a:cubicBezTo>
                        <a:pt x="688" y="1583"/>
                        <a:pt x="894" y="1657"/>
                        <a:pt x="1096" y="1657"/>
                      </a:cubicBezTo>
                      <a:cubicBezTo>
                        <a:pt x="1524" y="1657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634" name="Google Shape;634;p21"/>
              <p:cNvGrpSpPr/>
              <p:nvPr/>
            </p:nvGrpSpPr>
            <p:grpSpPr>
              <a:xfrm>
                <a:off x="5395858" y="3230952"/>
                <a:ext cx="37776" cy="32364"/>
                <a:chOff x="5395858" y="3230952"/>
                <a:chExt cx="37776" cy="32364"/>
              </a:xfrm>
            </p:grpSpPr>
            <p:sp>
              <p:nvSpPr>
                <p:cNvPr id="635" name="Google Shape;635;p21"/>
                <p:cNvSpPr/>
                <p:nvPr/>
              </p:nvSpPr>
              <p:spPr>
                <a:xfrm>
                  <a:off x="5395858" y="3230952"/>
                  <a:ext cx="37776" cy="32364"/>
                </a:xfrm>
                <a:custGeom>
                  <a:rect b="b" l="l" r="r" t="t"/>
                  <a:pathLst>
                    <a:path extrusionOk="0" h="4115" w="4803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2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636" name="Google Shape;636;p21"/>
                <p:cNvSpPr/>
                <p:nvPr/>
              </p:nvSpPr>
              <p:spPr>
                <a:xfrm>
                  <a:off x="5408702" y="3240571"/>
                  <a:ext cx="15227" cy="13064"/>
                </a:xfrm>
                <a:custGeom>
                  <a:rect b="b" l="l" r="r" t="t"/>
                  <a:pathLst>
                    <a:path extrusionOk="0" h="1661" w="1936">
                      <a:moveTo>
                        <a:pt x="1113" y="0"/>
                      </a:moveTo>
                      <a:cubicBezTo>
                        <a:pt x="375" y="0"/>
                        <a:pt x="0" y="895"/>
                        <a:pt x="521" y="1416"/>
                      </a:cubicBezTo>
                      <a:cubicBezTo>
                        <a:pt x="690" y="1585"/>
                        <a:pt x="898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637" name="Google Shape;637;p21"/>
              <p:cNvGrpSpPr/>
              <p:nvPr/>
            </p:nvGrpSpPr>
            <p:grpSpPr>
              <a:xfrm>
                <a:off x="5264088" y="3188237"/>
                <a:ext cx="37776" cy="32357"/>
                <a:chOff x="5264088" y="3188237"/>
                <a:chExt cx="37776" cy="32357"/>
              </a:xfrm>
            </p:grpSpPr>
            <p:sp>
              <p:nvSpPr>
                <p:cNvPr id="638" name="Google Shape;638;p21"/>
                <p:cNvSpPr/>
                <p:nvPr/>
              </p:nvSpPr>
              <p:spPr>
                <a:xfrm>
                  <a:off x="5264088" y="3188237"/>
                  <a:ext cx="37776" cy="32357"/>
                </a:xfrm>
                <a:custGeom>
                  <a:rect b="b" l="l" r="r" t="t"/>
                  <a:pathLst>
                    <a:path extrusionOk="0" h="4114" w="4803">
                      <a:moveTo>
                        <a:pt x="2732" y="0"/>
                      </a:moveTo>
                      <a:cubicBezTo>
                        <a:pt x="2227" y="0"/>
                        <a:pt x="1713" y="188"/>
                        <a:pt x="1295" y="606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639" name="Google Shape;639;p21"/>
                <p:cNvSpPr/>
                <p:nvPr/>
              </p:nvSpPr>
              <p:spPr>
                <a:xfrm>
                  <a:off x="5279212" y="3197943"/>
                  <a:ext cx="13048" cy="13048"/>
                </a:xfrm>
                <a:custGeom>
                  <a:rect b="b" l="l" r="r" t="t"/>
                  <a:pathLst>
                    <a:path extrusionOk="0" h="1659" w="1659">
                      <a:moveTo>
                        <a:pt x="823" y="1"/>
                      </a:moveTo>
                      <a:cubicBezTo>
                        <a:pt x="364" y="1"/>
                        <a:pt x="1" y="376"/>
                        <a:pt x="1" y="823"/>
                      </a:cubicBezTo>
                      <a:cubicBezTo>
                        <a:pt x="1" y="1283"/>
                        <a:pt x="364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640" name="Google Shape;640;p21"/>
              <p:cNvGrpSpPr/>
              <p:nvPr/>
            </p:nvGrpSpPr>
            <p:grpSpPr>
              <a:xfrm>
                <a:off x="5585758" y="3237425"/>
                <a:ext cx="37878" cy="32357"/>
                <a:chOff x="5585758" y="3237425"/>
                <a:chExt cx="37878" cy="32357"/>
              </a:xfrm>
            </p:grpSpPr>
            <p:sp>
              <p:nvSpPr>
                <p:cNvPr id="641" name="Google Shape;641;p21"/>
                <p:cNvSpPr/>
                <p:nvPr/>
              </p:nvSpPr>
              <p:spPr>
                <a:xfrm>
                  <a:off x="5585758" y="3237425"/>
                  <a:ext cx="37878" cy="32357"/>
                </a:xfrm>
                <a:custGeom>
                  <a:rect b="b" l="l" r="r" t="t"/>
                  <a:pathLst>
                    <a:path extrusionOk="0" h="4114" w="4816">
                      <a:moveTo>
                        <a:pt x="2744" y="0"/>
                      </a:moveTo>
                      <a:cubicBezTo>
                        <a:pt x="2240" y="0"/>
                        <a:pt x="1725" y="188"/>
                        <a:pt x="1307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96" y="4114"/>
                        <a:pt x="4815" y="3195"/>
                        <a:pt x="4815" y="2057"/>
                      </a:cubicBezTo>
                      <a:cubicBezTo>
                        <a:pt x="4815" y="821"/>
                        <a:pt x="3801" y="0"/>
                        <a:pt x="274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642" name="Google Shape;642;p21"/>
                <p:cNvSpPr/>
                <p:nvPr/>
              </p:nvSpPr>
              <p:spPr>
                <a:xfrm>
                  <a:off x="5598696" y="3247130"/>
                  <a:ext cx="15235" cy="13048"/>
                </a:xfrm>
                <a:custGeom>
                  <a:rect b="b" l="l" r="r" t="t"/>
                  <a:pathLst>
                    <a:path extrusionOk="0" h="1659" w="1937">
                      <a:moveTo>
                        <a:pt x="1114" y="1"/>
                      </a:moveTo>
                      <a:cubicBezTo>
                        <a:pt x="376" y="1"/>
                        <a:pt x="1" y="896"/>
                        <a:pt x="521" y="1416"/>
                      </a:cubicBezTo>
                      <a:cubicBezTo>
                        <a:pt x="692" y="1583"/>
                        <a:pt x="899" y="1658"/>
                        <a:pt x="1102" y="1658"/>
                      </a:cubicBezTo>
                      <a:cubicBezTo>
                        <a:pt x="1529" y="1658"/>
                        <a:pt x="1936" y="1324"/>
                        <a:pt x="1936" y="823"/>
                      </a:cubicBezTo>
                      <a:cubicBezTo>
                        <a:pt x="1936" y="376"/>
                        <a:pt x="1573" y="1"/>
                        <a:pt x="111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643" name="Google Shape;643;p21"/>
              <p:cNvGrpSpPr/>
              <p:nvPr/>
            </p:nvGrpSpPr>
            <p:grpSpPr>
              <a:xfrm>
                <a:off x="4874196" y="3291088"/>
                <a:ext cx="37878" cy="32451"/>
                <a:chOff x="4874196" y="3291088"/>
                <a:chExt cx="37878" cy="32451"/>
              </a:xfrm>
            </p:grpSpPr>
            <p:sp>
              <p:nvSpPr>
                <p:cNvPr id="644" name="Google Shape;644;p21"/>
                <p:cNvSpPr/>
                <p:nvPr/>
              </p:nvSpPr>
              <p:spPr>
                <a:xfrm>
                  <a:off x="4874196" y="3291088"/>
                  <a:ext cx="37878" cy="32451"/>
                </a:xfrm>
                <a:custGeom>
                  <a:rect b="b" l="l" r="r" t="t"/>
                  <a:pathLst>
                    <a:path extrusionOk="0" h="4126" w="4816">
                      <a:moveTo>
                        <a:pt x="2739" y="0"/>
                      </a:moveTo>
                      <a:cubicBezTo>
                        <a:pt x="2233" y="0"/>
                        <a:pt x="1717" y="188"/>
                        <a:pt x="1295" y="605"/>
                      </a:cubicBezTo>
                      <a:cubicBezTo>
                        <a:pt x="1" y="1900"/>
                        <a:pt x="920" y="4126"/>
                        <a:pt x="2759" y="4126"/>
                      </a:cubicBezTo>
                      <a:cubicBezTo>
                        <a:pt x="3884" y="4113"/>
                        <a:pt x="4803" y="3206"/>
                        <a:pt x="4815" y="2069"/>
                      </a:cubicBezTo>
                      <a:cubicBezTo>
                        <a:pt x="4815" y="824"/>
                        <a:pt x="3800" y="0"/>
                        <a:pt x="273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645" name="Google Shape;645;p21"/>
                <p:cNvSpPr/>
                <p:nvPr/>
              </p:nvSpPr>
              <p:spPr>
                <a:xfrm>
                  <a:off x="4889328" y="3300793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7" y="1283"/>
                        <a:pt x="1657" y="835"/>
                      </a:cubicBezTo>
                      <a:cubicBezTo>
                        <a:pt x="1657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646" name="Google Shape;646;p21"/>
              <p:cNvGrpSpPr/>
              <p:nvPr/>
            </p:nvGrpSpPr>
            <p:grpSpPr>
              <a:xfrm>
                <a:off x="5197770" y="3785466"/>
                <a:ext cx="37783" cy="32427"/>
                <a:chOff x="5197770" y="3785466"/>
                <a:chExt cx="37783" cy="32427"/>
              </a:xfrm>
            </p:grpSpPr>
            <p:sp>
              <p:nvSpPr>
                <p:cNvPr id="647" name="Google Shape;647;p21"/>
                <p:cNvSpPr/>
                <p:nvPr/>
              </p:nvSpPr>
              <p:spPr>
                <a:xfrm>
                  <a:off x="5197770" y="3785466"/>
                  <a:ext cx="37783" cy="32427"/>
                </a:xfrm>
                <a:custGeom>
                  <a:rect b="b" l="l" r="r" t="t"/>
                  <a:pathLst>
                    <a:path extrusionOk="0" h="4123" w="4804">
                      <a:moveTo>
                        <a:pt x="2738" y="1"/>
                      </a:moveTo>
                      <a:cubicBezTo>
                        <a:pt x="2232" y="1"/>
                        <a:pt x="1715" y="190"/>
                        <a:pt x="1295" y="614"/>
                      </a:cubicBezTo>
                      <a:cubicBezTo>
                        <a:pt x="1" y="1909"/>
                        <a:pt x="908" y="4122"/>
                        <a:pt x="2747" y="4122"/>
                      </a:cubicBezTo>
                      <a:cubicBezTo>
                        <a:pt x="3884" y="4122"/>
                        <a:pt x="4803" y="3203"/>
                        <a:pt x="4803" y="2066"/>
                      </a:cubicBezTo>
                      <a:cubicBezTo>
                        <a:pt x="4803" y="824"/>
                        <a:pt x="3793" y="1"/>
                        <a:pt x="273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648" name="Google Shape;648;p21"/>
                <p:cNvSpPr/>
                <p:nvPr/>
              </p:nvSpPr>
              <p:spPr>
                <a:xfrm>
                  <a:off x="5212808" y="3795148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4"/>
                        <a:pt x="375" y="1657"/>
                        <a:pt x="835" y="1657"/>
                      </a:cubicBezTo>
                      <a:cubicBezTo>
                        <a:pt x="1295" y="1657"/>
                        <a:pt x="1657" y="1294"/>
                        <a:pt x="1657" y="835"/>
                      </a:cubicBezTo>
                      <a:cubicBezTo>
                        <a:pt x="1657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649" name="Google Shape;649;p21"/>
              <p:cNvGrpSpPr/>
              <p:nvPr/>
            </p:nvGrpSpPr>
            <p:grpSpPr>
              <a:xfrm>
                <a:off x="5177699" y="3492117"/>
                <a:ext cx="37776" cy="32357"/>
                <a:chOff x="5177699" y="3492117"/>
                <a:chExt cx="37776" cy="32357"/>
              </a:xfrm>
            </p:grpSpPr>
            <p:sp>
              <p:nvSpPr>
                <p:cNvPr id="650" name="Google Shape;650;p21"/>
                <p:cNvSpPr/>
                <p:nvPr/>
              </p:nvSpPr>
              <p:spPr>
                <a:xfrm>
                  <a:off x="5177699" y="3492117"/>
                  <a:ext cx="37776" cy="32357"/>
                </a:xfrm>
                <a:custGeom>
                  <a:rect b="b" l="l" r="r" t="t"/>
                  <a:pathLst>
                    <a:path extrusionOk="0" h="4114" w="4803">
                      <a:moveTo>
                        <a:pt x="2736" y="1"/>
                      </a:moveTo>
                      <a:cubicBezTo>
                        <a:pt x="2232" y="1"/>
                        <a:pt x="1717" y="188"/>
                        <a:pt x="1295" y="606"/>
                      </a:cubicBezTo>
                      <a:cubicBezTo>
                        <a:pt x="1" y="1900"/>
                        <a:pt x="920" y="4114"/>
                        <a:pt x="2746" y="4114"/>
                      </a:cubicBezTo>
                      <a:cubicBezTo>
                        <a:pt x="3884" y="4114"/>
                        <a:pt x="4803" y="3195"/>
                        <a:pt x="4803" y="2070"/>
                      </a:cubicBezTo>
                      <a:cubicBezTo>
                        <a:pt x="4803" y="824"/>
                        <a:pt x="3793" y="1"/>
                        <a:pt x="273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651" name="Google Shape;651;p21"/>
                <p:cNvSpPr/>
                <p:nvPr/>
              </p:nvSpPr>
              <p:spPr>
                <a:xfrm>
                  <a:off x="5192823" y="3501823"/>
                  <a:ext cx="13048" cy="13048"/>
                </a:xfrm>
                <a:custGeom>
                  <a:rect b="b" l="l" r="r" t="t"/>
                  <a:pathLst>
                    <a:path extrusionOk="0" h="1659" w="1659">
                      <a:moveTo>
                        <a:pt x="823" y="1"/>
                      </a:moveTo>
                      <a:cubicBezTo>
                        <a:pt x="376" y="1"/>
                        <a:pt x="1" y="364"/>
                        <a:pt x="1" y="823"/>
                      </a:cubicBezTo>
                      <a:cubicBezTo>
                        <a:pt x="1" y="1283"/>
                        <a:pt x="376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652" name="Google Shape;652;p21"/>
              <p:cNvGrpSpPr/>
              <p:nvPr/>
            </p:nvGrpSpPr>
            <p:grpSpPr>
              <a:xfrm>
                <a:off x="5349431" y="3622346"/>
                <a:ext cx="37870" cy="32380"/>
                <a:chOff x="5349431" y="3622346"/>
                <a:chExt cx="37870" cy="32380"/>
              </a:xfrm>
            </p:grpSpPr>
            <p:sp>
              <p:nvSpPr>
                <p:cNvPr id="653" name="Google Shape;653;p21"/>
                <p:cNvSpPr/>
                <p:nvPr/>
              </p:nvSpPr>
              <p:spPr>
                <a:xfrm>
                  <a:off x="5349431" y="3622346"/>
                  <a:ext cx="37870" cy="32380"/>
                </a:xfrm>
                <a:custGeom>
                  <a:rect b="b" l="l" r="r" t="t"/>
                  <a:pathLst>
                    <a:path extrusionOk="0" h="4117" w="4815">
                      <a:moveTo>
                        <a:pt x="2740" y="0"/>
                      </a:moveTo>
                      <a:cubicBezTo>
                        <a:pt x="2232" y="0"/>
                        <a:pt x="1714" y="189"/>
                        <a:pt x="1295" y="608"/>
                      </a:cubicBezTo>
                      <a:cubicBezTo>
                        <a:pt x="0" y="1903"/>
                        <a:pt x="920" y="4116"/>
                        <a:pt x="2758" y="4116"/>
                      </a:cubicBezTo>
                      <a:cubicBezTo>
                        <a:pt x="3883" y="4116"/>
                        <a:pt x="4815" y="3197"/>
                        <a:pt x="4815" y="2060"/>
                      </a:cubicBezTo>
                      <a:cubicBezTo>
                        <a:pt x="4815" y="817"/>
                        <a:pt x="3798" y="0"/>
                        <a:pt x="274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654" name="Google Shape;654;p21"/>
                <p:cNvSpPr/>
                <p:nvPr/>
              </p:nvSpPr>
              <p:spPr>
                <a:xfrm>
                  <a:off x="5362369" y="3632075"/>
                  <a:ext cx="15227" cy="13040"/>
                </a:xfrm>
                <a:custGeom>
                  <a:rect b="b" l="l" r="r" t="t"/>
                  <a:pathLst>
                    <a:path extrusionOk="0" h="1658" w="1936">
                      <a:moveTo>
                        <a:pt x="1134" y="0"/>
                      </a:moveTo>
                      <a:cubicBezTo>
                        <a:pt x="1127" y="0"/>
                        <a:pt x="1120" y="0"/>
                        <a:pt x="1113" y="0"/>
                      </a:cubicBezTo>
                      <a:cubicBezTo>
                        <a:pt x="363" y="0"/>
                        <a:pt x="0" y="883"/>
                        <a:pt x="521" y="1416"/>
                      </a:cubicBezTo>
                      <a:cubicBezTo>
                        <a:pt x="691" y="1583"/>
                        <a:pt x="899" y="1657"/>
                        <a:pt x="1101" y="1657"/>
                      </a:cubicBezTo>
                      <a:cubicBezTo>
                        <a:pt x="1529" y="1657"/>
                        <a:pt x="1936" y="1324"/>
                        <a:pt x="1936" y="823"/>
                      </a:cubicBezTo>
                      <a:cubicBezTo>
                        <a:pt x="1936" y="370"/>
                        <a:pt x="1573" y="0"/>
                        <a:pt x="113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655" name="Google Shape;655;p21"/>
              <p:cNvGrpSpPr/>
              <p:nvPr/>
            </p:nvGrpSpPr>
            <p:grpSpPr>
              <a:xfrm>
                <a:off x="5068855" y="3563980"/>
                <a:ext cx="53954" cy="46223"/>
                <a:chOff x="5068855" y="3563980"/>
                <a:chExt cx="53954" cy="46223"/>
              </a:xfrm>
            </p:grpSpPr>
            <p:sp>
              <p:nvSpPr>
                <p:cNvPr id="656" name="Google Shape;656;p21"/>
                <p:cNvSpPr/>
                <p:nvPr/>
              </p:nvSpPr>
              <p:spPr>
                <a:xfrm>
                  <a:off x="5068855" y="3563980"/>
                  <a:ext cx="53954" cy="46223"/>
                </a:xfrm>
                <a:custGeom>
                  <a:rect b="b" l="l" r="r" t="t"/>
                  <a:pathLst>
                    <a:path extrusionOk="0" h="5877" w="6860">
                      <a:moveTo>
                        <a:pt x="3909" y="0"/>
                      </a:moveTo>
                      <a:cubicBezTo>
                        <a:pt x="3187" y="0"/>
                        <a:pt x="2451" y="269"/>
                        <a:pt x="1852" y="868"/>
                      </a:cubicBezTo>
                      <a:cubicBezTo>
                        <a:pt x="1" y="2719"/>
                        <a:pt x="1307" y="5876"/>
                        <a:pt x="3920" y="5876"/>
                      </a:cubicBezTo>
                      <a:cubicBezTo>
                        <a:pt x="5541" y="5876"/>
                        <a:pt x="6848" y="4558"/>
                        <a:pt x="6860" y="2937"/>
                      </a:cubicBezTo>
                      <a:cubicBezTo>
                        <a:pt x="6860" y="1170"/>
                        <a:pt x="5416" y="0"/>
                        <a:pt x="390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657" name="Google Shape;657;p21"/>
                <p:cNvSpPr/>
                <p:nvPr/>
              </p:nvSpPr>
              <p:spPr>
                <a:xfrm>
                  <a:off x="5086268" y="3573654"/>
                  <a:ext cx="26835" cy="26843"/>
                </a:xfrm>
                <a:custGeom>
                  <a:rect b="b" l="l" r="r" t="t"/>
                  <a:pathLst>
                    <a:path extrusionOk="0" h="3413" w="3412">
                      <a:moveTo>
                        <a:pt x="1706" y="1"/>
                      </a:moveTo>
                      <a:cubicBezTo>
                        <a:pt x="763" y="1"/>
                        <a:pt x="1" y="763"/>
                        <a:pt x="1" y="1707"/>
                      </a:cubicBezTo>
                      <a:cubicBezTo>
                        <a:pt x="1" y="2650"/>
                        <a:pt x="763" y="3412"/>
                        <a:pt x="1706" y="3412"/>
                      </a:cubicBezTo>
                      <a:cubicBezTo>
                        <a:pt x="2650" y="3412"/>
                        <a:pt x="3412" y="2650"/>
                        <a:pt x="3412" y="1707"/>
                      </a:cubicBezTo>
                      <a:cubicBezTo>
                        <a:pt x="3412" y="763"/>
                        <a:pt x="2650" y="1"/>
                        <a:pt x="1706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658" name="Google Shape;658;p21"/>
              <p:cNvGrpSpPr/>
              <p:nvPr/>
            </p:nvGrpSpPr>
            <p:grpSpPr>
              <a:xfrm>
                <a:off x="5037654" y="3392507"/>
                <a:ext cx="37870" cy="32451"/>
                <a:chOff x="5037654" y="3392507"/>
                <a:chExt cx="37870" cy="32451"/>
              </a:xfrm>
            </p:grpSpPr>
            <p:sp>
              <p:nvSpPr>
                <p:cNvPr id="659" name="Google Shape;659;p21"/>
                <p:cNvSpPr/>
                <p:nvPr/>
              </p:nvSpPr>
              <p:spPr>
                <a:xfrm>
                  <a:off x="5037654" y="3392507"/>
                  <a:ext cx="37870" cy="32451"/>
                </a:xfrm>
                <a:custGeom>
                  <a:rect b="b" l="l" r="r" t="t"/>
                  <a:pathLst>
                    <a:path extrusionOk="0" h="4126" w="4815">
                      <a:moveTo>
                        <a:pt x="2742" y="1"/>
                      </a:moveTo>
                      <a:cubicBezTo>
                        <a:pt x="2238" y="1"/>
                        <a:pt x="1724" y="188"/>
                        <a:pt x="1307" y="606"/>
                      </a:cubicBezTo>
                      <a:cubicBezTo>
                        <a:pt x="0" y="1912"/>
                        <a:pt x="919" y="4126"/>
                        <a:pt x="2758" y="4126"/>
                      </a:cubicBezTo>
                      <a:cubicBezTo>
                        <a:pt x="3895" y="4114"/>
                        <a:pt x="4815" y="3194"/>
                        <a:pt x="4815" y="2069"/>
                      </a:cubicBezTo>
                      <a:cubicBezTo>
                        <a:pt x="4815" y="824"/>
                        <a:pt x="3799" y="1"/>
                        <a:pt x="274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660" name="Google Shape;660;p21"/>
                <p:cNvSpPr/>
                <p:nvPr/>
              </p:nvSpPr>
              <p:spPr>
                <a:xfrm>
                  <a:off x="5050592" y="3402213"/>
                  <a:ext cx="15227" cy="13064"/>
                </a:xfrm>
                <a:custGeom>
                  <a:rect b="b" l="l" r="r" t="t"/>
                  <a:pathLst>
                    <a:path extrusionOk="0" h="1661" w="1936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3" y="1661"/>
                      </a:cubicBezTo>
                      <a:cubicBezTo>
                        <a:pt x="1528" y="1661"/>
                        <a:pt x="1936" y="1333"/>
                        <a:pt x="1936" y="835"/>
                      </a:cubicBezTo>
                      <a:cubicBezTo>
                        <a:pt x="1936" y="376"/>
                        <a:pt x="1573" y="1"/>
                        <a:pt x="111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661" name="Google Shape;661;p21"/>
              <p:cNvGrpSpPr/>
              <p:nvPr/>
            </p:nvGrpSpPr>
            <p:grpSpPr>
              <a:xfrm>
                <a:off x="5456560" y="3368629"/>
                <a:ext cx="37870" cy="32451"/>
                <a:chOff x="5456560" y="3368629"/>
                <a:chExt cx="37870" cy="32451"/>
              </a:xfrm>
            </p:grpSpPr>
            <p:sp>
              <p:nvSpPr>
                <p:cNvPr id="662" name="Google Shape;662;p21"/>
                <p:cNvSpPr/>
                <p:nvPr/>
              </p:nvSpPr>
              <p:spPr>
                <a:xfrm>
                  <a:off x="5456560" y="3368629"/>
                  <a:ext cx="37870" cy="32451"/>
                </a:xfrm>
                <a:custGeom>
                  <a:rect b="b" l="l" r="r" t="t"/>
                  <a:pathLst>
                    <a:path extrusionOk="0" h="4126" w="4815">
                      <a:moveTo>
                        <a:pt x="2742" y="0"/>
                      </a:moveTo>
                      <a:cubicBezTo>
                        <a:pt x="2238" y="0"/>
                        <a:pt x="1724" y="187"/>
                        <a:pt x="1307" y="605"/>
                      </a:cubicBezTo>
                      <a:cubicBezTo>
                        <a:pt x="0" y="1912"/>
                        <a:pt x="920" y="4125"/>
                        <a:pt x="2758" y="4125"/>
                      </a:cubicBezTo>
                      <a:cubicBezTo>
                        <a:pt x="3895" y="4113"/>
                        <a:pt x="4815" y="3194"/>
                        <a:pt x="4815" y="2069"/>
                      </a:cubicBezTo>
                      <a:cubicBezTo>
                        <a:pt x="4815" y="824"/>
                        <a:pt x="3800" y="0"/>
                        <a:pt x="274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663" name="Google Shape;663;p21"/>
                <p:cNvSpPr/>
                <p:nvPr/>
              </p:nvSpPr>
              <p:spPr>
                <a:xfrm>
                  <a:off x="5469498" y="3378334"/>
                  <a:ext cx="15227" cy="13064"/>
                </a:xfrm>
                <a:custGeom>
                  <a:rect b="b" l="l" r="r" t="t"/>
                  <a:pathLst>
                    <a:path extrusionOk="0" h="1661" w="1936">
                      <a:moveTo>
                        <a:pt x="1113" y="0"/>
                      </a:moveTo>
                      <a:cubicBezTo>
                        <a:pt x="375" y="0"/>
                        <a:pt x="0" y="895"/>
                        <a:pt x="520" y="1416"/>
                      </a:cubicBezTo>
                      <a:cubicBezTo>
                        <a:pt x="693" y="1585"/>
                        <a:pt x="903" y="1660"/>
                        <a:pt x="1108" y="1660"/>
                      </a:cubicBezTo>
                      <a:cubicBezTo>
                        <a:pt x="1533" y="1660"/>
                        <a:pt x="1936" y="1333"/>
                        <a:pt x="1936" y="835"/>
                      </a:cubicBezTo>
                      <a:cubicBezTo>
                        <a:pt x="1936" y="375"/>
                        <a:pt x="1573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664" name="Google Shape;664;p21"/>
              <p:cNvGrpSpPr/>
              <p:nvPr/>
            </p:nvGrpSpPr>
            <p:grpSpPr>
              <a:xfrm>
                <a:off x="4755749" y="3501516"/>
                <a:ext cx="46246" cy="39608"/>
                <a:chOff x="4755749" y="3501516"/>
                <a:chExt cx="46246" cy="39608"/>
              </a:xfrm>
            </p:grpSpPr>
            <p:sp>
              <p:nvSpPr>
                <p:cNvPr id="665" name="Google Shape;665;p21"/>
                <p:cNvSpPr/>
                <p:nvPr/>
              </p:nvSpPr>
              <p:spPr>
                <a:xfrm>
                  <a:off x="4755749" y="3501516"/>
                  <a:ext cx="46246" cy="39608"/>
                </a:xfrm>
                <a:custGeom>
                  <a:rect b="b" l="l" r="r" t="t"/>
                  <a:pathLst>
                    <a:path extrusionOk="0" h="5036" w="5880">
                      <a:moveTo>
                        <a:pt x="3345" y="0"/>
                      </a:moveTo>
                      <a:cubicBezTo>
                        <a:pt x="2727" y="0"/>
                        <a:pt x="2097" y="229"/>
                        <a:pt x="1585" y="741"/>
                      </a:cubicBezTo>
                      <a:cubicBezTo>
                        <a:pt x="0" y="2326"/>
                        <a:pt x="1125" y="5036"/>
                        <a:pt x="3363" y="5036"/>
                      </a:cubicBezTo>
                      <a:cubicBezTo>
                        <a:pt x="4754" y="5036"/>
                        <a:pt x="5879" y="3911"/>
                        <a:pt x="5879" y="2520"/>
                      </a:cubicBezTo>
                      <a:cubicBezTo>
                        <a:pt x="5879" y="1005"/>
                        <a:pt x="4638" y="0"/>
                        <a:pt x="334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666" name="Google Shape;666;p21"/>
                <p:cNvSpPr/>
                <p:nvPr/>
              </p:nvSpPr>
              <p:spPr>
                <a:xfrm>
                  <a:off x="4768687" y="3511245"/>
                  <a:ext cx="23697" cy="20221"/>
                </a:xfrm>
                <a:custGeom>
                  <a:rect b="b" l="l" r="r" t="t"/>
                  <a:pathLst>
                    <a:path extrusionOk="0" h="2571" w="3013">
                      <a:moveTo>
                        <a:pt x="1718" y="0"/>
                      </a:moveTo>
                      <a:cubicBezTo>
                        <a:pt x="569" y="0"/>
                        <a:pt x="0" y="1379"/>
                        <a:pt x="811" y="2190"/>
                      </a:cubicBezTo>
                      <a:cubicBezTo>
                        <a:pt x="1074" y="2453"/>
                        <a:pt x="1398" y="2571"/>
                        <a:pt x="1715" y="2571"/>
                      </a:cubicBezTo>
                      <a:cubicBezTo>
                        <a:pt x="2377" y="2571"/>
                        <a:pt x="3013" y="2059"/>
                        <a:pt x="3013" y="1283"/>
                      </a:cubicBezTo>
                      <a:cubicBezTo>
                        <a:pt x="3013" y="581"/>
                        <a:pt x="2432" y="0"/>
                        <a:pt x="1718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667" name="Google Shape;667;p21"/>
              <p:cNvGrpSpPr/>
              <p:nvPr/>
            </p:nvGrpSpPr>
            <p:grpSpPr>
              <a:xfrm>
                <a:off x="4681346" y="3485582"/>
                <a:ext cx="37783" cy="32427"/>
                <a:chOff x="4681346" y="3485582"/>
                <a:chExt cx="37783" cy="32427"/>
              </a:xfrm>
            </p:grpSpPr>
            <p:sp>
              <p:nvSpPr>
                <p:cNvPr id="668" name="Google Shape;668;p21"/>
                <p:cNvSpPr/>
                <p:nvPr/>
              </p:nvSpPr>
              <p:spPr>
                <a:xfrm>
                  <a:off x="4681346" y="3485582"/>
                  <a:ext cx="37783" cy="32427"/>
                </a:xfrm>
                <a:custGeom>
                  <a:rect b="b" l="l" r="r" t="t"/>
                  <a:pathLst>
                    <a:path extrusionOk="0" h="4123" w="4804">
                      <a:moveTo>
                        <a:pt x="2738" y="1"/>
                      </a:moveTo>
                      <a:cubicBezTo>
                        <a:pt x="2231" y="1"/>
                        <a:pt x="1715" y="191"/>
                        <a:pt x="1295" y="614"/>
                      </a:cubicBezTo>
                      <a:cubicBezTo>
                        <a:pt x="1" y="1909"/>
                        <a:pt x="920" y="4122"/>
                        <a:pt x="2747" y="4122"/>
                      </a:cubicBezTo>
                      <a:cubicBezTo>
                        <a:pt x="3884" y="4122"/>
                        <a:pt x="4803" y="3203"/>
                        <a:pt x="4803" y="2066"/>
                      </a:cubicBezTo>
                      <a:cubicBezTo>
                        <a:pt x="4803" y="824"/>
                        <a:pt x="3793" y="1"/>
                        <a:pt x="273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669" name="Google Shape;669;p21"/>
                <p:cNvSpPr/>
                <p:nvPr/>
              </p:nvSpPr>
              <p:spPr>
                <a:xfrm>
                  <a:off x="4696479" y="3495263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23" y="0"/>
                      </a:moveTo>
                      <a:cubicBezTo>
                        <a:pt x="363" y="0"/>
                        <a:pt x="0" y="375"/>
                        <a:pt x="0" y="835"/>
                      </a:cubicBezTo>
                      <a:cubicBezTo>
                        <a:pt x="0" y="1295"/>
                        <a:pt x="363" y="1657"/>
                        <a:pt x="823" y="1657"/>
                      </a:cubicBezTo>
                      <a:cubicBezTo>
                        <a:pt x="1282" y="1657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670" name="Google Shape;670;p21"/>
              <p:cNvGrpSpPr/>
              <p:nvPr/>
            </p:nvGrpSpPr>
            <p:grpSpPr>
              <a:xfrm>
                <a:off x="4767067" y="3291088"/>
                <a:ext cx="37878" cy="32451"/>
                <a:chOff x="4767067" y="3291088"/>
                <a:chExt cx="37878" cy="32451"/>
              </a:xfrm>
            </p:grpSpPr>
            <p:sp>
              <p:nvSpPr>
                <p:cNvPr id="671" name="Google Shape;671;p21"/>
                <p:cNvSpPr/>
                <p:nvPr/>
              </p:nvSpPr>
              <p:spPr>
                <a:xfrm>
                  <a:off x="4767067" y="3291088"/>
                  <a:ext cx="37878" cy="32451"/>
                </a:xfrm>
                <a:custGeom>
                  <a:rect b="b" l="l" r="r" t="t"/>
                  <a:pathLst>
                    <a:path extrusionOk="0" h="4126" w="4816">
                      <a:moveTo>
                        <a:pt x="2739" y="0"/>
                      </a:moveTo>
                      <a:cubicBezTo>
                        <a:pt x="2233" y="0"/>
                        <a:pt x="1717" y="188"/>
                        <a:pt x="1295" y="605"/>
                      </a:cubicBezTo>
                      <a:cubicBezTo>
                        <a:pt x="1" y="1900"/>
                        <a:pt x="920" y="4126"/>
                        <a:pt x="2759" y="4126"/>
                      </a:cubicBezTo>
                      <a:cubicBezTo>
                        <a:pt x="3884" y="4113"/>
                        <a:pt x="4803" y="3206"/>
                        <a:pt x="4815" y="2069"/>
                      </a:cubicBezTo>
                      <a:cubicBezTo>
                        <a:pt x="4815" y="824"/>
                        <a:pt x="3800" y="0"/>
                        <a:pt x="273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672" name="Google Shape;672;p21"/>
                <p:cNvSpPr/>
                <p:nvPr/>
              </p:nvSpPr>
              <p:spPr>
                <a:xfrm>
                  <a:off x="4780036" y="3300888"/>
                  <a:ext cx="15203" cy="13009"/>
                </a:xfrm>
                <a:custGeom>
                  <a:rect b="b" l="l" r="r" t="t"/>
                  <a:pathLst>
                    <a:path extrusionOk="0" h="1654" w="1933">
                      <a:moveTo>
                        <a:pt x="1131" y="0"/>
                      </a:moveTo>
                      <a:cubicBezTo>
                        <a:pt x="1124" y="0"/>
                        <a:pt x="1117" y="0"/>
                        <a:pt x="1110" y="1"/>
                      </a:cubicBezTo>
                      <a:cubicBezTo>
                        <a:pt x="1105" y="0"/>
                        <a:pt x="1100" y="0"/>
                        <a:pt x="1095" y="0"/>
                      </a:cubicBezTo>
                      <a:cubicBezTo>
                        <a:pt x="367" y="0"/>
                        <a:pt x="0" y="887"/>
                        <a:pt x="517" y="1404"/>
                      </a:cubicBezTo>
                      <a:cubicBezTo>
                        <a:pt x="686" y="1577"/>
                        <a:pt x="895" y="1654"/>
                        <a:pt x="1100" y="1654"/>
                      </a:cubicBezTo>
                      <a:cubicBezTo>
                        <a:pt x="1525" y="1654"/>
                        <a:pt x="1932" y="1321"/>
                        <a:pt x="1932" y="823"/>
                      </a:cubicBezTo>
                      <a:cubicBezTo>
                        <a:pt x="1932" y="371"/>
                        <a:pt x="1569" y="0"/>
                        <a:pt x="113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673" name="Google Shape;673;p21"/>
              <p:cNvGrpSpPr/>
              <p:nvPr/>
            </p:nvGrpSpPr>
            <p:grpSpPr>
              <a:xfrm>
                <a:off x="4687819" y="3405539"/>
                <a:ext cx="37776" cy="32451"/>
                <a:chOff x="4687819" y="3405539"/>
                <a:chExt cx="37776" cy="32451"/>
              </a:xfrm>
            </p:grpSpPr>
            <p:sp>
              <p:nvSpPr>
                <p:cNvPr id="674" name="Google Shape;674;p21"/>
                <p:cNvSpPr/>
                <p:nvPr/>
              </p:nvSpPr>
              <p:spPr>
                <a:xfrm>
                  <a:off x="4687819" y="3405539"/>
                  <a:ext cx="37776" cy="32451"/>
                </a:xfrm>
                <a:custGeom>
                  <a:rect b="b" l="l" r="r" t="t"/>
                  <a:pathLst>
                    <a:path extrusionOk="0" h="4126" w="4803">
                      <a:moveTo>
                        <a:pt x="2730" y="1"/>
                      </a:moveTo>
                      <a:cubicBezTo>
                        <a:pt x="2226" y="1"/>
                        <a:pt x="1712" y="188"/>
                        <a:pt x="1295" y="606"/>
                      </a:cubicBezTo>
                      <a:cubicBezTo>
                        <a:pt x="0" y="1912"/>
                        <a:pt x="920" y="4126"/>
                        <a:pt x="2758" y="4126"/>
                      </a:cubicBezTo>
                      <a:cubicBezTo>
                        <a:pt x="3883" y="4114"/>
                        <a:pt x="4803" y="3195"/>
                        <a:pt x="4803" y="2070"/>
                      </a:cubicBezTo>
                      <a:cubicBezTo>
                        <a:pt x="4803" y="824"/>
                        <a:pt x="3787" y="1"/>
                        <a:pt x="273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675" name="Google Shape;675;p21"/>
                <p:cNvSpPr/>
                <p:nvPr/>
              </p:nvSpPr>
              <p:spPr>
                <a:xfrm>
                  <a:off x="4702944" y="3415245"/>
                  <a:ext cx="13040" cy="13048"/>
                </a:xfrm>
                <a:custGeom>
                  <a:rect b="b" l="l" r="r" t="t"/>
                  <a:pathLst>
                    <a:path extrusionOk="0" h="1659" w="1658">
                      <a:moveTo>
                        <a:pt x="823" y="1"/>
                      </a:moveTo>
                      <a:cubicBezTo>
                        <a:pt x="376" y="1"/>
                        <a:pt x="1" y="376"/>
                        <a:pt x="1" y="836"/>
                      </a:cubicBezTo>
                      <a:cubicBezTo>
                        <a:pt x="1" y="1295"/>
                        <a:pt x="376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6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676" name="Google Shape;676;p21"/>
              <p:cNvGrpSpPr/>
              <p:nvPr/>
            </p:nvGrpSpPr>
            <p:grpSpPr>
              <a:xfrm>
                <a:off x="4923101" y="3444809"/>
                <a:ext cx="52813" cy="45318"/>
                <a:chOff x="4923101" y="3444809"/>
                <a:chExt cx="52813" cy="45318"/>
              </a:xfrm>
            </p:grpSpPr>
            <p:sp>
              <p:nvSpPr>
                <p:cNvPr id="677" name="Google Shape;677;p21"/>
                <p:cNvSpPr/>
                <p:nvPr/>
              </p:nvSpPr>
              <p:spPr>
                <a:xfrm>
                  <a:off x="4923101" y="3444809"/>
                  <a:ext cx="52813" cy="45318"/>
                </a:xfrm>
                <a:custGeom>
                  <a:rect b="b" l="l" r="r" t="t"/>
                  <a:pathLst>
                    <a:path extrusionOk="0" h="5762" w="6715">
                      <a:moveTo>
                        <a:pt x="3823" y="1"/>
                      </a:moveTo>
                      <a:cubicBezTo>
                        <a:pt x="3117" y="1"/>
                        <a:pt x="2398" y="263"/>
                        <a:pt x="1815" y="851"/>
                      </a:cubicBezTo>
                      <a:cubicBezTo>
                        <a:pt x="1" y="2665"/>
                        <a:pt x="1283" y="5762"/>
                        <a:pt x="3847" y="5762"/>
                      </a:cubicBezTo>
                      <a:cubicBezTo>
                        <a:pt x="5432" y="5762"/>
                        <a:pt x="6714" y="4468"/>
                        <a:pt x="6714" y="2883"/>
                      </a:cubicBezTo>
                      <a:cubicBezTo>
                        <a:pt x="6714" y="1148"/>
                        <a:pt x="5298" y="1"/>
                        <a:pt x="382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678" name="Google Shape;678;p21"/>
                <p:cNvSpPr/>
                <p:nvPr/>
              </p:nvSpPr>
              <p:spPr>
                <a:xfrm>
                  <a:off x="4936039" y="3454538"/>
                  <a:ext cx="30265" cy="25915"/>
                </a:xfrm>
                <a:custGeom>
                  <a:rect b="b" l="l" r="r" t="t"/>
                  <a:pathLst>
                    <a:path extrusionOk="0" h="3295" w="3848">
                      <a:moveTo>
                        <a:pt x="2202" y="1"/>
                      </a:moveTo>
                      <a:cubicBezTo>
                        <a:pt x="727" y="1"/>
                        <a:pt x="1" y="1779"/>
                        <a:pt x="1029" y="2807"/>
                      </a:cubicBezTo>
                      <a:cubicBezTo>
                        <a:pt x="1365" y="3144"/>
                        <a:pt x="1779" y="3294"/>
                        <a:pt x="2185" y="3294"/>
                      </a:cubicBezTo>
                      <a:cubicBezTo>
                        <a:pt x="3034" y="3294"/>
                        <a:pt x="3847" y="2636"/>
                        <a:pt x="3847" y="1646"/>
                      </a:cubicBezTo>
                      <a:cubicBezTo>
                        <a:pt x="3847" y="739"/>
                        <a:pt x="3110" y="1"/>
                        <a:pt x="220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679" name="Google Shape;679;p21"/>
              <p:cNvGrpSpPr/>
              <p:nvPr/>
            </p:nvGrpSpPr>
            <p:grpSpPr>
              <a:xfrm>
                <a:off x="4846040" y="3654750"/>
                <a:ext cx="31405" cy="26993"/>
                <a:chOff x="4846040" y="3654750"/>
                <a:chExt cx="31405" cy="26993"/>
              </a:xfrm>
            </p:grpSpPr>
            <p:sp>
              <p:nvSpPr>
                <p:cNvPr id="680" name="Google Shape;680;p21"/>
                <p:cNvSpPr/>
                <p:nvPr/>
              </p:nvSpPr>
              <p:spPr>
                <a:xfrm>
                  <a:off x="4846040" y="3654750"/>
                  <a:ext cx="31405" cy="26993"/>
                </a:xfrm>
                <a:custGeom>
                  <a:rect b="b" l="l" r="r" t="t"/>
                  <a:pathLst>
                    <a:path extrusionOk="0" h="3432" w="3993">
                      <a:moveTo>
                        <a:pt x="2272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50" y="3432"/>
                        <a:pt x="2274" y="3432"/>
                      </a:cubicBezTo>
                      <a:cubicBezTo>
                        <a:pt x="3218" y="3432"/>
                        <a:pt x="3992" y="2658"/>
                        <a:pt x="3992" y="1714"/>
                      </a:cubicBezTo>
                      <a:cubicBezTo>
                        <a:pt x="3992" y="683"/>
                        <a:pt x="3150" y="0"/>
                        <a:pt x="227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681" name="Google Shape;681;p21"/>
                <p:cNvSpPr/>
                <p:nvPr/>
              </p:nvSpPr>
              <p:spPr>
                <a:xfrm>
                  <a:off x="4858883" y="3664424"/>
                  <a:ext cx="8856" cy="7676"/>
                </a:xfrm>
                <a:custGeom>
                  <a:rect b="b" l="l" r="r" t="t"/>
                  <a:pathLst>
                    <a:path extrusionOk="0" h="976" w="1126">
                      <a:moveTo>
                        <a:pt x="641" y="0"/>
                      </a:moveTo>
                      <a:cubicBezTo>
                        <a:pt x="218" y="0"/>
                        <a:pt x="0" y="520"/>
                        <a:pt x="303" y="835"/>
                      </a:cubicBezTo>
                      <a:cubicBezTo>
                        <a:pt x="400" y="932"/>
                        <a:pt x="519" y="975"/>
                        <a:pt x="636" y="975"/>
                      </a:cubicBezTo>
                      <a:cubicBezTo>
                        <a:pt x="885" y="975"/>
                        <a:pt x="1125" y="780"/>
                        <a:pt x="1125" y="484"/>
                      </a:cubicBezTo>
                      <a:cubicBezTo>
                        <a:pt x="1125" y="218"/>
                        <a:pt x="907" y="0"/>
                        <a:pt x="64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682" name="Google Shape;682;p21"/>
              <p:cNvGrpSpPr/>
              <p:nvPr/>
            </p:nvGrpSpPr>
            <p:grpSpPr>
              <a:xfrm>
                <a:off x="4925673" y="3691700"/>
                <a:ext cx="40253" cy="34472"/>
                <a:chOff x="4925673" y="3691700"/>
                <a:chExt cx="40253" cy="34472"/>
              </a:xfrm>
            </p:grpSpPr>
            <p:sp>
              <p:nvSpPr>
                <p:cNvPr id="683" name="Google Shape;683;p21"/>
                <p:cNvSpPr/>
                <p:nvPr/>
              </p:nvSpPr>
              <p:spPr>
                <a:xfrm>
                  <a:off x="4925673" y="3691700"/>
                  <a:ext cx="40253" cy="34472"/>
                </a:xfrm>
                <a:custGeom>
                  <a:rect b="b" l="l" r="r" t="t"/>
                  <a:pathLst>
                    <a:path extrusionOk="0" h="4383" w="5118">
                      <a:moveTo>
                        <a:pt x="2908" y="0"/>
                      </a:moveTo>
                      <a:cubicBezTo>
                        <a:pt x="2371" y="0"/>
                        <a:pt x="1825" y="200"/>
                        <a:pt x="1379" y="645"/>
                      </a:cubicBezTo>
                      <a:cubicBezTo>
                        <a:pt x="0" y="2024"/>
                        <a:pt x="968" y="4383"/>
                        <a:pt x="2915" y="4383"/>
                      </a:cubicBezTo>
                      <a:cubicBezTo>
                        <a:pt x="4125" y="4383"/>
                        <a:pt x="5105" y="3403"/>
                        <a:pt x="5117" y="2193"/>
                      </a:cubicBezTo>
                      <a:cubicBezTo>
                        <a:pt x="5109" y="875"/>
                        <a:pt x="4031" y="0"/>
                        <a:pt x="290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684" name="Google Shape;684;p21"/>
                <p:cNvSpPr/>
                <p:nvPr/>
              </p:nvSpPr>
              <p:spPr>
                <a:xfrm>
                  <a:off x="4938516" y="3701334"/>
                  <a:ext cx="17704" cy="15187"/>
                </a:xfrm>
                <a:custGeom>
                  <a:rect b="b" l="l" r="r" t="t"/>
                  <a:pathLst>
                    <a:path extrusionOk="0" h="1931" w="2251">
                      <a:moveTo>
                        <a:pt x="1295" y="1"/>
                      </a:moveTo>
                      <a:cubicBezTo>
                        <a:pt x="436" y="1"/>
                        <a:pt x="0" y="1041"/>
                        <a:pt x="605" y="1646"/>
                      </a:cubicBezTo>
                      <a:cubicBezTo>
                        <a:pt x="801" y="1842"/>
                        <a:pt x="1043" y="1930"/>
                        <a:pt x="1281" y="1930"/>
                      </a:cubicBezTo>
                      <a:cubicBezTo>
                        <a:pt x="1775" y="1930"/>
                        <a:pt x="2250" y="1549"/>
                        <a:pt x="2250" y="968"/>
                      </a:cubicBezTo>
                      <a:cubicBezTo>
                        <a:pt x="2250" y="436"/>
                        <a:pt x="1827" y="1"/>
                        <a:pt x="129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685" name="Google Shape;685;p21"/>
              <p:cNvGrpSpPr/>
              <p:nvPr/>
            </p:nvGrpSpPr>
            <p:grpSpPr>
              <a:xfrm>
                <a:off x="4894653" y="3740848"/>
                <a:ext cx="31405" cy="26906"/>
                <a:chOff x="4894653" y="3740848"/>
                <a:chExt cx="31405" cy="26906"/>
              </a:xfrm>
            </p:grpSpPr>
            <p:sp>
              <p:nvSpPr>
                <p:cNvPr id="686" name="Google Shape;686;p21"/>
                <p:cNvSpPr/>
                <p:nvPr/>
              </p:nvSpPr>
              <p:spPr>
                <a:xfrm>
                  <a:off x="4894653" y="3740848"/>
                  <a:ext cx="31405" cy="26906"/>
                </a:xfrm>
                <a:custGeom>
                  <a:rect b="b" l="l" r="r" t="t"/>
                  <a:pathLst>
                    <a:path extrusionOk="0" h="3421" w="3993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1" y="1582"/>
                        <a:pt x="763" y="3420"/>
                        <a:pt x="2287" y="3420"/>
                      </a:cubicBezTo>
                      <a:cubicBezTo>
                        <a:pt x="3230" y="3420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687" name="Google Shape;687;p21"/>
                <p:cNvSpPr/>
                <p:nvPr/>
              </p:nvSpPr>
              <p:spPr>
                <a:xfrm>
                  <a:off x="4907497" y="3750522"/>
                  <a:ext cx="8950" cy="7605"/>
                </a:xfrm>
                <a:custGeom>
                  <a:rect b="b" l="l" r="r" t="t"/>
                  <a:pathLst>
                    <a:path extrusionOk="0" h="967" w="1138">
                      <a:moveTo>
                        <a:pt x="654" y="1"/>
                      </a:moveTo>
                      <a:cubicBezTo>
                        <a:pt x="218" y="1"/>
                        <a:pt x="1" y="521"/>
                        <a:pt x="303" y="823"/>
                      </a:cubicBezTo>
                      <a:cubicBezTo>
                        <a:pt x="406" y="922"/>
                        <a:pt x="531" y="967"/>
                        <a:pt x="652" y="967"/>
                      </a:cubicBezTo>
                      <a:cubicBezTo>
                        <a:pt x="902" y="967"/>
                        <a:pt x="1138" y="778"/>
                        <a:pt x="1138" y="485"/>
                      </a:cubicBezTo>
                      <a:cubicBezTo>
                        <a:pt x="1138" y="219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688" name="Google Shape;688;p21"/>
              <p:cNvGrpSpPr/>
              <p:nvPr/>
            </p:nvGrpSpPr>
            <p:grpSpPr>
              <a:xfrm>
                <a:off x="4962300" y="3696348"/>
                <a:ext cx="38255" cy="32773"/>
                <a:chOff x="4962300" y="3696348"/>
                <a:chExt cx="38255" cy="32773"/>
              </a:xfrm>
            </p:grpSpPr>
            <p:sp>
              <p:nvSpPr>
                <p:cNvPr id="689" name="Google Shape;689;p21"/>
                <p:cNvSpPr/>
                <p:nvPr/>
              </p:nvSpPr>
              <p:spPr>
                <a:xfrm>
                  <a:off x="4962300" y="3696348"/>
                  <a:ext cx="38255" cy="32773"/>
                </a:xfrm>
                <a:custGeom>
                  <a:rect b="b" l="l" r="r" t="t"/>
                  <a:pathLst>
                    <a:path extrusionOk="0" h="4167" w="4864">
                      <a:moveTo>
                        <a:pt x="2767" y="1"/>
                      </a:moveTo>
                      <a:cubicBezTo>
                        <a:pt x="2259" y="1"/>
                        <a:pt x="1740" y="189"/>
                        <a:pt x="1319" y="611"/>
                      </a:cubicBezTo>
                      <a:cubicBezTo>
                        <a:pt x="0" y="1929"/>
                        <a:pt x="932" y="4167"/>
                        <a:pt x="2783" y="4167"/>
                      </a:cubicBezTo>
                      <a:cubicBezTo>
                        <a:pt x="3932" y="4167"/>
                        <a:pt x="4863" y="3236"/>
                        <a:pt x="4863" y="2086"/>
                      </a:cubicBezTo>
                      <a:cubicBezTo>
                        <a:pt x="4863" y="833"/>
                        <a:pt x="3836" y="1"/>
                        <a:pt x="276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690" name="Google Shape;690;p21"/>
                <p:cNvSpPr/>
                <p:nvPr/>
              </p:nvSpPr>
              <p:spPr>
                <a:xfrm>
                  <a:off x="4975238" y="3706093"/>
                  <a:ext cx="15612" cy="13386"/>
                </a:xfrm>
                <a:custGeom>
                  <a:rect b="b" l="l" r="r" t="t"/>
                  <a:pathLst>
                    <a:path extrusionOk="0" h="1702" w="1985">
                      <a:moveTo>
                        <a:pt x="1138" y="1"/>
                      </a:moveTo>
                      <a:cubicBezTo>
                        <a:pt x="388" y="1"/>
                        <a:pt x="1" y="908"/>
                        <a:pt x="533" y="1452"/>
                      </a:cubicBezTo>
                      <a:cubicBezTo>
                        <a:pt x="709" y="1624"/>
                        <a:pt x="923" y="1702"/>
                        <a:pt x="1132" y="1702"/>
                      </a:cubicBezTo>
                      <a:cubicBezTo>
                        <a:pt x="1569" y="1702"/>
                        <a:pt x="1984" y="1363"/>
                        <a:pt x="1984" y="847"/>
                      </a:cubicBezTo>
                      <a:cubicBezTo>
                        <a:pt x="1984" y="376"/>
                        <a:pt x="1609" y="1"/>
                        <a:pt x="1138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691" name="Google Shape;691;p21"/>
              <p:cNvGrpSpPr/>
              <p:nvPr/>
            </p:nvGrpSpPr>
            <p:grpSpPr>
              <a:xfrm>
                <a:off x="4980185" y="3743349"/>
                <a:ext cx="31499" cy="26969"/>
                <a:chOff x="4980185" y="3743349"/>
                <a:chExt cx="31499" cy="26969"/>
              </a:xfrm>
            </p:grpSpPr>
            <p:sp>
              <p:nvSpPr>
                <p:cNvPr id="692" name="Google Shape;692;p21"/>
                <p:cNvSpPr/>
                <p:nvPr/>
              </p:nvSpPr>
              <p:spPr>
                <a:xfrm>
                  <a:off x="4980185" y="3743349"/>
                  <a:ext cx="31499" cy="26969"/>
                </a:xfrm>
                <a:custGeom>
                  <a:rect b="b" l="l" r="r" t="t"/>
                  <a:pathLst>
                    <a:path extrusionOk="0" h="3429" w="4005">
                      <a:moveTo>
                        <a:pt x="2274" y="0"/>
                      </a:moveTo>
                      <a:cubicBezTo>
                        <a:pt x="1855" y="0"/>
                        <a:pt x="1427" y="155"/>
                        <a:pt x="1077" y="501"/>
                      </a:cubicBezTo>
                      <a:cubicBezTo>
                        <a:pt x="1" y="1578"/>
                        <a:pt x="763" y="3429"/>
                        <a:pt x="2287" y="3429"/>
                      </a:cubicBezTo>
                      <a:cubicBezTo>
                        <a:pt x="3230" y="3429"/>
                        <a:pt x="3993" y="2667"/>
                        <a:pt x="4005" y="1723"/>
                      </a:cubicBezTo>
                      <a:cubicBezTo>
                        <a:pt x="4005" y="689"/>
                        <a:pt x="3158" y="0"/>
                        <a:pt x="227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693" name="Google Shape;693;p21"/>
                <p:cNvSpPr/>
                <p:nvPr/>
              </p:nvSpPr>
              <p:spPr>
                <a:xfrm>
                  <a:off x="4993123" y="3753094"/>
                  <a:ext cx="8856" cy="7605"/>
                </a:xfrm>
                <a:custGeom>
                  <a:rect b="b" l="l" r="r" t="t"/>
                  <a:pathLst>
                    <a:path extrusionOk="0" h="967" w="1126">
                      <a:moveTo>
                        <a:pt x="642" y="0"/>
                      </a:moveTo>
                      <a:cubicBezTo>
                        <a:pt x="206" y="0"/>
                        <a:pt x="1" y="521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0" y="966"/>
                        <a:pt x="1126" y="777"/>
                        <a:pt x="1126" y="484"/>
                      </a:cubicBezTo>
                      <a:cubicBezTo>
                        <a:pt x="1126" y="218"/>
                        <a:pt x="908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694" name="Google Shape;694;p21"/>
              <p:cNvGrpSpPr/>
              <p:nvPr/>
            </p:nvGrpSpPr>
            <p:grpSpPr>
              <a:xfrm>
                <a:off x="5013768" y="3734312"/>
                <a:ext cx="31499" cy="26969"/>
                <a:chOff x="5013768" y="3734312"/>
                <a:chExt cx="31499" cy="26969"/>
              </a:xfrm>
            </p:grpSpPr>
            <p:sp>
              <p:nvSpPr>
                <p:cNvPr id="695" name="Google Shape;695;p21"/>
                <p:cNvSpPr/>
                <p:nvPr/>
              </p:nvSpPr>
              <p:spPr>
                <a:xfrm>
                  <a:off x="5013768" y="3734312"/>
                  <a:ext cx="31499" cy="26969"/>
                </a:xfrm>
                <a:custGeom>
                  <a:rect b="b" l="l" r="r" t="t"/>
                  <a:pathLst>
                    <a:path extrusionOk="0" h="3429" w="4005">
                      <a:moveTo>
                        <a:pt x="2281" y="1"/>
                      </a:moveTo>
                      <a:cubicBezTo>
                        <a:pt x="1858" y="1"/>
                        <a:pt x="1428" y="159"/>
                        <a:pt x="1077" y="513"/>
                      </a:cubicBezTo>
                      <a:cubicBezTo>
                        <a:pt x="1" y="1590"/>
                        <a:pt x="775" y="3429"/>
                        <a:pt x="2299" y="3429"/>
                      </a:cubicBezTo>
                      <a:cubicBezTo>
                        <a:pt x="3231" y="3417"/>
                        <a:pt x="3993" y="2655"/>
                        <a:pt x="4005" y="1711"/>
                      </a:cubicBezTo>
                      <a:cubicBezTo>
                        <a:pt x="3997" y="682"/>
                        <a:pt x="3157" y="1"/>
                        <a:pt x="228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696" name="Google Shape;696;p21"/>
                <p:cNvSpPr/>
                <p:nvPr/>
              </p:nvSpPr>
              <p:spPr>
                <a:xfrm>
                  <a:off x="5028043" y="3743963"/>
                  <a:ext cx="7621" cy="7613"/>
                </a:xfrm>
                <a:custGeom>
                  <a:rect b="b" l="l" r="r" t="t"/>
                  <a:pathLst>
                    <a:path extrusionOk="0" h="968" w="969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697" name="Google Shape;697;p21"/>
              <p:cNvGrpSpPr/>
              <p:nvPr/>
            </p:nvGrpSpPr>
            <p:grpSpPr>
              <a:xfrm>
                <a:off x="5036703" y="3764545"/>
                <a:ext cx="31499" cy="26898"/>
                <a:chOff x="5036703" y="3764545"/>
                <a:chExt cx="31499" cy="26898"/>
              </a:xfrm>
            </p:grpSpPr>
            <p:sp>
              <p:nvSpPr>
                <p:cNvPr id="698" name="Google Shape;698;p21"/>
                <p:cNvSpPr/>
                <p:nvPr/>
              </p:nvSpPr>
              <p:spPr>
                <a:xfrm>
                  <a:off x="5036703" y="3764545"/>
                  <a:ext cx="31499" cy="26898"/>
                </a:xfrm>
                <a:custGeom>
                  <a:rect b="b" l="l" r="r" t="t"/>
                  <a:pathLst>
                    <a:path extrusionOk="0" h="3420" w="4005">
                      <a:moveTo>
                        <a:pt x="2284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19"/>
                        <a:pt x="2298" y="3419"/>
                      </a:cubicBezTo>
                      <a:cubicBezTo>
                        <a:pt x="3242" y="3419"/>
                        <a:pt x="4004" y="2657"/>
                        <a:pt x="4004" y="1714"/>
                      </a:cubicBezTo>
                      <a:cubicBezTo>
                        <a:pt x="4004" y="682"/>
                        <a:pt x="3162" y="0"/>
                        <a:pt x="228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699" name="Google Shape;699;p21"/>
                <p:cNvSpPr/>
                <p:nvPr/>
              </p:nvSpPr>
              <p:spPr>
                <a:xfrm>
                  <a:off x="5049641" y="3774211"/>
                  <a:ext cx="8856" cy="7605"/>
                </a:xfrm>
                <a:custGeom>
                  <a:rect b="b" l="l" r="r" t="t"/>
                  <a:pathLst>
                    <a:path extrusionOk="0" h="967" w="1126">
                      <a:moveTo>
                        <a:pt x="653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9"/>
                        <a:pt x="920" y="1"/>
                        <a:pt x="65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700" name="Google Shape;700;p21"/>
              <p:cNvGrpSpPr/>
              <p:nvPr/>
            </p:nvGrpSpPr>
            <p:grpSpPr>
              <a:xfrm>
                <a:off x="4953546" y="3768352"/>
                <a:ext cx="31405" cy="26898"/>
                <a:chOff x="4953546" y="3768352"/>
                <a:chExt cx="31405" cy="26898"/>
              </a:xfrm>
            </p:grpSpPr>
            <p:sp>
              <p:nvSpPr>
                <p:cNvPr id="701" name="Google Shape;701;p21"/>
                <p:cNvSpPr/>
                <p:nvPr/>
              </p:nvSpPr>
              <p:spPr>
                <a:xfrm>
                  <a:off x="4953546" y="3768352"/>
                  <a:ext cx="31405" cy="26898"/>
                </a:xfrm>
                <a:custGeom>
                  <a:rect b="b" l="l" r="r" t="t"/>
                  <a:pathLst>
                    <a:path extrusionOk="0" h="3420" w="3993">
                      <a:moveTo>
                        <a:pt x="2271" y="0"/>
                      </a:moveTo>
                      <a:cubicBezTo>
                        <a:pt x="1852" y="0"/>
                        <a:pt x="1425" y="156"/>
                        <a:pt x="1077" y="504"/>
                      </a:cubicBezTo>
                      <a:cubicBezTo>
                        <a:pt x="1" y="1581"/>
                        <a:pt x="751" y="3419"/>
                        <a:pt x="2287" y="3419"/>
                      </a:cubicBezTo>
                      <a:cubicBezTo>
                        <a:pt x="3218" y="3419"/>
                        <a:pt x="3992" y="2657"/>
                        <a:pt x="3992" y="1726"/>
                      </a:cubicBezTo>
                      <a:cubicBezTo>
                        <a:pt x="3992" y="686"/>
                        <a:pt x="3150" y="0"/>
                        <a:pt x="227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02" name="Google Shape;702;p21"/>
                <p:cNvSpPr/>
                <p:nvPr/>
              </p:nvSpPr>
              <p:spPr>
                <a:xfrm>
                  <a:off x="4966390" y="3778018"/>
                  <a:ext cx="8950" cy="7684"/>
                </a:xfrm>
                <a:custGeom>
                  <a:rect b="b" l="l" r="r" t="t"/>
                  <a:pathLst>
                    <a:path extrusionOk="0" h="977" w="1138">
                      <a:moveTo>
                        <a:pt x="654" y="1"/>
                      </a:moveTo>
                      <a:cubicBezTo>
                        <a:pt x="218" y="1"/>
                        <a:pt x="1" y="533"/>
                        <a:pt x="303" y="835"/>
                      </a:cubicBezTo>
                      <a:cubicBezTo>
                        <a:pt x="404" y="933"/>
                        <a:pt x="527" y="976"/>
                        <a:pt x="647" y="976"/>
                      </a:cubicBezTo>
                      <a:cubicBezTo>
                        <a:pt x="899" y="976"/>
                        <a:pt x="1138" y="784"/>
                        <a:pt x="1138" y="497"/>
                      </a:cubicBezTo>
                      <a:cubicBezTo>
                        <a:pt x="1138" y="218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703" name="Google Shape;703;p21"/>
              <p:cNvGrpSpPr/>
              <p:nvPr/>
            </p:nvGrpSpPr>
            <p:grpSpPr>
              <a:xfrm>
                <a:off x="4964770" y="3814016"/>
                <a:ext cx="31499" cy="26993"/>
                <a:chOff x="4964770" y="3814016"/>
                <a:chExt cx="31499" cy="26993"/>
              </a:xfrm>
            </p:grpSpPr>
            <p:sp>
              <p:nvSpPr>
                <p:cNvPr id="704" name="Google Shape;704;p21"/>
                <p:cNvSpPr/>
                <p:nvPr/>
              </p:nvSpPr>
              <p:spPr>
                <a:xfrm>
                  <a:off x="4964770" y="3814016"/>
                  <a:ext cx="31499" cy="26993"/>
                </a:xfrm>
                <a:custGeom>
                  <a:rect b="b" l="l" r="r" t="t"/>
                  <a:pathLst>
                    <a:path extrusionOk="0" h="3432" w="4005">
                      <a:moveTo>
                        <a:pt x="2276" y="0"/>
                      </a:moveTo>
                      <a:cubicBezTo>
                        <a:pt x="1855" y="0"/>
                        <a:pt x="1426" y="156"/>
                        <a:pt x="1078" y="504"/>
                      </a:cubicBezTo>
                      <a:cubicBezTo>
                        <a:pt x="1" y="1581"/>
                        <a:pt x="763" y="3432"/>
                        <a:pt x="2287" y="3432"/>
                      </a:cubicBezTo>
                      <a:cubicBezTo>
                        <a:pt x="3231" y="3432"/>
                        <a:pt x="3993" y="2658"/>
                        <a:pt x="4005" y="1714"/>
                      </a:cubicBezTo>
                      <a:cubicBezTo>
                        <a:pt x="4005" y="683"/>
                        <a:pt x="3158" y="0"/>
                        <a:pt x="227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05" name="Google Shape;705;p21"/>
                <p:cNvSpPr/>
                <p:nvPr/>
              </p:nvSpPr>
              <p:spPr>
                <a:xfrm>
                  <a:off x="4977715" y="3823690"/>
                  <a:ext cx="8856" cy="7676"/>
                </a:xfrm>
                <a:custGeom>
                  <a:rect b="b" l="l" r="r" t="t"/>
                  <a:pathLst>
                    <a:path extrusionOk="0" h="976" w="1126">
                      <a:moveTo>
                        <a:pt x="641" y="0"/>
                      </a:moveTo>
                      <a:cubicBezTo>
                        <a:pt x="206" y="0"/>
                        <a:pt x="0" y="520"/>
                        <a:pt x="303" y="835"/>
                      </a:cubicBezTo>
                      <a:cubicBezTo>
                        <a:pt x="399" y="932"/>
                        <a:pt x="519" y="975"/>
                        <a:pt x="636" y="975"/>
                      </a:cubicBezTo>
                      <a:cubicBezTo>
                        <a:pt x="885" y="975"/>
                        <a:pt x="1125" y="780"/>
                        <a:pt x="1125" y="484"/>
                      </a:cubicBezTo>
                      <a:cubicBezTo>
                        <a:pt x="1125" y="218"/>
                        <a:pt x="907" y="0"/>
                        <a:pt x="64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706" name="Google Shape;706;p21"/>
              <p:cNvGrpSpPr/>
              <p:nvPr/>
            </p:nvGrpSpPr>
            <p:grpSpPr>
              <a:xfrm>
                <a:off x="4923290" y="3800504"/>
                <a:ext cx="31468" cy="26898"/>
                <a:chOff x="4923290" y="3800504"/>
                <a:chExt cx="31468" cy="26898"/>
              </a:xfrm>
            </p:grpSpPr>
            <p:sp>
              <p:nvSpPr>
                <p:cNvPr id="707" name="Google Shape;707;p21"/>
                <p:cNvSpPr/>
                <p:nvPr/>
              </p:nvSpPr>
              <p:spPr>
                <a:xfrm>
                  <a:off x="4923290" y="3800504"/>
                  <a:ext cx="31468" cy="26898"/>
                </a:xfrm>
                <a:custGeom>
                  <a:rect b="b" l="l" r="r" t="t"/>
                  <a:pathLst>
                    <a:path extrusionOk="0" h="3420" w="4001">
                      <a:moveTo>
                        <a:pt x="2276" y="1"/>
                      </a:moveTo>
                      <a:cubicBezTo>
                        <a:pt x="1855" y="1"/>
                        <a:pt x="1426" y="156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3993" y="2658"/>
                        <a:pt x="3993" y="1714"/>
                      </a:cubicBezTo>
                      <a:cubicBezTo>
                        <a:pt x="4001" y="683"/>
                        <a:pt x="3156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08" name="Google Shape;708;p21"/>
                <p:cNvSpPr/>
                <p:nvPr/>
              </p:nvSpPr>
              <p:spPr>
                <a:xfrm>
                  <a:off x="4937470" y="3810178"/>
                  <a:ext cx="7613" cy="7621"/>
                </a:xfrm>
                <a:custGeom>
                  <a:rect b="b" l="l" r="r" t="t"/>
                  <a:pathLst>
                    <a:path extrusionOk="0" h="969" w="968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709" name="Google Shape;709;p21"/>
              <p:cNvGrpSpPr/>
              <p:nvPr/>
            </p:nvGrpSpPr>
            <p:grpSpPr>
              <a:xfrm>
                <a:off x="5108534" y="3650943"/>
                <a:ext cx="31405" cy="26993"/>
                <a:chOff x="5108534" y="3650943"/>
                <a:chExt cx="31405" cy="26993"/>
              </a:xfrm>
            </p:grpSpPr>
            <p:sp>
              <p:nvSpPr>
                <p:cNvPr id="710" name="Google Shape;710;p21"/>
                <p:cNvSpPr/>
                <p:nvPr/>
              </p:nvSpPr>
              <p:spPr>
                <a:xfrm>
                  <a:off x="5108534" y="3650943"/>
                  <a:ext cx="31405" cy="26993"/>
                </a:xfrm>
                <a:custGeom>
                  <a:rect b="b" l="l" r="r" t="t"/>
                  <a:pathLst>
                    <a:path extrusionOk="0" h="3432" w="3993">
                      <a:moveTo>
                        <a:pt x="2272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32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11" name="Google Shape;711;p21"/>
                <p:cNvSpPr/>
                <p:nvPr/>
              </p:nvSpPr>
              <p:spPr>
                <a:xfrm>
                  <a:off x="5122707" y="3660617"/>
                  <a:ext cx="7621" cy="7621"/>
                </a:xfrm>
                <a:custGeom>
                  <a:rect b="b" l="l" r="r" t="t"/>
                  <a:pathLst>
                    <a:path extrusionOk="0" h="969" w="969">
                      <a:moveTo>
                        <a:pt x="484" y="0"/>
                      </a:moveTo>
                      <a:cubicBezTo>
                        <a:pt x="218" y="0"/>
                        <a:pt x="1" y="218"/>
                        <a:pt x="1" y="484"/>
                      </a:cubicBezTo>
                      <a:cubicBezTo>
                        <a:pt x="1" y="750"/>
                        <a:pt x="218" y="968"/>
                        <a:pt x="484" y="968"/>
                      </a:cubicBezTo>
                      <a:cubicBezTo>
                        <a:pt x="751" y="968"/>
                        <a:pt x="968" y="750"/>
                        <a:pt x="968" y="484"/>
                      </a:cubicBezTo>
                      <a:cubicBezTo>
                        <a:pt x="968" y="218"/>
                        <a:pt x="751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712" name="Google Shape;712;p21"/>
              <p:cNvGrpSpPr/>
              <p:nvPr/>
            </p:nvGrpSpPr>
            <p:grpSpPr>
              <a:xfrm>
                <a:off x="5119380" y="3760739"/>
                <a:ext cx="31499" cy="26993"/>
                <a:chOff x="5119380" y="3760739"/>
                <a:chExt cx="31499" cy="26993"/>
              </a:xfrm>
            </p:grpSpPr>
            <p:sp>
              <p:nvSpPr>
                <p:cNvPr id="713" name="Google Shape;713;p21"/>
                <p:cNvSpPr/>
                <p:nvPr/>
              </p:nvSpPr>
              <p:spPr>
                <a:xfrm>
                  <a:off x="5119380" y="3760739"/>
                  <a:ext cx="31499" cy="26993"/>
                </a:xfrm>
                <a:custGeom>
                  <a:rect b="b" l="l" r="r" t="t"/>
                  <a:pathLst>
                    <a:path extrusionOk="0" h="3432" w="4005">
                      <a:moveTo>
                        <a:pt x="2275" y="0"/>
                      </a:moveTo>
                      <a:cubicBezTo>
                        <a:pt x="1854" y="0"/>
                        <a:pt x="1425" y="156"/>
                        <a:pt x="1077" y="504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20"/>
                        <a:pt x="3992" y="2657"/>
                        <a:pt x="4004" y="1714"/>
                      </a:cubicBezTo>
                      <a:cubicBezTo>
                        <a:pt x="4004" y="683"/>
                        <a:pt x="3157" y="0"/>
                        <a:pt x="227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14" name="Google Shape;714;p21"/>
                <p:cNvSpPr/>
                <p:nvPr/>
              </p:nvSpPr>
              <p:spPr>
                <a:xfrm>
                  <a:off x="5132318" y="3770405"/>
                  <a:ext cx="8856" cy="7653"/>
                </a:xfrm>
                <a:custGeom>
                  <a:rect b="b" l="l" r="r" t="t"/>
                  <a:pathLst>
                    <a:path extrusionOk="0" h="973" w="1126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3" y="824"/>
                      </a:cubicBezTo>
                      <a:cubicBezTo>
                        <a:pt x="402" y="926"/>
                        <a:pt x="524" y="972"/>
                        <a:pt x="644" y="972"/>
                      </a:cubicBezTo>
                      <a:cubicBezTo>
                        <a:pt x="890" y="972"/>
                        <a:pt x="1125" y="778"/>
                        <a:pt x="1125" y="485"/>
                      </a:cubicBezTo>
                      <a:cubicBezTo>
                        <a:pt x="1125" y="219"/>
                        <a:pt x="908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715" name="Google Shape;715;p21"/>
              <p:cNvGrpSpPr/>
              <p:nvPr/>
            </p:nvGrpSpPr>
            <p:grpSpPr>
              <a:xfrm>
                <a:off x="5119380" y="3788235"/>
                <a:ext cx="31499" cy="26993"/>
                <a:chOff x="5119380" y="3788235"/>
                <a:chExt cx="31499" cy="26993"/>
              </a:xfrm>
            </p:grpSpPr>
            <p:sp>
              <p:nvSpPr>
                <p:cNvPr id="716" name="Google Shape;716;p21"/>
                <p:cNvSpPr/>
                <p:nvPr/>
              </p:nvSpPr>
              <p:spPr>
                <a:xfrm>
                  <a:off x="5119380" y="3788235"/>
                  <a:ext cx="31499" cy="26993"/>
                </a:xfrm>
                <a:custGeom>
                  <a:rect b="b" l="l" r="r" t="t"/>
                  <a:pathLst>
                    <a:path extrusionOk="0" h="3432" w="4005">
                      <a:moveTo>
                        <a:pt x="2275" y="0"/>
                      </a:moveTo>
                      <a:cubicBezTo>
                        <a:pt x="1854" y="0"/>
                        <a:pt x="1425" y="156"/>
                        <a:pt x="1077" y="504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19"/>
                        <a:pt x="3992" y="2657"/>
                        <a:pt x="4004" y="1714"/>
                      </a:cubicBezTo>
                      <a:cubicBezTo>
                        <a:pt x="4004" y="683"/>
                        <a:pt x="3157" y="0"/>
                        <a:pt x="227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17" name="Google Shape;717;p21"/>
                <p:cNvSpPr/>
                <p:nvPr/>
              </p:nvSpPr>
              <p:spPr>
                <a:xfrm>
                  <a:off x="5132318" y="3797901"/>
                  <a:ext cx="8856" cy="7605"/>
                </a:xfrm>
                <a:custGeom>
                  <a:rect b="b" l="l" r="r" t="t"/>
                  <a:pathLst>
                    <a:path extrusionOk="0" h="967" w="1126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3" y="824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9"/>
                        <a:pt x="908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718" name="Google Shape;718;p21"/>
              <p:cNvGrpSpPr/>
              <p:nvPr/>
            </p:nvGrpSpPr>
            <p:grpSpPr>
              <a:xfrm>
                <a:off x="5158005" y="3875284"/>
                <a:ext cx="31405" cy="27001"/>
                <a:chOff x="5158005" y="3875284"/>
                <a:chExt cx="31405" cy="27001"/>
              </a:xfrm>
            </p:grpSpPr>
            <p:sp>
              <p:nvSpPr>
                <p:cNvPr id="719" name="Google Shape;719;p21"/>
                <p:cNvSpPr/>
                <p:nvPr/>
              </p:nvSpPr>
              <p:spPr>
                <a:xfrm>
                  <a:off x="5158005" y="3875284"/>
                  <a:ext cx="31405" cy="27001"/>
                </a:xfrm>
                <a:custGeom>
                  <a:rect b="b" l="l" r="r" t="t"/>
                  <a:pathLst>
                    <a:path extrusionOk="0" h="3433" w="3993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3" y="3432"/>
                        <a:pt x="2287" y="3432"/>
                      </a:cubicBezTo>
                      <a:cubicBezTo>
                        <a:pt x="3230" y="3432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0" name="Google Shape;720;p21"/>
                <p:cNvSpPr/>
                <p:nvPr/>
              </p:nvSpPr>
              <p:spPr>
                <a:xfrm>
                  <a:off x="5170848" y="3884958"/>
                  <a:ext cx="8950" cy="7645"/>
                </a:xfrm>
                <a:custGeom>
                  <a:rect b="b" l="l" r="r" t="t"/>
                  <a:pathLst>
                    <a:path extrusionOk="0" h="972" w="1138">
                      <a:moveTo>
                        <a:pt x="654" y="0"/>
                      </a:moveTo>
                      <a:cubicBezTo>
                        <a:pt x="218" y="0"/>
                        <a:pt x="1" y="521"/>
                        <a:pt x="303" y="823"/>
                      </a:cubicBezTo>
                      <a:cubicBezTo>
                        <a:pt x="406" y="926"/>
                        <a:pt x="531" y="972"/>
                        <a:pt x="652" y="972"/>
                      </a:cubicBezTo>
                      <a:cubicBezTo>
                        <a:pt x="902" y="972"/>
                        <a:pt x="1138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721" name="Google Shape;721;p21"/>
              <p:cNvGrpSpPr/>
              <p:nvPr/>
            </p:nvGrpSpPr>
            <p:grpSpPr>
              <a:xfrm>
                <a:off x="5233163" y="3764545"/>
                <a:ext cx="31499" cy="26898"/>
                <a:chOff x="5233163" y="3764545"/>
                <a:chExt cx="31499" cy="26898"/>
              </a:xfrm>
            </p:grpSpPr>
            <p:sp>
              <p:nvSpPr>
                <p:cNvPr id="722" name="Google Shape;722;p21"/>
                <p:cNvSpPr/>
                <p:nvPr/>
              </p:nvSpPr>
              <p:spPr>
                <a:xfrm>
                  <a:off x="5233163" y="3764545"/>
                  <a:ext cx="31499" cy="26898"/>
                </a:xfrm>
                <a:custGeom>
                  <a:rect b="b" l="l" r="r" t="t"/>
                  <a:pathLst>
                    <a:path extrusionOk="0" h="3420" w="4005">
                      <a:moveTo>
                        <a:pt x="2276" y="0"/>
                      </a:moveTo>
                      <a:cubicBezTo>
                        <a:pt x="1855" y="0"/>
                        <a:pt x="1426" y="156"/>
                        <a:pt x="1078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4005" y="2657"/>
                        <a:pt x="4005" y="1714"/>
                      </a:cubicBezTo>
                      <a:cubicBezTo>
                        <a:pt x="4005" y="682"/>
                        <a:pt x="3158" y="0"/>
                        <a:pt x="227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3" name="Google Shape;723;p21"/>
                <p:cNvSpPr/>
                <p:nvPr/>
              </p:nvSpPr>
              <p:spPr>
                <a:xfrm>
                  <a:off x="5246108" y="3774211"/>
                  <a:ext cx="8856" cy="7590"/>
                </a:xfrm>
                <a:custGeom>
                  <a:rect b="b" l="l" r="r" t="t"/>
                  <a:pathLst>
                    <a:path extrusionOk="0" h="965" w="1126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0" y="921"/>
                        <a:pt x="520" y="964"/>
                        <a:pt x="638" y="964"/>
                      </a:cubicBezTo>
                      <a:cubicBezTo>
                        <a:pt x="886" y="964"/>
                        <a:pt x="1125" y="772"/>
                        <a:pt x="1125" y="485"/>
                      </a:cubicBezTo>
                      <a:cubicBezTo>
                        <a:pt x="1125" y="219"/>
                        <a:pt x="907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724" name="Google Shape;724;p21"/>
              <p:cNvGrpSpPr/>
              <p:nvPr/>
            </p:nvGrpSpPr>
            <p:grpSpPr>
              <a:xfrm>
                <a:off x="5276168" y="3805545"/>
                <a:ext cx="31499" cy="26906"/>
                <a:chOff x="5276168" y="3805545"/>
                <a:chExt cx="31499" cy="26906"/>
              </a:xfrm>
            </p:grpSpPr>
            <p:sp>
              <p:nvSpPr>
                <p:cNvPr id="725" name="Google Shape;725;p21"/>
                <p:cNvSpPr/>
                <p:nvPr/>
              </p:nvSpPr>
              <p:spPr>
                <a:xfrm>
                  <a:off x="5276168" y="3805545"/>
                  <a:ext cx="31499" cy="26906"/>
                </a:xfrm>
                <a:custGeom>
                  <a:rect b="b" l="l" r="r" t="t"/>
                  <a:pathLst>
                    <a:path extrusionOk="0" h="3421" w="4005">
                      <a:moveTo>
                        <a:pt x="2281" y="1"/>
                      </a:moveTo>
                      <a:cubicBezTo>
                        <a:pt x="1860" y="1"/>
                        <a:pt x="1429" y="157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4005" y="2658"/>
                        <a:pt x="4005" y="1714"/>
                      </a:cubicBezTo>
                      <a:cubicBezTo>
                        <a:pt x="4005" y="683"/>
                        <a:pt x="3163" y="1"/>
                        <a:pt x="228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6" name="Google Shape;726;p21"/>
                <p:cNvSpPr/>
                <p:nvPr/>
              </p:nvSpPr>
              <p:spPr>
                <a:xfrm>
                  <a:off x="5289106" y="3815219"/>
                  <a:ext cx="8856" cy="7605"/>
                </a:xfrm>
                <a:custGeom>
                  <a:rect b="b" l="l" r="r" t="t"/>
                  <a:pathLst>
                    <a:path extrusionOk="0" h="967" w="1126">
                      <a:moveTo>
                        <a:pt x="642" y="1"/>
                      </a:moveTo>
                      <a:cubicBezTo>
                        <a:pt x="219" y="1"/>
                        <a:pt x="1" y="521"/>
                        <a:pt x="303" y="823"/>
                      </a:cubicBezTo>
                      <a:cubicBezTo>
                        <a:pt x="402" y="922"/>
                        <a:pt x="524" y="967"/>
                        <a:pt x="644" y="967"/>
                      </a:cubicBezTo>
                      <a:cubicBezTo>
                        <a:pt x="890" y="967"/>
                        <a:pt x="1126" y="778"/>
                        <a:pt x="1126" y="484"/>
                      </a:cubicBezTo>
                      <a:cubicBezTo>
                        <a:pt x="1126" y="218"/>
                        <a:pt x="908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727" name="Google Shape;727;p21"/>
              <p:cNvGrpSpPr/>
              <p:nvPr/>
            </p:nvGrpSpPr>
            <p:grpSpPr>
              <a:xfrm>
                <a:off x="5294053" y="3851933"/>
                <a:ext cx="31405" cy="26945"/>
                <a:chOff x="5294053" y="3851933"/>
                <a:chExt cx="31405" cy="26945"/>
              </a:xfrm>
            </p:grpSpPr>
            <p:sp>
              <p:nvSpPr>
                <p:cNvPr id="728" name="Google Shape;728;p21"/>
                <p:cNvSpPr/>
                <p:nvPr/>
              </p:nvSpPr>
              <p:spPr>
                <a:xfrm>
                  <a:off x="5294053" y="3851933"/>
                  <a:ext cx="31405" cy="26945"/>
                </a:xfrm>
                <a:custGeom>
                  <a:rect b="b" l="l" r="r" t="t"/>
                  <a:pathLst>
                    <a:path extrusionOk="0" h="3426" w="3993">
                      <a:moveTo>
                        <a:pt x="2273" y="1"/>
                      </a:moveTo>
                      <a:cubicBezTo>
                        <a:pt x="1854" y="1"/>
                        <a:pt x="1426" y="158"/>
                        <a:pt x="1077" y="510"/>
                      </a:cubicBezTo>
                      <a:cubicBezTo>
                        <a:pt x="1" y="1587"/>
                        <a:pt x="763" y="3425"/>
                        <a:pt x="2287" y="3425"/>
                      </a:cubicBezTo>
                      <a:cubicBezTo>
                        <a:pt x="3231" y="3425"/>
                        <a:pt x="3993" y="2663"/>
                        <a:pt x="3993" y="1720"/>
                      </a:cubicBezTo>
                      <a:cubicBezTo>
                        <a:pt x="3993" y="688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9" name="Google Shape;729;p21"/>
                <p:cNvSpPr/>
                <p:nvPr/>
              </p:nvSpPr>
              <p:spPr>
                <a:xfrm>
                  <a:off x="5308234" y="3861552"/>
                  <a:ext cx="7621" cy="7621"/>
                </a:xfrm>
                <a:custGeom>
                  <a:rect b="b" l="l" r="r" t="t"/>
                  <a:pathLst>
                    <a:path extrusionOk="0" h="969" w="969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63"/>
                        <a:pt x="218" y="968"/>
                        <a:pt x="484" y="968"/>
                      </a:cubicBezTo>
                      <a:cubicBezTo>
                        <a:pt x="750" y="968"/>
                        <a:pt x="968" y="763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730" name="Google Shape;730;p21"/>
              <p:cNvGrpSpPr/>
              <p:nvPr/>
            </p:nvGrpSpPr>
            <p:grpSpPr>
              <a:xfrm>
                <a:off x="5341723" y="3851902"/>
                <a:ext cx="31405" cy="26977"/>
                <a:chOff x="5341723" y="3851902"/>
                <a:chExt cx="31405" cy="26977"/>
              </a:xfrm>
            </p:grpSpPr>
            <p:sp>
              <p:nvSpPr>
                <p:cNvPr id="731" name="Google Shape;731;p21"/>
                <p:cNvSpPr/>
                <p:nvPr/>
              </p:nvSpPr>
              <p:spPr>
                <a:xfrm>
                  <a:off x="5341723" y="3851902"/>
                  <a:ext cx="31405" cy="26977"/>
                </a:xfrm>
                <a:custGeom>
                  <a:rect b="b" l="l" r="r" t="t"/>
                  <a:pathLst>
                    <a:path extrusionOk="0" h="3430" w="3993">
                      <a:moveTo>
                        <a:pt x="2266" y="1"/>
                      </a:moveTo>
                      <a:cubicBezTo>
                        <a:pt x="1848" y="1"/>
                        <a:pt x="1423" y="156"/>
                        <a:pt x="1077" y="502"/>
                      </a:cubicBezTo>
                      <a:cubicBezTo>
                        <a:pt x="0" y="1578"/>
                        <a:pt x="762" y="3429"/>
                        <a:pt x="2287" y="3429"/>
                      </a:cubicBezTo>
                      <a:cubicBezTo>
                        <a:pt x="3230" y="3429"/>
                        <a:pt x="3992" y="2667"/>
                        <a:pt x="3992" y="1724"/>
                      </a:cubicBezTo>
                      <a:cubicBezTo>
                        <a:pt x="3992" y="690"/>
                        <a:pt x="3146" y="1"/>
                        <a:pt x="226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32" name="Google Shape;732;p21"/>
                <p:cNvSpPr/>
                <p:nvPr/>
              </p:nvSpPr>
              <p:spPr>
                <a:xfrm>
                  <a:off x="5354567" y="3861647"/>
                  <a:ext cx="8950" cy="7590"/>
                </a:xfrm>
                <a:custGeom>
                  <a:rect b="b" l="l" r="r" t="t"/>
                  <a:pathLst>
                    <a:path extrusionOk="0" h="965" w="1138">
                      <a:moveTo>
                        <a:pt x="654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4" y="921"/>
                        <a:pt x="527" y="964"/>
                        <a:pt x="646" y="964"/>
                      </a:cubicBezTo>
                      <a:cubicBezTo>
                        <a:pt x="898" y="964"/>
                        <a:pt x="1138" y="772"/>
                        <a:pt x="1138" y="485"/>
                      </a:cubicBezTo>
                      <a:cubicBezTo>
                        <a:pt x="1138" y="206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733" name="Google Shape;733;p21"/>
              <p:cNvGrpSpPr/>
              <p:nvPr/>
            </p:nvGrpSpPr>
            <p:grpSpPr>
              <a:xfrm>
                <a:off x="5054871" y="3507855"/>
                <a:ext cx="31405" cy="26993"/>
                <a:chOff x="5054871" y="3507855"/>
                <a:chExt cx="31405" cy="26993"/>
              </a:xfrm>
            </p:grpSpPr>
            <p:sp>
              <p:nvSpPr>
                <p:cNvPr id="734" name="Google Shape;734;p21"/>
                <p:cNvSpPr/>
                <p:nvPr/>
              </p:nvSpPr>
              <p:spPr>
                <a:xfrm>
                  <a:off x="5054871" y="3507855"/>
                  <a:ext cx="31405" cy="26993"/>
                </a:xfrm>
                <a:custGeom>
                  <a:rect b="b" l="l" r="r" t="t"/>
                  <a:pathLst>
                    <a:path extrusionOk="0" h="3432" w="3993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1" y="1581"/>
                        <a:pt x="763" y="3431"/>
                        <a:pt x="2287" y="3431"/>
                      </a:cubicBezTo>
                      <a:cubicBezTo>
                        <a:pt x="3230" y="3431"/>
                        <a:pt x="3993" y="2657"/>
                        <a:pt x="3993" y="1714"/>
                      </a:cubicBezTo>
                      <a:cubicBezTo>
                        <a:pt x="3993" y="682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35" name="Google Shape;735;p21"/>
                <p:cNvSpPr/>
                <p:nvPr/>
              </p:nvSpPr>
              <p:spPr>
                <a:xfrm>
                  <a:off x="5067715" y="3517521"/>
                  <a:ext cx="8950" cy="7605"/>
                </a:xfrm>
                <a:custGeom>
                  <a:rect b="b" l="l" r="r" t="t"/>
                  <a:pathLst>
                    <a:path extrusionOk="0" h="967" w="1138">
                      <a:moveTo>
                        <a:pt x="654" y="1"/>
                      </a:moveTo>
                      <a:cubicBezTo>
                        <a:pt x="218" y="1"/>
                        <a:pt x="1" y="521"/>
                        <a:pt x="315" y="823"/>
                      </a:cubicBezTo>
                      <a:cubicBezTo>
                        <a:pt x="414" y="922"/>
                        <a:pt x="536" y="967"/>
                        <a:pt x="656" y="967"/>
                      </a:cubicBezTo>
                      <a:cubicBezTo>
                        <a:pt x="902" y="967"/>
                        <a:pt x="1138" y="778"/>
                        <a:pt x="1138" y="485"/>
                      </a:cubicBezTo>
                      <a:cubicBezTo>
                        <a:pt x="1138" y="219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736" name="Google Shape;736;p21"/>
              <p:cNvGrpSpPr/>
              <p:nvPr/>
            </p:nvGrpSpPr>
            <p:grpSpPr>
              <a:xfrm>
                <a:off x="4876579" y="3675325"/>
                <a:ext cx="31405" cy="26969"/>
                <a:chOff x="4876579" y="3675325"/>
                <a:chExt cx="31405" cy="26969"/>
              </a:xfrm>
            </p:grpSpPr>
            <p:sp>
              <p:nvSpPr>
                <p:cNvPr id="737" name="Google Shape;737;p21"/>
                <p:cNvSpPr/>
                <p:nvPr/>
              </p:nvSpPr>
              <p:spPr>
                <a:xfrm>
                  <a:off x="4876579" y="3675325"/>
                  <a:ext cx="31405" cy="26969"/>
                </a:xfrm>
                <a:custGeom>
                  <a:rect b="b" l="l" r="r" t="t"/>
                  <a:pathLst>
                    <a:path extrusionOk="0" h="3429" w="3993">
                      <a:moveTo>
                        <a:pt x="2266" y="0"/>
                      </a:moveTo>
                      <a:cubicBezTo>
                        <a:pt x="1848" y="0"/>
                        <a:pt x="1423" y="155"/>
                        <a:pt x="1077" y="501"/>
                      </a:cubicBezTo>
                      <a:cubicBezTo>
                        <a:pt x="0" y="1578"/>
                        <a:pt x="762" y="3429"/>
                        <a:pt x="2287" y="3429"/>
                      </a:cubicBezTo>
                      <a:cubicBezTo>
                        <a:pt x="3230" y="3429"/>
                        <a:pt x="3992" y="2667"/>
                        <a:pt x="3992" y="1723"/>
                      </a:cubicBezTo>
                      <a:cubicBezTo>
                        <a:pt x="3992" y="689"/>
                        <a:pt x="3146" y="0"/>
                        <a:pt x="226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38" name="Google Shape;738;p21"/>
                <p:cNvSpPr/>
                <p:nvPr/>
              </p:nvSpPr>
              <p:spPr>
                <a:xfrm>
                  <a:off x="4889517" y="3684975"/>
                  <a:ext cx="8856" cy="7676"/>
                </a:xfrm>
                <a:custGeom>
                  <a:rect b="b" l="l" r="r" t="t"/>
                  <a:pathLst>
                    <a:path extrusionOk="0" h="976" w="1126">
                      <a:moveTo>
                        <a:pt x="642" y="0"/>
                      </a:moveTo>
                      <a:cubicBezTo>
                        <a:pt x="218" y="12"/>
                        <a:pt x="0" y="520"/>
                        <a:pt x="303" y="835"/>
                      </a:cubicBezTo>
                      <a:cubicBezTo>
                        <a:pt x="400" y="932"/>
                        <a:pt x="520" y="976"/>
                        <a:pt x="638" y="976"/>
                      </a:cubicBezTo>
                      <a:cubicBezTo>
                        <a:pt x="886" y="976"/>
                        <a:pt x="1125" y="783"/>
                        <a:pt x="1125" y="496"/>
                      </a:cubicBezTo>
                      <a:cubicBezTo>
                        <a:pt x="1125" y="218"/>
                        <a:pt x="908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739" name="Google Shape;739;p21"/>
              <p:cNvGrpSpPr/>
              <p:nvPr/>
            </p:nvGrpSpPr>
            <p:grpSpPr>
              <a:xfrm>
                <a:off x="4842233" y="3688333"/>
                <a:ext cx="31405" cy="26993"/>
                <a:chOff x="4842233" y="3688333"/>
                <a:chExt cx="31405" cy="26993"/>
              </a:xfrm>
            </p:grpSpPr>
            <p:sp>
              <p:nvSpPr>
                <p:cNvPr id="740" name="Google Shape;740;p21"/>
                <p:cNvSpPr/>
                <p:nvPr/>
              </p:nvSpPr>
              <p:spPr>
                <a:xfrm>
                  <a:off x="4842233" y="3688333"/>
                  <a:ext cx="31405" cy="26993"/>
                </a:xfrm>
                <a:custGeom>
                  <a:rect b="b" l="l" r="r" t="t"/>
                  <a:pathLst>
                    <a:path extrusionOk="0" h="3432" w="3993">
                      <a:moveTo>
                        <a:pt x="2273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2" y="3420"/>
                        <a:pt x="2287" y="3432"/>
                      </a:cubicBezTo>
                      <a:cubicBezTo>
                        <a:pt x="3230" y="3432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41" name="Google Shape;741;p21"/>
                <p:cNvSpPr/>
                <p:nvPr/>
              </p:nvSpPr>
              <p:spPr>
                <a:xfrm>
                  <a:off x="4855076" y="3698094"/>
                  <a:ext cx="8856" cy="7590"/>
                </a:xfrm>
                <a:custGeom>
                  <a:rect b="b" l="l" r="r" t="t"/>
                  <a:pathLst>
                    <a:path extrusionOk="0" h="965" w="1126">
                      <a:moveTo>
                        <a:pt x="664" y="1"/>
                      </a:moveTo>
                      <a:cubicBezTo>
                        <a:pt x="656" y="1"/>
                        <a:pt x="649" y="1"/>
                        <a:pt x="641" y="1"/>
                      </a:cubicBezTo>
                      <a:cubicBezTo>
                        <a:pt x="218" y="1"/>
                        <a:pt x="0" y="522"/>
                        <a:pt x="303" y="824"/>
                      </a:cubicBezTo>
                      <a:cubicBezTo>
                        <a:pt x="400" y="921"/>
                        <a:pt x="520" y="965"/>
                        <a:pt x="638" y="965"/>
                      </a:cubicBezTo>
                      <a:cubicBezTo>
                        <a:pt x="886" y="965"/>
                        <a:pt x="1125" y="772"/>
                        <a:pt x="1125" y="485"/>
                      </a:cubicBezTo>
                      <a:cubicBezTo>
                        <a:pt x="1125" y="215"/>
                        <a:pt x="931" y="1"/>
                        <a:pt x="66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742" name="Google Shape;742;p21"/>
              <p:cNvGrpSpPr/>
              <p:nvPr/>
            </p:nvGrpSpPr>
            <p:grpSpPr>
              <a:xfrm>
                <a:off x="5187876" y="3608032"/>
                <a:ext cx="31405" cy="27001"/>
                <a:chOff x="5187876" y="3608032"/>
                <a:chExt cx="31405" cy="27001"/>
              </a:xfrm>
            </p:grpSpPr>
            <p:sp>
              <p:nvSpPr>
                <p:cNvPr id="743" name="Google Shape;743;p21"/>
                <p:cNvSpPr/>
                <p:nvPr/>
              </p:nvSpPr>
              <p:spPr>
                <a:xfrm>
                  <a:off x="5187876" y="3608032"/>
                  <a:ext cx="31405" cy="27001"/>
                </a:xfrm>
                <a:custGeom>
                  <a:rect b="b" l="l" r="r" t="t"/>
                  <a:pathLst>
                    <a:path extrusionOk="0" h="3433" w="3993">
                      <a:moveTo>
                        <a:pt x="2273" y="1"/>
                      </a:moveTo>
                      <a:cubicBezTo>
                        <a:pt x="1853" y="1"/>
                        <a:pt x="1426" y="157"/>
                        <a:pt x="1077" y="505"/>
                      </a:cubicBezTo>
                      <a:cubicBezTo>
                        <a:pt x="1" y="1582"/>
                        <a:pt x="763" y="3432"/>
                        <a:pt x="2287" y="3432"/>
                      </a:cubicBezTo>
                      <a:cubicBezTo>
                        <a:pt x="3231" y="3420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44" name="Google Shape;744;p21"/>
                <p:cNvSpPr/>
                <p:nvPr/>
              </p:nvSpPr>
              <p:spPr>
                <a:xfrm>
                  <a:off x="5202057" y="3617706"/>
                  <a:ext cx="7621" cy="7621"/>
                </a:xfrm>
                <a:custGeom>
                  <a:rect b="b" l="l" r="r" t="t"/>
                  <a:pathLst>
                    <a:path extrusionOk="0" h="969" w="969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sp>
            <p:nvSpPr>
              <p:cNvPr id="745" name="Google Shape;745;p21"/>
              <p:cNvSpPr/>
              <p:nvPr/>
            </p:nvSpPr>
            <p:spPr>
              <a:xfrm>
                <a:off x="5142589" y="3410030"/>
                <a:ext cx="42542" cy="36525"/>
              </a:xfrm>
              <a:custGeom>
                <a:rect b="b" l="l" r="r" t="t"/>
                <a:pathLst>
                  <a:path extrusionOk="0" h="4644" w="5409">
                    <a:moveTo>
                      <a:pt x="3085" y="1"/>
                    </a:moveTo>
                    <a:cubicBezTo>
                      <a:pt x="2516" y="1"/>
                      <a:pt x="1935" y="213"/>
                      <a:pt x="1465" y="688"/>
                    </a:cubicBezTo>
                    <a:cubicBezTo>
                      <a:pt x="1" y="2140"/>
                      <a:pt x="1029" y="4632"/>
                      <a:pt x="3098" y="4644"/>
                    </a:cubicBezTo>
                    <a:cubicBezTo>
                      <a:pt x="4380" y="4632"/>
                      <a:pt x="5408" y="3603"/>
                      <a:pt x="5408" y="2321"/>
                    </a:cubicBezTo>
                    <a:cubicBezTo>
                      <a:pt x="5408" y="923"/>
                      <a:pt x="4270" y="1"/>
                      <a:pt x="3085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746" name="Google Shape;746;p21"/>
              <p:cNvSpPr/>
              <p:nvPr/>
            </p:nvSpPr>
            <p:spPr>
              <a:xfrm>
                <a:off x="5158382" y="3419720"/>
                <a:ext cx="17138" cy="17130"/>
              </a:xfrm>
              <a:custGeom>
                <a:rect b="b" l="l" r="r" t="t"/>
                <a:pathLst>
                  <a:path extrusionOk="0" h="2178" w="2179">
                    <a:moveTo>
                      <a:pt x="1090" y="0"/>
                    </a:moveTo>
                    <a:cubicBezTo>
                      <a:pt x="485" y="0"/>
                      <a:pt x="1" y="484"/>
                      <a:pt x="1" y="1089"/>
                    </a:cubicBezTo>
                    <a:cubicBezTo>
                      <a:pt x="1" y="1694"/>
                      <a:pt x="485" y="2178"/>
                      <a:pt x="1090" y="2178"/>
                    </a:cubicBezTo>
                    <a:cubicBezTo>
                      <a:pt x="1694" y="2178"/>
                      <a:pt x="2178" y="1694"/>
                      <a:pt x="2178" y="1089"/>
                    </a:cubicBezTo>
                    <a:cubicBezTo>
                      <a:pt x="2178" y="484"/>
                      <a:pt x="1694" y="0"/>
                      <a:pt x="1090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747" name="Google Shape;747;p21"/>
              <p:cNvGrpSpPr/>
              <p:nvPr/>
            </p:nvGrpSpPr>
            <p:grpSpPr>
              <a:xfrm>
                <a:off x="5269224" y="3304167"/>
                <a:ext cx="40253" cy="34402"/>
                <a:chOff x="5269224" y="3304167"/>
                <a:chExt cx="40253" cy="34402"/>
              </a:xfrm>
            </p:grpSpPr>
            <p:sp>
              <p:nvSpPr>
                <p:cNvPr id="748" name="Google Shape;748;p21"/>
                <p:cNvSpPr/>
                <p:nvPr/>
              </p:nvSpPr>
              <p:spPr>
                <a:xfrm>
                  <a:off x="5269224" y="3304167"/>
                  <a:ext cx="40253" cy="34402"/>
                </a:xfrm>
                <a:custGeom>
                  <a:rect b="b" l="l" r="r" t="t"/>
                  <a:pathLst>
                    <a:path extrusionOk="0" h="4374" w="5118">
                      <a:moveTo>
                        <a:pt x="2915" y="0"/>
                      </a:moveTo>
                      <a:cubicBezTo>
                        <a:pt x="2376" y="0"/>
                        <a:pt x="1827" y="201"/>
                        <a:pt x="1380" y="648"/>
                      </a:cubicBezTo>
                      <a:cubicBezTo>
                        <a:pt x="1" y="2015"/>
                        <a:pt x="980" y="4374"/>
                        <a:pt x="2928" y="4374"/>
                      </a:cubicBezTo>
                      <a:cubicBezTo>
                        <a:pt x="4126" y="4374"/>
                        <a:pt x="5105" y="3394"/>
                        <a:pt x="5118" y="2184"/>
                      </a:cubicBezTo>
                      <a:cubicBezTo>
                        <a:pt x="5109" y="869"/>
                        <a:pt x="4036" y="0"/>
                        <a:pt x="291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49" name="Google Shape;749;p21"/>
                <p:cNvSpPr/>
                <p:nvPr/>
              </p:nvSpPr>
              <p:spPr>
                <a:xfrm>
                  <a:off x="5284639" y="3313826"/>
                  <a:ext cx="15132" cy="15140"/>
                </a:xfrm>
                <a:custGeom>
                  <a:rect b="b" l="l" r="r" t="t"/>
                  <a:pathLst>
                    <a:path extrusionOk="0" h="1925" w="1924">
                      <a:moveTo>
                        <a:pt x="968" y="1"/>
                      </a:moveTo>
                      <a:cubicBezTo>
                        <a:pt x="436" y="1"/>
                        <a:pt x="0" y="436"/>
                        <a:pt x="0" y="956"/>
                      </a:cubicBezTo>
                      <a:cubicBezTo>
                        <a:pt x="0" y="1489"/>
                        <a:pt x="436" y="1924"/>
                        <a:pt x="968" y="1924"/>
                      </a:cubicBezTo>
                      <a:cubicBezTo>
                        <a:pt x="1500" y="1924"/>
                        <a:pt x="1924" y="1489"/>
                        <a:pt x="1924" y="956"/>
                      </a:cubicBezTo>
                      <a:cubicBezTo>
                        <a:pt x="1924" y="436"/>
                        <a:pt x="1500" y="1"/>
                        <a:pt x="968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750" name="Google Shape;750;p21"/>
              <p:cNvGrpSpPr/>
              <p:nvPr/>
            </p:nvGrpSpPr>
            <p:grpSpPr>
              <a:xfrm>
                <a:off x="5327354" y="3476615"/>
                <a:ext cx="49864" cy="42723"/>
                <a:chOff x="5327354" y="3476615"/>
                <a:chExt cx="49864" cy="42723"/>
              </a:xfrm>
            </p:grpSpPr>
            <p:sp>
              <p:nvSpPr>
                <p:cNvPr id="751" name="Google Shape;751;p21"/>
                <p:cNvSpPr/>
                <p:nvPr/>
              </p:nvSpPr>
              <p:spPr>
                <a:xfrm>
                  <a:off x="5327354" y="3476615"/>
                  <a:ext cx="49864" cy="42723"/>
                </a:xfrm>
                <a:custGeom>
                  <a:rect b="b" l="l" r="r" t="t"/>
                  <a:pathLst>
                    <a:path extrusionOk="0" h="5432" w="6340">
                      <a:moveTo>
                        <a:pt x="3602" y="1"/>
                      </a:moveTo>
                      <a:cubicBezTo>
                        <a:pt x="2936" y="1"/>
                        <a:pt x="2257" y="248"/>
                        <a:pt x="1706" y="799"/>
                      </a:cubicBezTo>
                      <a:cubicBezTo>
                        <a:pt x="1" y="2504"/>
                        <a:pt x="1210" y="5432"/>
                        <a:pt x="3630" y="5432"/>
                      </a:cubicBezTo>
                      <a:cubicBezTo>
                        <a:pt x="5118" y="5432"/>
                        <a:pt x="6339" y="4222"/>
                        <a:pt x="6339" y="2722"/>
                      </a:cubicBezTo>
                      <a:cubicBezTo>
                        <a:pt x="6339" y="1084"/>
                        <a:pt x="4998" y="1"/>
                        <a:pt x="360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52" name="Google Shape;752;p21"/>
                <p:cNvSpPr/>
                <p:nvPr/>
              </p:nvSpPr>
              <p:spPr>
                <a:xfrm>
                  <a:off x="5340197" y="3486321"/>
                  <a:ext cx="27315" cy="23406"/>
                </a:xfrm>
                <a:custGeom>
                  <a:rect b="b" l="l" r="r" t="t"/>
                  <a:pathLst>
                    <a:path extrusionOk="0" h="2976" w="3473">
                      <a:moveTo>
                        <a:pt x="1985" y="0"/>
                      </a:moveTo>
                      <a:cubicBezTo>
                        <a:pt x="666" y="0"/>
                        <a:pt x="1" y="1597"/>
                        <a:pt x="944" y="2540"/>
                      </a:cubicBezTo>
                      <a:cubicBezTo>
                        <a:pt x="1245" y="2841"/>
                        <a:pt x="1614" y="2975"/>
                        <a:pt x="1977" y="2975"/>
                      </a:cubicBezTo>
                      <a:cubicBezTo>
                        <a:pt x="2739" y="2975"/>
                        <a:pt x="3473" y="2381"/>
                        <a:pt x="3473" y="1488"/>
                      </a:cubicBezTo>
                      <a:cubicBezTo>
                        <a:pt x="3473" y="665"/>
                        <a:pt x="2807" y="0"/>
                        <a:pt x="19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sp>
            <p:nvSpPr>
              <p:cNvPr id="753" name="Google Shape;753;p21"/>
              <p:cNvSpPr/>
              <p:nvPr/>
            </p:nvSpPr>
            <p:spPr>
              <a:xfrm>
                <a:off x="5290255" y="3703080"/>
                <a:ext cx="31397" cy="26898"/>
              </a:xfrm>
              <a:custGeom>
                <a:rect b="b" l="l" r="r" t="t"/>
                <a:pathLst>
                  <a:path extrusionOk="0" h="3420" w="3992">
                    <a:moveTo>
                      <a:pt x="2272" y="1"/>
                    </a:moveTo>
                    <a:cubicBezTo>
                      <a:pt x="1853" y="1"/>
                      <a:pt x="1425" y="156"/>
                      <a:pt x="1077" y="505"/>
                    </a:cubicBezTo>
                    <a:cubicBezTo>
                      <a:pt x="0" y="1581"/>
                      <a:pt x="762" y="3420"/>
                      <a:pt x="2286" y="3420"/>
                    </a:cubicBezTo>
                    <a:cubicBezTo>
                      <a:pt x="3230" y="3420"/>
                      <a:pt x="3992" y="2658"/>
                      <a:pt x="3992" y="1714"/>
                    </a:cubicBezTo>
                    <a:cubicBezTo>
                      <a:pt x="3992" y="683"/>
                      <a:pt x="3150" y="1"/>
                      <a:pt x="2272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754" name="Google Shape;754;p21"/>
              <p:cNvSpPr/>
              <p:nvPr/>
            </p:nvSpPr>
            <p:spPr>
              <a:xfrm>
                <a:off x="5304427" y="3712754"/>
                <a:ext cx="7621" cy="7621"/>
              </a:xfrm>
              <a:custGeom>
                <a:rect b="b" l="l" r="r" t="t"/>
                <a:pathLst>
                  <a:path extrusionOk="0" h="969" w="969">
                    <a:moveTo>
                      <a:pt x="484" y="0"/>
                    </a:moveTo>
                    <a:cubicBezTo>
                      <a:pt x="218" y="0"/>
                      <a:pt x="0" y="218"/>
                      <a:pt x="0" y="484"/>
                    </a:cubicBezTo>
                    <a:cubicBezTo>
                      <a:pt x="0" y="750"/>
                      <a:pt x="218" y="968"/>
                      <a:pt x="484" y="968"/>
                    </a:cubicBezTo>
                    <a:cubicBezTo>
                      <a:pt x="750" y="968"/>
                      <a:pt x="968" y="750"/>
                      <a:pt x="968" y="484"/>
                    </a:cubicBezTo>
                    <a:cubicBezTo>
                      <a:pt x="968" y="218"/>
                      <a:pt x="750" y="0"/>
                      <a:pt x="484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755" name="Google Shape;755;p21"/>
              <p:cNvGrpSpPr/>
              <p:nvPr/>
            </p:nvGrpSpPr>
            <p:grpSpPr>
              <a:xfrm>
                <a:off x="5341723" y="3775957"/>
                <a:ext cx="31405" cy="26898"/>
                <a:chOff x="5341723" y="3775957"/>
                <a:chExt cx="31405" cy="26898"/>
              </a:xfrm>
            </p:grpSpPr>
            <p:sp>
              <p:nvSpPr>
                <p:cNvPr id="756" name="Google Shape;756;p21"/>
                <p:cNvSpPr/>
                <p:nvPr/>
              </p:nvSpPr>
              <p:spPr>
                <a:xfrm>
                  <a:off x="5341723" y="3775957"/>
                  <a:ext cx="31405" cy="26898"/>
                </a:xfrm>
                <a:custGeom>
                  <a:rect b="b" l="l" r="r" t="t"/>
                  <a:pathLst>
                    <a:path extrusionOk="0" h="3420" w="3993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57" name="Google Shape;757;p21"/>
                <p:cNvSpPr/>
                <p:nvPr/>
              </p:nvSpPr>
              <p:spPr>
                <a:xfrm>
                  <a:off x="5354567" y="3785631"/>
                  <a:ext cx="8950" cy="7605"/>
                </a:xfrm>
                <a:custGeom>
                  <a:rect b="b" l="l" r="r" t="t"/>
                  <a:pathLst>
                    <a:path extrusionOk="0" h="967" w="1138">
                      <a:moveTo>
                        <a:pt x="654" y="0"/>
                      </a:moveTo>
                      <a:cubicBezTo>
                        <a:pt x="218" y="0"/>
                        <a:pt x="0" y="521"/>
                        <a:pt x="303" y="823"/>
                      </a:cubicBezTo>
                      <a:cubicBezTo>
                        <a:pt x="402" y="922"/>
                        <a:pt x="525" y="966"/>
                        <a:pt x="646" y="966"/>
                      </a:cubicBezTo>
                      <a:cubicBezTo>
                        <a:pt x="896" y="966"/>
                        <a:pt x="1138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758" name="Google Shape;758;p21"/>
              <p:cNvGrpSpPr/>
              <p:nvPr/>
            </p:nvGrpSpPr>
            <p:grpSpPr>
              <a:xfrm>
                <a:off x="5439053" y="3699274"/>
                <a:ext cx="31405" cy="26898"/>
                <a:chOff x="5439053" y="3699274"/>
                <a:chExt cx="31405" cy="26898"/>
              </a:xfrm>
            </p:grpSpPr>
            <p:sp>
              <p:nvSpPr>
                <p:cNvPr id="759" name="Google Shape;759;p21"/>
                <p:cNvSpPr/>
                <p:nvPr/>
              </p:nvSpPr>
              <p:spPr>
                <a:xfrm>
                  <a:off x="5439053" y="3699274"/>
                  <a:ext cx="31405" cy="26898"/>
                </a:xfrm>
                <a:custGeom>
                  <a:rect b="b" l="l" r="r" t="t"/>
                  <a:pathLst>
                    <a:path extrusionOk="0" h="3420" w="3993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60" name="Google Shape;760;p21"/>
                <p:cNvSpPr/>
                <p:nvPr/>
              </p:nvSpPr>
              <p:spPr>
                <a:xfrm>
                  <a:off x="5453225" y="3708948"/>
                  <a:ext cx="7621" cy="7621"/>
                </a:xfrm>
                <a:custGeom>
                  <a:rect b="b" l="l" r="r" t="t"/>
                  <a:pathLst>
                    <a:path extrusionOk="0" h="969" w="969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761" name="Google Shape;761;p21"/>
              <p:cNvGrpSpPr/>
              <p:nvPr/>
            </p:nvGrpSpPr>
            <p:grpSpPr>
              <a:xfrm>
                <a:off x="5412414" y="3622307"/>
                <a:ext cx="31499" cy="26993"/>
                <a:chOff x="5412414" y="3622307"/>
                <a:chExt cx="31499" cy="26993"/>
              </a:xfrm>
            </p:grpSpPr>
            <p:sp>
              <p:nvSpPr>
                <p:cNvPr id="762" name="Google Shape;762;p21"/>
                <p:cNvSpPr/>
                <p:nvPr/>
              </p:nvSpPr>
              <p:spPr>
                <a:xfrm>
                  <a:off x="5412414" y="3622307"/>
                  <a:ext cx="31499" cy="26993"/>
                </a:xfrm>
                <a:custGeom>
                  <a:rect b="b" l="l" r="r" t="t"/>
                  <a:pathLst>
                    <a:path extrusionOk="0" h="3432" w="4005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32"/>
                        <a:pt x="2299" y="3432"/>
                      </a:cubicBezTo>
                      <a:cubicBezTo>
                        <a:pt x="3242" y="3432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63" name="Google Shape;763;p21"/>
                <p:cNvSpPr/>
                <p:nvPr/>
              </p:nvSpPr>
              <p:spPr>
                <a:xfrm>
                  <a:off x="5426681" y="3632075"/>
                  <a:ext cx="7527" cy="7519"/>
                </a:xfrm>
                <a:custGeom>
                  <a:rect b="b" l="l" r="r" t="t"/>
                  <a:pathLst>
                    <a:path extrusionOk="0" h="956" w="957">
                      <a:moveTo>
                        <a:pt x="485" y="0"/>
                      </a:moveTo>
                      <a:cubicBezTo>
                        <a:pt x="206" y="0"/>
                        <a:pt x="1" y="206"/>
                        <a:pt x="1" y="472"/>
                      </a:cubicBezTo>
                      <a:cubicBezTo>
                        <a:pt x="1" y="738"/>
                        <a:pt x="206" y="956"/>
                        <a:pt x="485" y="956"/>
                      </a:cubicBezTo>
                      <a:cubicBezTo>
                        <a:pt x="751" y="956"/>
                        <a:pt x="956" y="738"/>
                        <a:pt x="956" y="472"/>
                      </a:cubicBezTo>
                      <a:cubicBezTo>
                        <a:pt x="956" y="206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764" name="Google Shape;764;p21"/>
              <p:cNvGrpSpPr/>
              <p:nvPr/>
            </p:nvGrpSpPr>
            <p:grpSpPr>
              <a:xfrm>
                <a:off x="5476254" y="3473949"/>
                <a:ext cx="26835" cy="26930"/>
                <a:chOff x="5476254" y="3473949"/>
                <a:chExt cx="26835" cy="26930"/>
              </a:xfrm>
            </p:grpSpPr>
            <p:sp>
              <p:nvSpPr>
                <p:cNvPr id="765" name="Google Shape;765;p21"/>
                <p:cNvSpPr/>
                <p:nvPr/>
              </p:nvSpPr>
              <p:spPr>
                <a:xfrm>
                  <a:off x="5476254" y="3473949"/>
                  <a:ext cx="26835" cy="26930"/>
                </a:xfrm>
                <a:custGeom>
                  <a:rect b="b" l="l" r="r" t="t"/>
                  <a:pathLst>
                    <a:path extrusionOk="0" h="3424" w="3412">
                      <a:moveTo>
                        <a:pt x="1706" y="1"/>
                      </a:moveTo>
                      <a:cubicBezTo>
                        <a:pt x="762" y="1"/>
                        <a:pt x="0" y="775"/>
                        <a:pt x="0" y="1718"/>
                      </a:cubicBezTo>
                      <a:cubicBezTo>
                        <a:pt x="0" y="2662"/>
                        <a:pt x="762" y="3424"/>
                        <a:pt x="1706" y="3424"/>
                      </a:cubicBezTo>
                      <a:cubicBezTo>
                        <a:pt x="2649" y="3424"/>
                        <a:pt x="3411" y="2662"/>
                        <a:pt x="3411" y="1718"/>
                      </a:cubicBezTo>
                      <a:cubicBezTo>
                        <a:pt x="3411" y="775"/>
                        <a:pt x="2649" y="1"/>
                        <a:pt x="170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66" name="Google Shape;766;p21"/>
                <p:cNvSpPr/>
                <p:nvPr/>
              </p:nvSpPr>
              <p:spPr>
                <a:xfrm>
                  <a:off x="5485857" y="3483655"/>
                  <a:ext cx="7621" cy="7621"/>
                </a:xfrm>
                <a:custGeom>
                  <a:rect b="b" l="l" r="r" t="t"/>
                  <a:pathLst>
                    <a:path extrusionOk="0" h="969" w="969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767" name="Google Shape;767;p21"/>
              <p:cNvGrpSpPr/>
              <p:nvPr/>
            </p:nvGrpSpPr>
            <p:grpSpPr>
              <a:xfrm>
                <a:off x="5564547" y="3481594"/>
                <a:ext cx="31397" cy="26898"/>
                <a:chOff x="5564547" y="3481594"/>
                <a:chExt cx="31397" cy="26898"/>
              </a:xfrm>
            </p:grpSpPr>
            <p:sp>
              <p:nvSpPr>
                <p:cNvPr id="768" name="Google Shape;768;p21"/>
                <p:cNvSpPr/>
                <p:nvPr/>
              </p:nvSpPr>
              <p:spPr>
                <a:xfrm>
                  <a:off x="5564547" y="3481594"/>
                  <a:ext cx="31397" cy="26898"/>
                </a:xfrm>
                <a:custGeom>
                  <a:rect b="b" l="l" r="r" t="t"/>
                  <a:pathLst>
                    <a:path extrusionOk="0" h="3420" w="3992">
                      <a:moveTo>
                        <a:pt x="2272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0"/>
                        <a:pt x="227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69" name="Google Shape;769;p21"/>
                <p:cNvSpPr/>
                <p:nvPr/>
              </p:nvSpPr>
              <p:spPr>
                <a:xfrm>
                  <a:off x="5578719" y="3491268"/>
                  <a:ext cx="7621" cy="7613"/>
                </a:xfrm>
                <a:custGeom>
                  <a:rect b="b" l="l" r="r" t="t"/>
                  <a:pathLst>
                    <a:path extrusionOk="0" h="968" w="969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770" name="Google Shape;770;p21"/>
              <p:cNvGrpSpPr/>
              <p:nvPr/>
            </p:nvGrpSpPr>
            <p:grpSpPr>
              <a:xfrm>
                <a:off x="5534101" y="3470174"/>
                <a:ext cx="31397" cy="26906"/>
                <a:chOff x="5534101" y="3470174"/>
                <a:chExt cx="31397" cy="26906"/>
              </a:xfrm>
            </p:grpSpPr>
            <p:sp>
              <p:nvSpPr>
                <p:cNvPr id="771" name="Google Shape;771;p21"/>
                <p:cNvSpPr/>
                <p:nvPr/>
              </p:nvSpPr>
              <p:spPr>
                <a:xfrm>
                  <a:off x="5534101" y="3470174"/>
                  <a:ext cx="31397" cy="26906"/>
                </a:xfrm>
                <a:custGeom>
                  <a:rect b="b" l="l" r="r" t="t"/>
                  <a:pathLst>
                    <a:path extrusionOk="0" h="3421" w="3992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72" name="Google Shape;772;p21"/>
                <p:cNvSpPr/>
                <p:nvPr/>
              </p:nvSpPr>
              <p:spPr>
                <a:xfrm>
                  <a:off x="5546945" y="3479848"/>
                  <a:ext cx="8950" cy="7582"/>
                </a:xfrm>
                <a:custGeom>
                  <a:rect b="b" l="l" r="r" t="t"/>
                  <a:pathLst>
                    <a:path extrusionOk="0" h="964" w="1138">
                      <a:moveTo>
                        <a:pt x="653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4" y="921"/>
                        <a:pt x="526" y="964"/>
                        <a:pt x="646" y="964"/>
                      </a:cubicBezTo>
                      <a:cubicBezTo>
                        <a:pt x="898" y="964"/>
                        <a:pt x="1137" y="771"/>
                        <a:pt x="1137" y="484"/>
                      </a:cubicBezTo>
                      <a:cubicBezTo>
                        <a:pt x="1137" y="218"/>
                        <a:pt x="919" y="1"/>
                        <a:pt x="65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773" name="Google Shape;773;p21"/>
              <p:cNvGrpSpPr/>
              <p:nvPr/>
            </p:nvGrpSpPr>
            <p:grpSpPr>
              <a:xfrm>
                <a:off x="5610879" y="3314486"/>
                <a:ext cx="31499" cy="26938"/>
                <a:chOff x="5610879" y="3314486"/>
                <a:chExt cx="31499" cy="26938"/>
              </a:xfrm>
            </p:grpSpPr>
            <p:sp>
              <p:nvSpPr>
                <p:cNvPr id="774" name="Google Shape;774;p21"/>
                <p:cNvSpPr/>
                <p:nvPr/>
              </p:nvSpPr>
              <p:spPr>
                <a:xfrm>
                  <a:off x="5610879" y="3314486"/>
                  <a:ext cx="31499" cy="26938"/>
                </a:xfrm>
                <a:custGeom>
                  <a:rect b="b" l="l" r="r" t="t"/>
                  <a:pathLst>
                    <a:path extrusionOk="0" h="3425" w="4005">
                      <a:moveTo>
                        <a:pt x="2285" y="0"/>
                      </a:moveTo>
                      <a:cubicBezTo>
                        <a:pt x="1865" y="0"/>
                        <a:pt x="1437" y="157"/>
                        <a:pt x="1089" y="509"/>
                      </a:cubicBezTo>
                      <a:cubicBezTo>
                        <a:pt x="0" y="1586"/>
                        <a:pt x="774" y="3425"/>
                        <a:pt x="2299" y="3425"/>
                      </a:cubicBezTo>
                      <a:cubicBezTo>
                        <a:pt x="3242" y="3425"/>
                        <a:pt x="4004" y="2663"/>
                        <a:pt x="4004" y="1719"/>
                      </a:cubicBezTo>
                      <a:cubicBezTo>
                        <a:pt x="4004" y="688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75" name="Google Shape;775;p21"/>
                <p:cNvSpPr/>
                <p:nvPr/>
              </p:nvSpPr>
              <p:spPr>
                <a:xfrm>
                  <a:off x="5623817" y="3324192"/>
                  <a:ext cx="8950" cy="7590"/>
                </a:xfrm>
                <a:custGeom>
                  <a:rect b="b" l="l" r="r" t="t"/>
                  <a:pathLst>
                    <a:path extrusionOk="0" h="965" w="1138">
                      <a:moveTo>
                        <a:pt x="675" y="1"/>
                      </a:moveTo>
                      <a:cubicBezTo>
                        <a:pt x="668" y="1"/>
                        <a:pt x="661" y="1"/>
                        <a:pt x="654" y="1"/>
                      </a:cubicBezTo>
                      <a:cubicBezTo>
                        <a:pt x="218" y="1"/>
                        <a:pt x="0" y="509"/>
                        <a:pt x="303" y="824"/>
                      </a:cubicBezTo>
                      <a:cubicBezTo>
                        <a:pt x="404" y="921"/>
                        <a:pt x="525" y="965"/>
                        <a:pt x="644" y="965"/>
                      </a:cubicBezTo>
                      <a:cubicBezTo>
                        <a:pt x="893" y="965"/>
                        <a:pt x="1129" y="772"/>
                        <a:pt x="1137" y="485"/>
                      </a:cubicBezTo>
                      <a:cubicBezTo>
                        <a:pt x="1137" y="214"/>
                        <a:pt x="931" y="1"/>
                        <a:pt x="67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776" name="Google Shape;776;p21"/>
              <p:cNvGrpSpPr/>
              <p:nvPr/>
            </p:nvGrpSpPr>
            <p:grpSpPr>
              <a:xfrm>
                <a:off x="4834525" y="3501382"/>
                <a:ext cx="31499" cy="26898"/>
                <a:chOff x="4834525" y="3501382"/>
                <a:chExt cx="31499" cy="26898"/>
              </a:xfrm>
            </p:grpSpPr>
            <p:sp>
              <p:nvSpPr>
                <p:cNvPr id="777" name="Google Shape;777;p21"/>
                <p:cNvSpPr/>
                <p:nvPr/>
              </p:nvSpPr>
              <p:spPr>
                <a:xfrm>
                  <a:off x="4834525" y="3501382"/>
                  <a:ext cx="31499" cy="26898"/>
                </a:xfrm>
                <a:custGeom>
                  <a:rect b="b" l="l" r="r" t="t"/>
                  <a:pathLst>
                    <a:path extrusionOk="0" h="3420" w="4005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5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78" name="Google Shape;778;p21"/>
                <p:cNvSpPr/>
                <p:nvPr/>
              </p:nvSpPr>
              <p:spPr>
                <a:xfrm>
                  <a:off x="4847463" y="3511056"/>
                  <a:ext cx="8950" cy="7605"/>
                </a:xfrm>
                <a:custGeom>
                  <a:rect b="b" l="l" r="r" t="t"/>
                  <a:pathLst>
                    <a:path extrusionOk="0" h="967" w="1138">
                      <a:moveTo>
                        <a:pt x="654" y="0"/>
                      </a:moveTo>
                      <a:cubicBezTo>
                        <a:pt x="218" y="0"/>
                        <a:pt x="1" y="520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1" y="966"/>
                        <a:pt x="1130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779" name="Google Shape;779;p21"/>
              <p:cNvGrpSpPr/>
              <p:nvPr/>
            </p:nvGrpSpPr>
            <p:grpSpPr>
              <a:xfrm>
                <a:off x="4898460" y="3580158"/>
                <a:ext cx="31405" cy="26898"/>
                <a:chOff x="4898460" y="3580158"/>
                <a:chExt cx="31405" cy="26898"/>
              </a:xfrm>
            </p:grpSpPr>
            <p:sp>
              <p:nvSpPr>
                <p:cNvPr id="780" name="Google Shape;780;p21"/>
                <p:cNvSpPr/>
                <p:nvPr/>
              </p:nvSpPr>
              <p:spPr>
                <a:xfrm>
                  <a:off x="4898460" y="3580158"/>
                  <a:ext cx="31405" cy="26898"/>
                </a:xfrm>
                <a:custGeom>
                  <a:rect b="b" l="l" r="r" t="t"/>
                  <a:pathLst>
                    <a:path extrusionOk="0" h="3420" w="3993">
                      <a:moveTo>
                        <a:pt x="2273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3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81" name="Google Shape;781;p21"/>
                <p:cNvSpPr/>
                <p:nvPr/>
              </p:nvSpPr>
              <p:spPr>
                <a:xfrm>
                  <a:off x="4911303" y="3589832"/>
                  <a:ext cx="8950" cy="7605"/>
                </a:xfrm>
                <a:custGeom>
                  <a:rect b="b" l="l" r="r" t="t"/>
                  <a:pathLst>
                    <a:path extrusionOk="0" h="967" w="1138">
                      <a:moveTo>
                        <a:pt x="654" y="0"/>
                      </a:moveTo>
                      <a:cubicBezTo>
                        <a:pt x="218" y="0"/>
                        <a:pt x="1" y="521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1" y="966"/>
                        <a:pt x="1130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782" name="Google Shape;782;p21"/>
              <p:cNvGrpSpPr/>
              <p:nvPr/>
            </p:nvGrpSpPr>
            <p:grpSpPr>
              <a:xfrm>
                <a:off x="4882667" y="3608032"/>
                <a:ext cx="31499" cy="27001"/>
                <a:chOff x="4882667" y="3608032"/>
                <a:chExt cx="31499" cy="27001"/>
              </a:xfrm>
            </p:grpSpPr>
            <p:sp>
              <p:nvSpPr>
                <p:cNvPr id="783" name="Google Shape;783;p21"/>
                <p:cNvSpPr/>
                <p:nvPr/>
              </p:nvSpPr>
              <p:spPr>
                <a:xfrm>
                  <a:off x="4882667" y="3608032"/>
                  <a:ext cx="31499" cy="27001"/>
                </a:xfrm>
                <a:custGeom>
                  <a:rect b="b" l="l" r="r" t="t"/>
                  <a:pathLst>
                    <a:path extrusionOk="0" h="3433" w="4005">
                      <a:moveTo>
                        <a:pt x="2276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2"/>
                        <a:pt x="763" y="3432"/>
                        <a:pt x="2287" y="3432"/>
                      </a:cubicBezTo>
                      <a:cubicBezTo>
                        <a:pt x="3230" y="3420"/>
                        <a:pt x="4004" y="2658"/>
                        <a:pt x="4004" y="1715"/>
                      </a:cubicBezTo>
                      <a:cubicBezTo>
                        <a:pt x="4004" y="683"/>
                        <a:pt x="3157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84" name="Google Shape;784;p21"/>
                <p:cNvSpPr/>
                <p:nvPr/>
              </p:nvSpPr>
              <p:spPr>
                <a:xfrm>
                  <a:off x="4895605" y="3617706"/>
                  <a:ext cx="8950" cy="7653"/>
                </a:xfrm>
                <a:custGeom>
                  <a:rect b="b" l="l" r="r" t="t"/>
                  <a:pathLst>
                    <a:path extrusionOk="0" h="973" w="1138">
                      <a:moveTo>
                        <a:pt x="642" y="1"/>
                      </a:moveTo>
                      <a:cubicBezTo>
                        <a:pt x="218" y="1"/>
                        <a:pt x="1" y="521"/>
                        <a:pt x="303" y="823"/>
                      </a:cubicBezTo>
                      <a:cubicBezTo>
                        <a:pt x="402" y="926"/>
                        <a:pt x="524" y="972"/>
                        <a:pt x="644" y="972"/>
                      </a:cubicBezTo>
                      <a:cubicBezTo>
                        <a:pt x="891" y="972"/>
                        <a:pt x="1130" y="778"/>
                        <a:pt x="1138" y="485"/>
                      </a:cubicBezTo>
                      <a:cubicBezTo>
                        <a:pt x="1138" y="218"/>
                        <a:pt x="920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785" name="Google Shape;785;p21"/>
              <p:cNvGrpSpPr/>
              <p:nvPr/>
            </p:nvGrpSpPr>
            <p:grpSpPr>
              <a:xfrm>
                <a:off x="4843373" y="3631407"/>
                <a:ext cx="16273" cy="16186"/>
                <a:chOff x="4843373" y="3631407"/>
                <a:chExt cx="16273" cy="16186"/>
              </a:xfrm>
            </p:grpSpPr>
            <p:sp>
              <p:nvSpPr>
                <p:cNvPr id="786" name="Google Shape;786;p21"/>
                <p:cNvSpPr/>
                <p:nvPr/>
              </p:nvSpPr>
              <p:spPr>
                <a:xfrm>
                  <a:off x="4843373" y="3631407"/>
                  <a:ext cx="16273" cy="16186"/>
                </a:xfrm>
                <a:custGeom>
                  <a:rect b="b" l="l" r="r" t="t"/>
                  <a:pathLst>
                    <a:path extrusionOk="0" h="2058" w="2069">
                      <a:moveTo>
                        <a:pt x="1029" y="1"/>
                      </a:moveTo>
                      <a:cubicBezTo>
                        <a:pt x="460" y="1"/>
                        <a:pt x="0" y="460"/>
                        <a:pt x="0" y="1029"/>
                      </a:cubicBezTo>
                      <a:cubicBezTo>
                        <a:pt x="0" y="1597"/>
                        <a:pt x="460" y="2057"/>
                        <a:pt x="1029" y="2057"/>
                      </a:cubicBezTo>
                      <a:cubicBezTo>
                        <a:pt x="1609" y="2057"/>
                        <a:pt x="2069" y="1597"/>
                        <a:pt x="2069" y="1029"/>
                      </a:cubicBezTo>
                      <a:cubicBezTo>
                        <a:pt x="2069" y="460"/>
                        <a:pt x="1609" y="1"/>
                        <a:pt x="102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87" name="Google Shape;787;p21"/>
                <p:cNvSpPr/>
                <p:nvPr/>
              </p:nvSpPr>
              <p:spPr>
                <a:xfrm>
                  <a:off x="4849178" y="3637211"/>
                  <a:ext cx="4672" cy="4577"/>
                </a:xfrm>
                <a:custGeom>
                  <a:rect b="b" l="l" r="r" t="t"/>
                  <a:pathLst>
                    <a:path extrusionOk="0" h="582" w="594">
                      <a:moveTo>
                        <a:pt x="291" y="1"/>
                      </a:moveTo>
                      <a:cubicBezTo>
                        <a:pt x="133" y="1"/>
                        <a:pt x="0" y="134"/>
                        <a:pt x="0" y="291"/>
                      </a:cubicBezTo>
                      <a:cubicBezTo>
                        <a:pt x="0" y="460"/>
                        <a:pt x="133" y="581"/>
                        <a:pt x="291" y="581"/>
                      </a:cubicBezTo>
                      <a:cubicBezTo>
                        <a:pt x="460" y="581"/>
                        <a:pt x="593" y="460"/>
                        <a:pt x="593" y="291"/>
                      </a:cubicBezTo>
                      <a:cubicBezTo>
                        <a:pt x="593" y="134"/>
                        <a:pt x="460" y="1"/>
                        <a:pt x="29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788" name="Google Shape;788;p21"/>
              <p:cNvGrpSpPr/>
              <p:nvPr/>
            </p:nvGrpSpPr>
            <p:grpSpPr>
              <a:xfrm>
                <a:off x="4727773" y="3591578"/>
                <a:ext cx="31499" cy="26898"/>
                <a:chOff x="4727773" y="3591578"/>
                <a:chExt cx="31499" cy="26898"/>
              </a:xfrm>
            </p:grpSpPr>
            <p:sp>
              <p:nvSpPr>
                <p:cNvPr id="789" name="Google Shape;789;p21"/>
                <p:cNvSpPr/>
                <p:nvPr/>
              </p:nvSpPr>
              <p:spPr>
                <a:xfrm>
                  <a:off x="4727773" y="3591578"/>
                  <a:ext cx="31499" cy="26898"/>
                </a:xfrm>
                <a:custGeom>
                  <a:rect b="b" l="l" r="r" t="t"/>
                  <a:pathLst>
                    <a:path extrusionOk="0" h="3420" w="4005">
                      <a:moveTo>
                        <a:pt x="2276" y="0"/>
                      </a:moveTo>
                      <a:cubicBezTo>
                        <a:pt x="1855" y="0"/>
                        <a:pt x="1426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3993" y="2657"/>
                        <a:pt x="4005" y="1714"/>
                      </a:cubicBezTo>
                      <a:cubicBezTo>
                        <a:pt x="4005" y="683"/>
                        <a:pt x="3158" y="0"/>
                        <a:pt x="227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90" name="Google Shape;790;p21"/>
                <p:cNvSpPr/>
                <p:nvPr/>
              </p:nvSpPr>
              <p:spPr>
                <a:xfrm>
                  <a:off x="4740719" y="3601244"/>
                  <a:ext cx="8856" cy="7590"/>
                </a:xfrm>
                <a:custGeom>
                  <a:rect b="b" l="l" r="r" t="t"/>
                  <a:pathLst>
                    <a:path extrusionOk="0" h="965" w="1126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2" y="824"/>
                      </a:cubicBezTo>
                      <a:cubicBezTo>
                        <a:pt x="400" y="921"/>
                        <a:pt x="520" y="964"/>
                        <a:pt x="638" y="964"/>
                      </a:cubicBezTo>
                      <a:cubicBezTo>
                        <a:pt x="886" y="964"/>
                        <a:pt x="1125" y="772"/>
                        <a:pt x="1125" y="485"/>
                      </a:cubicBezTo>
                      <a:cubicBezTo>
                        <a:pt x="1125" y="219"/>
                        <a:pt x="907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sp>
            <p:nvSpPr>
              <p:cNvPr id="791" name="Google Shape;791;p21"/>
              <p:cNvSpPr/>
              <p:nvPr/>
            </p:nvSpPr>
            <p:spPr>
              <a:xfrm>
                <a:off x="4652041" y="3622590"/>
                <a:ext cx="31405" cy="26906"/>
              </a:xfrm>
              <a:custGeom>
                <a:rect b="b" l="l" r="r" t="t"/>
                <a:pathLst>
                  <a:path extrusionOk="0" h="3421" w="3993">
                    <a:moveTo>
                      <a:pt x="2273" y="1"/>
                    </a:moveTo>
                    <a:cubicBezTo>
                      <a:pt x="1853" y="1"/>
                      <a:pt x="1426" y="157"/>
                      <a:pt x="1077" y="505"/>
                    </a:cubicBezTo>
                    <a:cubicBezTo>
                      <a:pt x="1" y="1581"/>
                      <a:pt x="763" y="3420"/>
                      <a:pt x="2287" y="3420"/>
                    </a:cubicBezTo>
                    <a:cubicBezTo>
                      <a:pt x="3231" y="3420"/>
                      <a:pt x="3993" y="2658"/>
                      <a:pt x="3993" y="1714"/>
                    </a:cubicBezTo>
                    <a:cubicBezTo>
                      <a:pt x="3993" y="683"/>
                      <a:pt x="3151" y="1"/>
                      <a:pt x="2273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792" name="Google Shape;792;p21"/>
              <p:cNvSpPr/>
              <p:nvPr/>
            </p:nvSpPr>
            <p:spPr>
              <a:xfrm>
                <a:off x="4666222" y="3632264"/>
                <a:ext cx="7613" cy="7621"/>
              </a:xfrm>
              <a:custGeom>
                <a:rect b="b" l="l" r="r" t="t"/>
                <a:pathLst>
                  <a:path extrusionOk="0" h="969" w="968">
                    <a:moveTo>
                      <a:pt x="484" y="1"/>
                    </a:moveTo>
                    <a:cubicBezTo>
                      <a:pt x="218" y="1"/>
                      <a:pt x="0" y="218"/>
                      <a:pt x="0" y="484"/>
                    </a:cubicBezTo>
                    <a:cubicBezTo>
                      <a:pt x="0" y="751"/>
                      <a:pt x="218" y="968"/>
                      <a:pt x="484" y="968"/>
                    </a:cubicBezTo>
                    <a:cubicBezTo>
                      <a:pt x="750" y="968"/>
                      <a:pt x="968" y="751"/>
                      <a:pt x="968" y="484"/>
                    </a:cubicBezTo>
                    <a:cubicBezTo>
                      <a:pt x="968" y="218"/>
                      <a:pt x="750" y="1"/>
                      <a:pt x="484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793" name="Google Shape;793;p21"/>
              <p:cNvGrpSpPr/>
              <p:nvPr/>
            </p:nvGrpSpPr>
            <p:grpSpPr>
              <a:xfrm>
                <a:off x="4609421" y="3577398"/>
                <a:ext cx="31499" cy="27001"/>
                <a:chOff x="4609421" y="3577398"/>
                <a:chExt cx="31499" cy="27001"/>
              </a:xfrm>
            </p:grpSpPr>
            <p:sp>
              <p:nvSpPr>
                <p:cNvPr id="794" name="Google Shape;794;p21"/>
                <p:cNvSpPr/>
                <p:nvPr/>
              </p:nvSpPr>
              <p:spPr>
                <a:xfrm>
                  <a:off x="4609421" y="3577398"/>
                  <a:ext cx="31499" cy="27001"/>
                </a:xfrm>
                <a:custGeom>
                  <a:rect b="b" l="l" r="r" t="t"/>
                  <a:pathLst>
                    <a:path extrusionOk="0" h="3433" w="4005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3" y="3432"/>
                        <a:pt x="2287" y="3432"/>
                      </a:cubicBezTo>
                      <a:cubicBezTo>
                        <a:pt x="3230" y="3432"/>
                        <a:pt x="3992" y="2658"/>
                        <a:pt x="4005" y="1714"/>
                      </a:cubicBezTo>
                      <a:cubicBezTo>
                        <a:pt x="3996" y="683"/>
                        <a:pt x="3152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95" name="Google Shape;795;p21"/>
                <p:cNvSpPr/>
                <p:nvPr/>
              </p:nvSpPr>
              <p:spPr>
                <a:xfrm>
                  <a:off x="4623594" y="3587072"/>
                  <a:ext cx="7621" cy="7621"/>
                </a:xfrm>
                <a:custGeom>
                  <a:rect b="b" l="l" r="r" t="t"/>
                  <a:pathLst>
                    <a:path extrusionOk="0" h="969" w="969">
                      <a:moveTo>
                        <a:pt x="485" y="1"/>
                      </a:moveTo>
                      <a:cubicBezTo>
                        <a:pt x="219" y="1"/>
                        <a:pt x="1" y="218"/>
                        <a:pt x="1" y="484"/>
                      </a:cubicBezTo>
                      <a:cubicBezTo>
                        <a:pt x="1" y="751"/>
                        <a:pt x="219" y="968"/>
                        <a:pt x="485" y="968"/>
                      </a:cubicBezTo>
                      <a:cubicBezTo>
                        <a:pt x="751" y="968"/>
                        <a:pt x="969" y="751"/>
                        <a:pt x="969" y="484"/>
                      </a:cubicBezTo>
                      <a:cubicBezTo>
                        <a:pt x="969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796" name="Google Shape;796;p21"/>
              <p:cNvGrpSpPr/>
              <p:nvPr/>
            </p:nvGrpSpPr>
            <p:grpSpPr>
              <a:xfrm>
                <a:off x="4649289" y="3577398"/>
                <a:ext cx="31499" cy="27001"/>
                <a:chOff x="4649289" y="3577398"/>
                <a:chExt cx="31499" cy="27001"/>
              </a:xfrm>
            </p:grpSpPr>
            <p:sp>
              <p:nvSpPr>
                <p:cNvPr id="797" name="Google Shape;797;p21"/>
                <p:cNvSpPr/>
                <p:nvPr/>
              </p:nvSpPr>
              <p:spPr>
                <a:xfrm>
                  <a:off x="4649289" y="3577398"/>
                  <a:ext cx="31499" cy="27001"/>
                </a:xfrm>
                <a:custGeom>
                  <a:rect b="b" l="l" r="r" t="t"/>
                  <a:pathLst>
                    <a:path extrusionOk="0" h="3433" w="4005">
                      <a:moveTo>
                        <a:pt x="2275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32"/>
                        <a:pt x="4004" y="2658"/>
                        <a:pt x="4004" y="1714"/>
                      </a:cubicBezTo>
                      <a:cubicBezTo>
                        <a:pt x="4004" y="683"/>
                        <a:pt x="3157" y="1"/>
                        <a:pt x="227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98" name="Google Shape;798;p21"/>
                <p:cNvSpPr/>
                <p:nvPr/>
              </p:nvSpPr>
              <p:spPr>
                <a:xfrm>
                  <a:off x="4662227" y="3587072"/>
                  <a:ext cx="8856" cy="7676"/>
                </a:xfrm>
                <a:custGeom>
                  <a:rect b="b" l="l" r="r" t="t"/>
                  <a:pathLst>
                    <a:path extrusionOk="0" h="976" w="1126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35"/>
                      </a:cubicBezTo>
                      <a:cubicBezTo>
                        <a:pt x="400" y="932"/>
                        <a:pt x="519" y="976"/>
                        <a:pt x="636" y="976"/>
                      </a:cubicBezTo>
                      <a:cubicBezTo>
                        <a:pt x="885" y="976"/>
                        <a:pt x="1125" y="780"/>
                        <a:pt x="1125" y="484"/>
                      </a:cubicBezTo>
                      <a:cubicBezTo>
                        <a:pt x="1125" y="218"/>
                        <a:pt x="907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799" name="Google Shape;799;p21"/>
              <p:cNvGrpSpPr/>
              <p:nvPr/>
            </p:nvGrpSpPr>
            <p:grpSpPr>
              <a:xfrm>
                <a:off x="4605614" y="3639523"/>
                <a:ext cx="31499" cy="26906"/>
                <a:chOff x="4605614" y="3639523"/>
                <a:chExt cx="31499" cy="26906"/>
              </a:xfrm>
            </p:grpSpPr>
            <p:sp>
              <p:nvSpPr>
                <p:cNvPr id="800" name="Google Shape;800;p21"/>
                <p:cNvSpPr/>
                <p:nvPr/>
              </p:nvSpPr>
              <p:spPr>
                <a:xfrm>
                  <a:off x="4605614" y="3639523"/>
                  <a:ext cx="31499" cy="26906"/>
                </a:xfrm>
                <a:custGeom>
                  <a:rect b="b" l="l" r="r" t="t"/>
                  <a:pathLst>
                    <a:path extrusionOk="0" h="3421" w="4005">
                      <a:moveTo>
                        <a:pt x="2276" y="1"/>
                      </a:moveTo>
                      <a:cubicBezTo>
                        <a:pt x="1855" y="1"/>
                        <a:pt x="1425" y="157"/>
                        <a:pt x="1077" y="505"/>
                      </a:cubicBezTo>
                      <a:cubicBezTo>
                        <a:pt x="1" y="1582"/>
                        <a:pt x="763" y="3420"/>
                        <a:pt x="2287" y="3420"/>
                      </a:cubicBezTo>
                      <a:cubicBezTo>
                        <a:pt x="3230" y="3420"/>
                        <a:pt x="3993" y="2658"/>
                        <a:pt x="4005" y="1715"/>
                      </a:cubicBezTo>
                      <a:cubicBezTo>
                        <a:pt x="4005" y="683"/>
                        <a:pt x="3157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801" name="Google Shape;801;p21"/>
                <p:cNvSpPr/>
                <p:nvPr/>
              </p:nvSpPr>
              <p:spPr>
                <a:xfrm>
                  <a:off x="4619795" y="3649197"/>
                  <a:ext cx="7613" cy="7621"/>
                </a:xfrm>
                <a:custGeom>
                  <a:rect b="b" l="l" r="r" t="t"/>
                  <a:pathLst>
                    <a:path extrusionOk="0" h="969" w="968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802" name="Google Shape;802;p21"/>
              <p:cNvGrpSpPr/>
              <p:nvPr/>
            </p:nvGrpSpPr>
            <p:grpSpPr>
              <a:xfrm>
                <a:off x="4785149" y="3618846"/>
                <a:ext cx="26930" cy="26843"/>
                <a:chOff x="4785149" y="3618846"/>
                <a:chExt cx="26930" cy="26843"/>
              </a:xfrm>
            </p:grpSpPr>
            <p:sp>
              <p:nvSpPr>
                <p:cNvPr id="803" name="Google Shape;803;p21"/>
                <p:cNvSpPr/>
                <p:nvPr/>
              </p:nvSpPr>
              <p:spPr>
                <a:xfrm>
                  <a:off x="4785149" y="3618846"/>
                  <a:ext cx="26930" cy="26843"/>
                </a:xfrm>
                <a:custGeom>
                  <a:rect b="b" l="l" r="r" t="t"/>
                  <a:pathLst>
                    <a:path extrusionOk="0" h="3413" w="3424">
                      <a:moveTo>
                        <a:pt x="1718" y="1"/>
                      </a:moveTo>
                      <a:cubicBezTo>
                        <a:pt x="774" y="1"/>
                        <a:pt x="0" y="763"/>
                        <a:pt x="0" y="1707"/>
                      </a:cubicBezTo>
                      <a:cubicBezTo>
                        <a:pt x="0" y="2650"/>
                        <a:pt x="774" y="3412"/>
                        <a:pt x="1718" y="3412"/>
                      </a:cubicBezTo>
                      <a:cubicBezTo>
                        <a:pt x="2662" y="3412"/>
                        <a:pt x="3424" y="2650"/>
                        <a:pt x="3424" y="1707"/>
                      </a:cubicBezTo>
                      <a:cubicBezTo>
                        <a:pt x="3424" y="763"/>
                        <a:pt x="2662" y="1"/>
                        <a:pt x="171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804" name="Google Shape;804;p21"/>
                <p:cNvSpPr/>
                <p:nvPr/>
              </p:nvSpPr>
              <p:spPr>
                <a:xfrm>
                  <a:off x="4793611" y="3628457"/>
                  <a:ext cx="8856" cy="7590"/>
                </a:xfrm>
                <a:custGeom>
                  <a:rect b="b" l="l" r="r" t="t"/>
                  <a:pathLst>
                    <a:path extrusionOk="0" h="965" w="1126">
                      <a:moveTo>
                        <a:pt x="642" y="1"/>
                      </a:moveTo>
                      <a:cubicBezTo>
                        <a:pt x="206" y="1"/>
                        <a:pt x="1" y="521"/>
                        <a:pt x="303" y="823"/>
                      </a:cubicBezTo>
                      <a:cubicBezTo>
                        <a:pt x="401" y="921"/>
                        <a:pt x="521" y="964"/>
                        <a:pt x="639" y="964"/>
                      </a:cubicBezTo>
                      <a:cubicBezTo>
                        <a:pt x="887" y="964"/>
                        <a:pt x="1126" y="772"/>
                        <a:pt x="1126" y="485"/>
                      </a:cubicBezTo>
                      <a:cubicBezTo>
                        <a:pt x="1126" y="218"/>
                        <a:pt x="908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805" name="Google Shape;805;p21"/>
              <p:cNvGrpSpPr/>
              <p:nvPr/>
            </p:nvGrpSpPr>
            <p:grpSpPr>
              <a:xfrm>
                <a:off x="4810167" y="3601567"/>
                <a:ext cx="31405" cy="26898"/>
                <a:chOff x="4810167" y="3601567"/>
                <a:chExt cx="31405" cy="26898"/>
              </a:xfrm>
            </p:grpSpPr>
            <p:sp>
              <p:nvSpPr>
                <p:cNvPr id="806" name="Google Shape;806;p21"/>
                <p:cNvSpPr/>
                <p:nvPr/>
              </p:nvSpPr>
              <p:spPr>
                <a:xfrm>
                  <a:off x="4810167" y="3601567"/>
                  <a:ext cx="31405" cy="26898"/>
                </a:xfrm>
                <a:custGeom>
                  <a:rect b="b" l="l" r="r" t="t"/>
                  <a:pathLst>
                    <a:path extrusionOk="0" h="3420" w="3993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3993" y="2658"/>
                        <a:pt x="3993" y="1714"/>
                      </a:cubicBezTo>
                      <a:cubicBezTo>
                        <a:pt x="3993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807" name="Google Shape;807;p21"/>
                <p:cNvSpPr/>
                <p:nvPr/>
              </p:nvSpPr>
              <p:spPr>
                <a:xfrm>
                  <a:off x="4824348" y="3611241"/>
                  <a:ext cx="7613" cy="7613"/>
                </a:xfrm>
                <a:custGeom>
                  <a:rect b="b" l="l" r="r" t="t"/>
                  <a:pathLst>
                    <a:path extrusionOk="0" h="968" w="968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808" name="Google Shape;808;p21"/>
              <p:cNvGrpSpPr/>
              <p:nvPr/>
            </p:nvGrpSpPr>
            <p:grpSpPr>
              <a:xfrm>
                <a:off x="4831002" y="3373230"/>
                <a:ext cx="31405" cy="26898"/>
                <a:chOff x="4831002" y="3373230"/>
                <a:chExt cx="31405" cy="26898"/>
              </a:xfrm>
            </p:grpSpPr>
            <p:sp>
              <p:nvSpPr>
                <p:cNvPr id="809" name="Google Shape;809;p21"/>
                <p:cNvSpPr/>
                <p:nvPr/>
              </p:nvSpPr>
              <p:spPr>
                <a:xfrm>
                  <a:off x="4831002" y="3373230"/>
                  <a:ext cx="31405" cy="26898"/>
                </a:xfrm>
                <a:custGeom>
                  <a:rect b="b" l="l" r="r" t="t"/>
                  <a:pathLst>
                    <a:path extrusionOk="0" h="3420" w="3993">
                      <a:moveTo>
                        <a:pt x="2273" y="0"/>
                      </a:moveTo>
                      <a:cubicBezTo>
                        <a:pt x="1853" y="0"/>
                        <a:pt x="1426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3993" y="2657"/>
                        <a:pt x="3993" y="1714"/>
                      </a:cubicBezTo>
                      <a:cubicBezTo>
                        <a:pt x="3993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810" name="Google Shape;810;p21"/>
                <p:cNvSpPr/>
                <p:nvPr/>
              </p:nvSpPr>
              <p:spPr>
                <a:xfrm>
                  <a:off x="4845182" y="3382896"/>
                  <a:ext cx="7519" cy="7621"/>
                </a:xfrm>
                <a:custGeom>
                  <a:rect b="b" l="l" r="r" t="t"/>
                  <a:pathLst>
                    <a:path extrusionOk="0" h="969" w="956">
                      <a:moveTo>
                        <a:pt x="472" y="1"/>
                      </a:moveTo>
                      <a:cubicBezTo>
                        <a:pt x="206" y="1"/>
                        <a:pt x="0" y="219"/>
                        <a:pt x="0" y="485"/>
                      </a:cubicBezTo>
                      <a:cubicBezTo>
                        <a:pt x="0" y="751"/>
                        <a:pt x="206" y="969"/>
                        <a:pt x="472" y="969"/>
                      </a:cubicBezTo>
                      <a:cubicBezTo>
                        <a:pt x="750" y="969"/>
                        <a:pt x="956" y="751"/>
                        <a:pt x="956" y="485"/>
                      </a:cubicBezTo>
                      <a:cubicBezTo>
                        <a:pt x="956" y="219"/>
                        <a:pt x="750" y="1"/>
                        <a:pt x="47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811" name="Google Shape;811;p21"/>
              <p:cNvGrpSpPr/>
              <p:nvPr/>
            </p:nvGrpSpPr>
            <p:grpSpPr>
              <a:xfrm>
                <a:off x="4719311" y="3355054"/>
                <a:ext cx="31499" cy="27001"/>
                <a:chOff x="4719311" y="3355054"/>
                <a:chExt cx="31499" cy="27001"/>
              </a:xfrm>
            </p:grpSpPr>
            <p:sp>
              <p:nvSpPr>
                <p:cNvPr id="812" name="Google Shape;812;p21"/>
                <p:cNvSpPr/>
                <p:nvPr/>
              </p:nvSpPr>
              <p:spPr>
                <a:xfrm>
                  <a:off x="4719311" y="3355054"/>
                  <a:ext cx="31499" cy="27001"/>
                </a:xfrm>
                <a:custGeom>
                  <a:rect b="b" l="l" r="r" t="t"/>
                  <a:pathLst>
                    <a:path extrusionOk="0" h="3433" w="4005">
                      <a:moveTo>
                        <a:pt x="2275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1"/>
                        <a:pt x="762" y="3432"/>
                        <a:pt x="2287" y="3432"/>
                      </a:cubicBezTo>
                      <a:cubicBezTo>
                        <a:pt x="3230" y="3432"/>
                        <a:pt x="4004" y="2658"/>
                        <a:pt x="4004" y="1714"/>
                      </a:cubicBezTo>
                      <a:cubicBezTo>
                        <a:pt x="4004" y="683"/>
                        <a:pt x="3157" y="1"/>
                        <a:pt x="227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813" name="Google Shape;813;p21"/>
                <p:cNvSpPr/>
                <p:nvPr/>
              </p:nvSpPr>
              <p:spPr>
                <a:xfrm>
                  <a:off x="4733578" y="3364822"/>
                  <a:ext cx="7527" cy="7527"/>
                </a:xfrm>
                <a:custGeom>
                  <a:rect b="b" l="l" r="r" t="t"/>
                  <a:pathLst>
                    <a:path extrusionOk="0" h="957" w="957">
                      <a:moveTo>
                        <a:pt x="473" y="1"/>
                      </a:moveTo>
                      <a:cubicBezTo>
                        <a:pt x="206" y="1"/>
                        <a:pt x="1" y="206"/>
                        <a:pt x="1" y="472"/>
                      </a:cubicBezTo>
                      <a:cubicBezTo>
                        <a:pt x="1" y="738"/>
                        <a:pt x="206" y="956"/>
                        <a:pt x="473" y="956"/>
                      </a:cubicBezTo>
                      <a:cubicBezTo>
                        <a:pt x="751" y="956"/>
                        <a:pt x="956" y="738"/>
                        <a:pt x="956" y="472"/>
                      </a:cubicBezTo>
                      <a:cubicBezTo>
                        <a:pt x="956" y="206"/>
                        <a:pt x="751" y="1"/>
                        <a:pt x="47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814" name="Google Shape;814;p21"/>
              <p:cNvGrpSpPr/>
              <p:nvPr/>
            </p:nvGrpSpPr>
            <p:grpSpPr>
              <a:xfrm>
                <a:off x="4798755" y="3450260"/>
                <a:ext cx="26930" cy="26930"/>
                <a:chOff x="4798755" y="3450260"/>
                <a:chExt cx="26930" cy="26930"/>
              </a:xfrm>
            </p:grpSpPr>
            <p:sp>
              <p:nvSpPr>
                <p:cNvPr id="815" name="Google Shape;815;p21"/>
                <p:cNvSpPr/>
                <p:nvPr/>
              </p:nvSpPr>
              <p:spPr>
                <a:xfrm>
                  <a:off x="4798755" y="3450260"/>
                  <a:ext cx="26930" cy="26930"/>
                </a:xfrm>
                <a:custGeom>
                  <a:rect b="b" l="l" r="r" t="t"/>
                  <a:pathLst>
                    <a:path extrusionOk="0" h="3424" w="3424">
                      <a:moveTo>
                        <a:pt x="1718" y="0"/>
                      </a:moveTo>
                      <a:cubicBezTo>
                        <a:pt x="774" y="0"/>
                        <a:pt x="0" y="763"/>
                        <a:pt x="0" y="1706"/>
                      </a:cubicBezTo>
                      <a:cubicBezTo>
                        <a:pt x="0" y="2650"/>
                        <a:pt x="774" y="3424"/>
                        <a:pt x="1718" y="3424"/>
                      </a:cubicBezTo>
                      <a:cubicBezTo>
                        <a:pt x="2661" y="3424"/>
                        <a:pt x="3423" y="2650"/>
                        <a:pt x="3423" y="1706"/>
                      </a:cubicBezTo>
                      <a:cubicBezTo>
                        <a:pt x="3423" y="763"/>
                        <a:pt x="2661" y="0"/>
                        <a:pt x="171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816" name="Google Shape;816;p21"/>
                <p:cNvSpPr/>
                <p:nvPr/>
              </p:nvSpPr>
              <p:spPr>
                <a:xfrm>
                  <a:off x="4807218" y="3459871"/>
                  <a:ext cx="8856" cy="7605"/>
                </a:xfrm>
                <a:custGeom>
                  <a:rect b="b" l="l" r="r" t="t"/>
                  <a:pathLst>
                    <a:path extrusionOk="0" h="967" w="1126">
                      <a:moveTo>
                        <a:pt x="642" y="0"/>
                      </a:moveTo>
                      <a:cubicBezTo>
                        <a:pt x="206" y="0"/>
                        <a:pt x="1" y="520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0" y="966"/>
                        <a:pt x="1126" y="777"/>
                        <a:pt x="1126" y="484"/>
                      </a:cubicBezTo>
                      <a:cubicBezTo>
                        <a:pt x="1126" y="218"/>
                        <a:pt x="908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817" name="Google Shape;817;p21"/>
              <p:cNvGrpSpPr/>
              <p:nvPr/>
            </p:nvGrpSpPr>
            <p:grpSpPr>
              <a:xfrm>
                <a:off x="4645576" y="3467555"/>
                <a:ext cx="31405" cy="26953"/>
                <a:chOff x="4645576" y="3467555"/>
                <a:chExt cx="31405" cy="26953"/>
              </a:xfrm>
            </p:grpSpPr>
            <p:sp>
              <p:nvSpPr>
                <p:cNvPr id="818" name="Google Shape;818;p21"/>
                <p:cNvSpPr/>
                <p:nvPr/>
              </p:nvSpPr>
              <p:spPr>
                <a:xfrm>
                  <a:off x="4645576" y="3467555"/>
                  <a:ext cx="31405" cy="26953"/>
                </a:xfrm>
                <a:custGeom>
                  <a:rect b="b" l="l" r="r" t="t"/>
                  <a:pathLst>
                    <a:path extrusionOk="0" h="3427" w="3993">
                      <a:moveTo>
                        <a:pt x="2272" y="0"/>
                      </a:moveTo>
                      <a:cubicBezTo>
                        <a:pt x="1853" y="0"/>
                        <a:pt x="1425" y="155"/>
                        <a:pt x="1077" y="499"/>
                      </a:cubicBezTo>
                      <a:cubicBezTo>
                        <a:pt x="0" y="1576"/>
                        <a:pt x="750" y="3414"/>
                        <a:pt x="2274" y="3426"/>
                      </a:cubicBezTo>
                      <a:cubicBezTo>
                        <a:pt x="3218" y="3426"/>
                        <a:pt x="3992" y="2652"/>
                        <a:pt x="3992" y="1709"/>
                      </a:cubicBezTo>
                      <a:cubicBezTo>
                        <a:pt x="3992" y="677"/>
                        <a:pt x="3150" y="0"/>
                        <a:pt x="227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819" name="Google Shape;819;p21"/>
                <p:cNvSpPr/>
                <p:nvPr/>
              </p:nvSpPr>
              <p:spPr>
                <a:xfrm>
                  <a:off x="4659749" y="3477182"/>
                  <a:ext cx="7527" cy="7621"/>
                </a:xfrm>
                <a:custGeom>
                  <a:rect b="b" l="l" r="r" t="t"/>
                  <a:pathLst>
                    <a:path extrusionOk="0" h="969" w="957">
                      <a:moveTo>
                        <a:pt x="472" y="1"/>
                      </a:moveTo>
                      <a:cubicBezTo>
                        <a:pt x="206" y="1"/>
                        <a:pt x="1" y="219"/>
                        <a:pt x="1" y="485"/>
                      </a:cubicBezTo>
                      <a:cubicBezTo>
                        <a:pt x="1" y="751"/>
                        <a:pt x="206" y="969"/>
                        <a:pt x="472" y="969"/>
                      </a:cubicBezTo>
                      <a:cubicBezTo>
                        <a:pt x="751" y="969"/>
                        <a:pt x="956" y="751"/>
                        <a:pt x="956" y="485"/>
                      </a:cubicBezTo>
                      <a:cubicBezTo>
                        <a:pt x="956" y="219"/>
                        <a:pt x="751" y="1"/>
                        <a:pt x="47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820" name="Google Shape;820;p21"/>
              <p:cNvGrpSpPr/>
              <p:nvPr/>
            </p:nvGrpSpPr>
            <p:grpSpPr>
              <a:xfrm>
                <a:off x="4687631" y="3583965"/>
                <a:ext cx="31499" cy="26898"/>
                <a:chOff x="4687631" y="3583965"/>
                <a:chExt cx="31499" cy="26898"/>
              </a:xfrm>
            </p:grpSpPr>
            <p:sp>
              <p:nvSpPr>
                <p:cNvPr id="821" name="Google Shape;821;p21"/>
                <p:cNvSpPr/>
                <p:nvPr/>
              </p:nvSpPr>
              <p:spPr>
                <a:xfrm>
                  <a:off x="4687631" y="3583965"/>
                  <a:ext cx="31499" cy="26898"/>
                </a:xfrm>
                <a:custGeom>
                  <a:rect b="b" l="l" r="r" t="t"/>
                  <a:pathLst>
                    <a:path extrusionOk="0" h="3420" w="4005">
                      <a:moveTo>
                        <a:pt x="2284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20"/>
                        <a:pt x="2298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2" y="0"/>
                        <a:pt x="228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822" name="Google Shape;822;p21"/>
                <p:cNvSpPr/>
                <p:nvPr/>
              </p:nvSpPr>
              <p:spPr>
                <a:xfrm>
                  <a:off x="4700568" y="3593639"/>
                  <a:ext cx="8950" cy="7582"/>
                </a:xfrm>
                <a:custGeom>
                  <a:rect b="b" l="l" r="r" t="t"/>
                  <a:pathLst>
                    <a:path extrusionOk="0" h="964" w="1138">
                      <a:moveTo>
                        <a:pt x="641" y="0"/>
                      </a:moveTo>
                      <a:cubicBezTo>
                        <a:pt x="218" y="0"/>
                        <a:pt x="0" y="520"/>
                        <a:pt x="303" y="823"/>
                      </a:cubicBezTo>
                      <a:cubicBezTo>
                        <a:pt x="404" y="920"/>
                        <a:pt x="525" y="964"/>
                        <a:pt x="644" y="964"/>
                      </a:cubicBezTo>
                      <a:cubicBezTo>
                        <a:pt x="893" y="964"/>
                        <a:pt x="1129" y="771"/>
                        <a:pt x="1137" y="484"/>
                      </a:cubicBezTo>
                      <a:cubicBezTo>
                        <a:pt x="1137" y="218"/>
                        <a:pt x="920" y="0"/>
                        <a:pt x="64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823" name="Google Shape;823;p21"/>
              <p:cNvGrpSpPr/>
              <p:nvPr/>
            </p:nvGrpSpPr>
            <p:grpSpPr>
              <a:xfrm>
                <a:off x="4719311" y="3471314"/>
                <a:ext cx="31499" cy="27001"/>
                <a:chOff x="4719311" y="3471314"/>
                <a:chExt cx="31499" cy="27001"/>
              </a:xfrm>
            </p:grpSpPr>
            <p:sp>
              <p:nvSpPr>
                <p:cNvPr id="824" name="Google Shape;824;p21"/>
                <p:cNvSpPr/>
                <p:nvPr/>
              </p:nvSpPr>
              <p:spPr>
                <a:xfrm>
                  <a:off x="4719311" y="3471314"/>
                  <a:ext cx="31499" cy="27001"/>
                </a:xfrm>
                <a:custGeom>
                  <a:rect b="b" l="l" r="r" t="t"/>
                  <a:pathLst>
                    <a:path extrusionOk="0" h="3433" w="4005">
                      <a:moveTo>
                        <a:pt x="2285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1"/>
                        <a:pt x="774" y="3432"/>
                        <a:pt x="2299" y="3432"/>
                      </a:cubicBezTo>
                      <a:cubicBezTo>
                        <a:pt x="3242" y="3432"/>
                        <a:pt x="4004" y="2658"/>
                        <a:pt x="4004" y="1715"/>
                      </a:cubicBezTo>
                      <a:cubicBezTo>
                        <a:pt x="4004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825" name="Google Shape;825;p21"/>
                <p:cNvSpPr/>
                <p:nvPr/>
              </p:nvSpPr>
              <p:spPr>
                <a:xfrm>
                  <a:off x="4732249" y="3480988"/>
                  <a:ext cx="8856" cy="7605"/>
                </a:xfrm>
                <a:custGeom>
                  <a:rect b="b" l="l" r="r" t="t"/>
                  <a:pathLst>
                    <a:path extrusionOk="0" h="967" w="1126">
                      <a:moveTo>
                        <a:pt x="642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8"/>
                        <a:pt x="920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826" name="Google Shape;826;p21"/>
              <p:cNvGrpSpPr/>
              <p:nvPr/>
            </p:nvGrpSpPr>
            <p:grpSpPr>
              <a:xfrm>
                <a:off x="4719311" y="3434404"/>
                <a:ext cx="31499" cy="26898"/>
                <a:chOff x="4719311" y="3434404"/>
                <a:chExt cx="31499" cy="26898"/>
              </a:xfrm>
            </p:grpSpPr>
            <p:sp>
              <p:nvSpPr>
                <p:cNvPr id="827" name="Google Shape;827;p21"/>
                <p:cNvSpPr/>
                <p:nvPr/>
              </p:nvSpPr>
              <p:spPr>
                <a:xfrm>
                  <a:off x="4719311" y="3434404"/>
                  <a:ext cx="31499" cy="26898"/>
                </a:xfrm>
                <a:custGeom>
                  <a:rect b="b" l="l" r="r" t="t"/>
                  <a:pathLst>
                    <a:path extrusionOk="0" h="3420" w="4005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828" name="Google Shape;828;p21"/>
                <p:cNvSpPr/>
                <p:nvPr/>
              </p:nvSpPr>
              <p:spPr>
                <a:xfrm>
                  <a:off x="4732249" y="3444078"/>
                  <a:ext cx="8856" cy="7582"/>
                </a:xfrm>
                <a:custGeom>
                  <a:rect b="b" l="l" r="r" t="t"/>
                  <a:pathLst>
                    <a:path extrusionOk="0" h="964" w="1126">
                      <a:moveTo>
                        <a:pt x="642" y="0"/>
                      </a:moveTo>
                      <a:cubicBezTo>
                        <a:pt x="218" y="0"/>
                        <a:pt x="0" y="520"/>
                        <a:pt x="303" y="823"/>
                      </a:cubicBezTo>
                      <a:cubicBezTo>
                        <a:pt x="400" y="920"/>
                        <a:pt x="520" y="964"/>
                        <a:pt x="638" y="964"/>
                      </a:cubicBezTo>
                      <a:cubicBezTo>
                        <a:pt x="886" y="964"/>
                        <a:pt x="1125" y="771"/>
                        <a:pt x="1125" y="484"/>
                      </a:cubicBezTo>
                      <a:cubicBezTo>
                        <a:pt x="1125" y="218"/>
                        <a:pt x="920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829" name="Google Shape;829;p21"/>
              <p:cNvGrpSpPr/>
              <p:nvPr/>
            </p:nvGrpSpPr>
            <p:grpSpPr>
              <a:xfrm>
                <a:off x="4768876" y="3401772"/>
                <a:ext cx="31499" cy="26898"/>
                <a:chOff x="4768876" y="3401772"/>
                <a:chExt cx="31499" cy="26898"/>
              </a:xfrm>
            </p:grpSpPr>
            <p:sp>
              <p:nvSpPr>
                <p:cNvPr id="830" name="Google Shape;830;p21"/>
                <p:cNvSpPr/>
                <p:nvPr/>
              </p:nvSpPr>
              <p:spPr>
                <a:xfrm>
                  <a:off x="4768876" y="3401772"/>
                  <a:ext cx="31499" cy="26898"/>
                </a:xfrm>
                <a:custGeom>
                  <a:rect b="b" l="l" r="r" t="t"/>
                  <a:pathLst>
                    <a:path extrusionOk="0" h="3420" w="4005">
                      <a:moveTo>
                        <a:pt x="2276" y="0"/>
                      </a:moveTo>
                      <a:cubicBezTo>
                        <a:pt x="1855" y="0"/>
                        <a:pt x="1425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4005" y="2657"/>
                        <a:pt x="4005" y="1714"/>
                      </a:cubicBezTo>
                      <a:cubicBezTo>
                        <a:pt x="4005" y="683"/>
                        <a:pt x="3157" y="0"/>
                        <a:pt x="227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831" name="Google Shape;831;p21"/>
                <p:cNvSpPr/>
                <p:nvPr/>
              </p:nvSpPr>
              <p:spPr>
                <a:xfrm>
                  <a:off x="4783057" y="3411438"/>
                  <a:ext cx="7613" cy="7621"/>
                </a:xfrm>
                <a:custGeom>
                  <a:rect b="b" l="l" r="r" t="t"/>
                  <a:pathLst>
                    <a:path extrusionOk="0" h="969" w="968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51"/>
                        <a:pt x="218" y="969"/>
                        <a:pt x="484" y="969"/>
                      </a:cubicBezTo>
                      <a:cubicBezTo>
                        <a:pt x="750" y="969"/>
                        <a:pt x="968" y="751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832" name="Google Shape;832;p21"/>
              <p:cNvGrpSpPr/>
              <p:nvPr/>
            </p:nvGrpSpPr>
            <p:grpSpPr>
              <a:xfrm>
                <a:off x="4762214" y="3471377"/>
                <a:ext cx="26938" cy="26938"/>
                <a:chOff x="4762214" y="3471377"/>
                <a:chExt cx="26938" cy="26938"/>
              </a:xfrm>
            </p:grpSpPr>
            <p:sp>
              <p:nvSpPr>
                <p:cNvPr id="833" name="Google Shape;833;p21"/>
                <p:cNvSpPr/>
                <p:nvPr/>
              </p:nvSpPr>
              <p:spPr>
                <a:xfrm>
                  <a:off x="4762214" y="3471377"/>
                  <a:ext cx="26938" cy="26938"/>
                </a:xfrm>
                <a:custGeom>
                  <a:rect b="b" l="l" r="r" t="t"/>
                  <a:pathLst>
                    <a:path extrusionOk="0" h="3425" w="3425">
                      <a:moveTo>
                        <a:pt x="1707" y="1"/>
                      </a:moveTo>
                      <a:cubicBezTo>
                        <a:pt x="763" y="1"/>
                        <a:pt x="1" y="763"/>
                        <a:pt x="1" y="1707"/>
                      </a:cubicBezTo>
                      <a:cubicBezTo>
                        <a:pt x="1" y="2650"/>
                        <a:pt x="763" y="3424"/>
                        <a:pt x="1707" y="3424"/>
                      </a:cubicBezTo>
                      <a:cubicBezTo>
                        <a:pt x="2662" y="3424"/>
                        <a:pt x="3424" y="2650"/>
                        <a:pt x="3424" y="1707"/>
                      </a:cubicBezTo>
                      <a:cubicBezTo>
                        <a:pt x="3424" y="763"/>
                        <a:pt x="2662" y="1"/>
                        <a:pt x="170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834" name="Google Shape;834;p21"/>
                <p:cNvSpPr/>
                <p:nvPr/>
              </p:nvSpPr>
              <p:spPr>
                <a:xfrm>
                  <a:off x="4770591" y="3480988"/>
                  <a:ext cx="8856" cy="7605"/>
                </a:xfrm>
                <a:custGeom>
                  <a:rect b="b" l="l" r="r" t="t"/>
                  <a:pathLst>
                    <a:path extrusionOk="0" h="967" w="1126">
                      <a:moveTo>
                        <a:pt x="642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8"/>
                        <a:pt x="920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835" name="Google Shape;835;p21"/>
              <p:cNvGrpSpPr/>
              <p:nvPr/>
            </p:nvGrpSpPr>
            <p:grpSpPr>
              <a:xfrm>
                <a:off x="4790473" y="3344782"/>
                <a:ext cx="31405" cy="26898"/>
                <a:chOff x="4790473" y="3344782"/>
                <a:chExt cx="31405" cy="26898"/>
              </a:xfrm>
            </p:grpSpPr>
            <p:sp>
              <p:nvSpPr>
                <p:cNvPr id="836" name="Google Shape;836;p21"/>
                <p:cNvSpPr/>
                <p:nvPr/>
              </p:nvSpPr>
              <p:spPr>
                <a:xfrm>
                  <a:off x="4790473" y="3344782"/>
                  <a:ext cx="31405" cy="26898"/>
                </a:xfrm>
                <a:custGeom>
                  <a:rect b="b" l="l" r="r" t="t"/>
                  <a:pathLst>
                    <a:path extrusionOk="0" h="3420" w="3993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0" y="3420"/>
                        <a:pt x="3993" y="2657"/>
                        <a:pt x="3993" y="1714"/>
                      </a:cubicBezTo>
                      <a:cubicBezTo>
                        <a:pt x="3993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837" name="Google Shape;837;p21"/>
                <p:cNvSpPr/>
                <p:nvPr/>
              </p:nvSpPr>
              <p:spPr>
                <a:xfrm>
                  <a:off x="4804654" y="3354456"/>
                  <a:ext cx="7613" cy="7613"/>
                </a:xfrm>
                <a:custGeom>
                  <a:rect b="b" l="l" r="r" t="t"/>
                  <a:pathLst>
                    <a:path extrusionOk="0" h="968" w="968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838" name="Google Shape;838;p21"/>
              <p:cNvGrpSpPr/>
              <p:nvPr/>
            </p:nvGrpSpPr>
            <p:grpSpPr>
              <a:xfrm>
                <a:off x="4823774" y="3950733"/>
                <a:ext cx="37398" cy="32034"/>
                <a:chOff x="4823774" y="3950733"/>
                <a:chExt cx="37398" cy="32034"/>
              </a:xfrm>
            </p:grpSpPr>
            <p:sp>
              <p:nvSpPr>
                <p:cNvPr id="839" name="Google Shape;839;p21"/>
                <p:cNvSpPr/>
                <p:nvPr/>
              </p:nvSpPr>
              <p:spPr>
                <a:xfrm>
                  <a:off x="4823774" y="3950733"/>
                  <a:ext cx="37398" cy="32034"/>
                </a:xfrm>
                <a:custGeom>
                  <a:rect b="b" l="l" r="r" t="t"/>
                  <a:pathLst>
                    <a:path extrusionOk="0" h="4073" w="4755">
                      <a:moveTo>
                        <a:pt x="2707" y="1"/>
                      </a:moveTo>
                      <a:cubicBezTo>
                        <a:pt x="2207" y="1"/>
                        <a:pt x="1698" y="186"/>
                        <a:pt x="1283" y="601"/>
                      </a:cubicBezTo>
                      <a:cubicBezTo>
                        <a:pt x="1" y="1883"/>
                        <a:pt x="908" y="4073"/>
                        <a:pt x="2722" y="4073"/>
                      </a:cubicBezTo>
                      <a:cubicBezTo>
                        <a:pt x="3835" y="4073"/>
                        <a:pt x="4755" y="3166"/>
                        <a:pt x="4755" y="2041"/>
                      </a:cubicBezTo>
                      <a:cubicBezTo>
                        <a:pt x="4755" y="813"/>
                        <a:pt x="3752" y="1"/>
                        <a:pt x="270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840" name="Google Shape;840;p21"/>
                <p:cNvSpPr/>
                <p:nvPr/>
              </p:nvSpPr>
              <p:spPr>
                <a:xfrm>
                  <a:off x="4836617" y="3960407"/>
                  <a:ext cx="14849" cy="12718"/>
                </a:xfrm>
                <a:custGeom>
                  <a:rect b="b" l="l" r="r" t="t"/>
                  <a:pathLst>
                    <a:path extrusionOk="0" h="1617" w="1888">
                      <a:moveTo>
                        <a:pt x="1089" y="0"/>
                      </a:moveTo>
                      <a:cubicBezTo>
                        <a:pt x="363" y="0"/>
                        <a:pt x="1" y="871"/>
                        <a:pt x="509" y="1379"/>
                      </a:cubicBezTo>
                      <a:cubicBezTo>
                        <a:pt x="673" y="1543"/>
                        <a:pt x="874" y="1616"/>
                        <a:pt x="1073" y="1616"/>
                      </a:cubicBezTo>
                      <a:cubicBezTo>
                        <a:pt x="1488" y="1616"/>
                        <a:pt x="1888" y="1294"/>
                        <a:pt x="1888" y="811"/>
                      </a:cubicBezTo>
                      <a:cubicBezTo>
                        <a:pt x="1888" y="363"/>
                        <a:pt x="1537" y="0"/>
                        <a:pt x="108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841" name="Google Shape;841;p21"/>
              <p:cNvGrpSpPr/>
              <p:nvPr/>
            </p:nvGrpSpPr>
            <p:grpSpPr>
              <a:xfrm>
                <a:off x="4823396" y="4110566"/>
                <a:ext cx="31405" cy="26906"/>
                <a:chOff x="4823396" y="4110566"/>
                <a:chExt cx="31405" cy="26906"/>
              </a:xfrm>
            </p:grpSpPr>
            <p:sp>
              <p:nvSpPr>
                <p:cNvPr id="842" name="Google Shape;842;p21"/>
                <p:cNvSpPr/>
                <p:nvPr/>
              </p:nvSpPr>
              <p:spPr>
                <a:xfrm>
                  <a:off x="4823396" y="4110566"/>
                  <a:ext cx="31405" cy="26906"/>
                </a:xfrm>
                <a:custGeom>
                  <a:rect b="b" l="l" r="r" t="t"/>
                  <a:pathLst>
                    <a:path extrusionOk="0" h="3421" w="3993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2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5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843" name="Google Shape;843;p21"/>
                <p:cNvSpPr/>
                <p:nvPr/>
              </p:nvSpPr>
              <p:spPr>
                <a:xfrm>
                  <a:off x="4836240" y="4120145"/>
                  <a:ext cx="8950" cy="7684"/>
                </a:xfrm>
                <a:custGeom>
                  <a:rect b="b" l="l" r="r" t="t"/>
                  <a:pathLst>
                    <a:path extrusionOk="0" h="977" w="1138">
                      <a:moveTo>
                        <a:pt x="653" y="1"/>
                      </a:moveTo>
                      <a:cubicBezTo>
                        <a:pt x="218" y="1"/>
                        <a:pt x="0" y="533"/>
                        <a:pt x="303" y="835"/>
                      </a:cubicBezTo>
                      <a:cubicBezTo>
                        <a:pt x="404" y="933"/>
                        <a:pt x="527" y="976"/>
                        <a:pt x="646" y="976"/>
                      </a:cubicBezTo>
                      <a:cubicBezTo>
                        <a:pt x="898" y="976"/>
                        <a:pt x="1137" y="784"/>
                        <a:pt x="1137" y="497"/>
                      </a:cubicBezTo>
                      <a:cubicBezTo>
                        <a:pt x="1137" y="218"/>
                        <a:pt x="920" y="1"/>
                        <a:pt x="65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844" name="Google Shape;844;p21"/>
              <p:cNvGrpSpPr/>
              <p:nvPr/>
            </p:nvGrpSpPr>
            <p:grpSpPr>
              <a:xfrm>
                <a:off x="4838332" y="3821150"/>
                <a:ext cx="31499" cy="26898"/>
                <a:chOff x="4838332" y="3821150"/>
                <a:chExt cx="31499" cy="26898"/>
              </a:xfrm>
            </p:grpSpPr>
            <p:sp>
              <p:nvSpPr>
                <p:cNvPr id="845" name="Google Shape;845;p21"/>
                <p:cNvSpPr/>
                <p:nvPr/>
              </p:nvSpPr>
              <p:spPr>
                <a:xfrm>
                  <a:off x="4838332" y="3821150"/>
                  <a:ext cx="31499" cy="26898"/>
                </a:xfrm>
                <a:custGeom>
                  <a:rect b="b" l="l" r="r" t="t"/>
                  <a:pathLst>
                    <a:path extrusionOk="0" h="3420" w="4005">
                      <a:moveTo>
                        <a:pt x="2285" y="1"/>
                      </a:moveTo>
                      <a:cubicBezTo>
                        <a:pt x="1865" y="1"/>
                        <a:pt x="1437" y="156"/>
                        <a:pt x="1089" y="505"/>
                      </a:cubicBezTo>
                      <a:cubicBezTo>
                        <a:pt x="0" y="1581"/>
                        <a:pt x="775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846" name="Google Shape;846;p21"/>
                <p:cNvSpPr/>
                <p:nvPr/>
              </p:nvSpPr>
              <p:spPr>
                <a:xfrm>
                  <a:off x="4851270" y="3830824"/>
                  <a:ext cx="8950" cy="7582"/>
                </a:xfrm>
                <a:custGeom>
                  <a:rect b="b" l="l" r="r" t="t"/>
                  <a:pathLst>
                    <a:path extrusionOk="0" h="964" w="1138">
                      <a:moveTo>
                        <a:pt x="654" y="0"/>
                      </a:moveTo>
                      <a:cubicBezTo>
                        <a:pt x="218" y="0"/>
                        <a:pt x="0" y="521"/>
                        <a:pt x="303" y="823"/>
                      </a:cubicBezTo>
                      <a:cubicBezTo>
                        <a:pt x="404" y="920"/>
                        <a:pt x="526" y="964"/>
                        <a:pt x="644" y="964"/>
                      </a:cubicBezTo>
                      <a:cubicBezTo>
                        <a:pt x="893" y="964"/>
                        <a:pt x="1129" y="771"/>
                        <a:pt x="1138" y="484"/>
                      </a:cubicBezTo>
                      <a:cubicBezTo>
                        <a:pt x="1125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847" name="Google Shape;847;p21"/>
              <p:cNvGrpSpPr/>
              <p:nvPr/>
            </p:nvGrpSpPr>
            <p:grpSpPr>
              <a:xfrm>
                <a:off x="4661275" y="3815007"/>
                <a:ext cx="36824" cy="31523"/>
                <a:chOff x="4661275" y="3815007"/>
                <a:chExt cx="36824" cy="31523"/>
              </a:xfrm>
            </p:grpSpPr>
            <p:sp>
              <p:nvSpPr>
                <p:cNvPr id="848" name="Google Shape;848;p21"/>
                <p:cNvSpPr/>
                <p:nvPr/>
              </p:nvSpPr>
              <p:spPr>
                <a:xfrm>
                  <a:off x="4661275" y="3815007"/>
                  <a:ext cx="36824" cy="31523"/>
                </a:xfrm>
                <a:custGeom>
                  <a:rect b="b" l="l" r="r" t="t"/>
                  <a:pathLst>
                    <a:path extrusionOk="0" h="4008" w="4682">
                      <a:moveTo>
                        <a:pt x="2663" y="0"/>
                      </a:moveTo>
                      <a:cubicBezTo>
                        <a:pt x="2169" y="0"/>
                        <a:pt x="1666" y="184"/>
                        <a:pt x="1258" y="596"/>
                      </a:cubicBezTo>
                      <a:cubicBezTo>
                        <a:pt x="0" y="1854"/>
                        <a:pt x="895" y="4007"/>
                        <a:pt x="2674" y="4007"/>
                      </a:cubicBezTo>
                      <a:cubicBezTo>
                        <a:pt x="3774" y="4007"/>
                        <a:pt x="4682" y="3112"/>
                        <a:pt x="4682" y="2011"/>
                      </a:cubicBezTo>
                      <a:cubicBezTo>
                        <a:pt x="4682" y="801"/>
                        <a:pt x="3692" y="0"/>
                        <a:pt x="266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849" name="Google Shape;849;p21"/>
                <p:cNvSpPr/>
                <p:nvPr/>
              </p:nvSpPr>
              <p:spPr>
                <a:xfrm>
                  <a:off x="4676211" y="3824736"/>
                  <a:ext cx="12183" cy="12183"/>
                </a:xfrm>
                <a:custGeom>
                  <a:rect b="b" l="l" r="r" t="t"/>
                  <a:pathLst>
                    <a:path extrusionOk="0" h="1549" w="1549">
                      <a:moveTo>
                        <a:pt x="775" y="0"/>
                      </a:moveTo>
                      <a:cubicBezTo>
                        <a:pt x="351" y="0"/>
                        <a:pt x="0" y="339"/>
                        <a:pt x="0" y="774"/>
                      </a:cubicBezTo>
                      <a:cubicBezTo>
                        <a:pt x="0" y="1198"/>
                        <a:pt x="351" y="1549"/>
                        <a:pt x="775" y="1549"/>
                      </a:cubicBezTo>
                      <a:cubicBezTo>
                        <a:pt x="1210" y="1549"/>
                        <a:pt x="1549" y="1198"/>
                        <a:pt x="1549" y="774"/>
                      </a:cubicBezTo>
                      <a:cubicBezTo>
                        <a:pt x="1549" y="339"/>
                        <a:pt x="1210" y="0"/>
                        <a:pt x="77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850" name="Google Shape;850;p21"/>
              <p:cNvGrpSpPr/>
              <p:nvPr/>
            </p:nvGrpSpPr>
            <p:grpSpPr>
              <a:xfrm>
                <a:off x="4558998" y="3851037"/>
                <a:ext cx="33591" cy="28699"/>
                <a:chOff x="4558998" y="3851037"/>
                <a:chExt cx="33591" cy="28699"/>
              </a:xfrm>
            </p:grpSpPr>
            <p:sp>
              <p:nvSpPr>
                <p:cNvPr id="851" name="Google Shape;851;p21"/>
                <p:cNvSpPr/>
                <p:nvPr/>
              </p:nvSpPr>
              <p:spPr>
                <a:xfrm>
                  <a:off x="4558998" y="3851037"/>
                  <a:ext cx="33591" cy="28699"/>
                </a:xfrm>
                <a:custGeom>
                  <a:rect b="b" l="l" r="r" t="t"/>
                  <a:pathLst>
                    <a:path extrusionOk="0" h="3649" w="4271">
                      <a:moveTo>
                        <a:pt x="2430" y="0"/>
                      </a:moveTo>
                      <a:cubicBezTo>
                        <a:pt x="1980" y="0"/>
                        <a:pt x="1522" y="167"/>
                        <a:pt x="1149" y="539"/>
                      </a:cubicBezTo>
                      <a:cubicBezTo>
                        <a:pt x="0" y="1688"/>
                        <a:pt x="823" y="3648"/>
                        <a:pt x="2444" y="3648"/>
                      </a:cubicBezTo>
                      <a:cubicBezTo>
                        <a:pt x="3448" y="3648"/>
                        <a:pt x="4270" y="2838"/>
                        <a:pt x="4270" y="1822"/>
                      </a:cubicBezTo>
                      <a:cubicBezTo>
                        <a:pt x="4270" y="726"/>
                        <a:pt x="3369" y="0"/>
                        <a:pt x="24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852" name="Google Shape;852;p21"/>
                <p:cNvSpPr/>
                <p:nvPr/>
              </p:nvSpPr>
              <p:spPr>
                <a:xfrm>
                  <a:off x="4573557" y="3860695"/>
                  <a:ext cx="9328" cy="9430"/>
                </a:xfrm>
                <a:custGeom>
                  <a:rect b="b" l="l" r="r" t="t"/>
                  <a:pathLst>
                    <a:path extrusionOk="0" h="1199" w="1186">
                      <a:moveTo>
                        <a:pt x="593" y="1"/>
                      </a:moveTo>
                      <a:cubicBezTo>
                        <a:pt x="266" y="1"/>
                        <a:pt x="0" y="267"/>
                        <a:pt x="0" y="594"/>
                      </a:cubicBezTo>
                      <a:cubicBezTo>
                        <a:pt x="0" y="932"/>
                        <a:pt x="266" y="1198"/>
                        <a:pt x="593" y="1198"/>
                      </a:cubicBezTo>
                      <a:cubicBezTo>
                        <a:pt x="919" y="1198"/>
                        <a:pt x="1185" y="932"/>
                        <a:pt x="1185" y="594"/>
                      </a:cubicBezTo>
                      <a:cubicBezTo>
                        <a:pt x="1185" y="267"/>
                        <a:pt x="919" y="1"/>
                        <a:pt x="59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853" name="Google Shape;853;p21"/>
              <p:cNvGrpSpPr/>
              <p:nvPr/>
            </p:nvGrpSpPr>
            <p:grpSpPr>
              <a:xfrm>
                <a:off x="4696762" y="3638587"/>
                <a:ext cx="33591" cy="28794"/>
                <a:chOff x="4696762" y="3638587"/>
                <a:chExt cx="33591" cy="28794"/>
              </a:xfrm>
            </p:grpSpPr>
            <p:sp>
              <p:nvSpPr>
                <p:cNvPr id="854" name="Google Shape;854;p21"/>
                <p:cNvSpPr/>
                <p:nvPr/>
              </p:nvSpPr>
              <p:spPr>
                <a:xfrm>
                  <a:off x="4696762" y="3638587"/>
                  <a:ext cx="33591" cy="28794"/>
                </a:xfrm>
                <a:custGeom>
                  <a:rect b="b" l="l" r="r" t="t"/>
                  <a:pathLst>
                    <a:path extrusionOk="0" h="3661" w="4271">
                      <a:moveTo>
                        <a:pt x="2426" y="1"/>
                      </a:moveTo>
                      <a:cubicBezTo>
                        <a:pt x="1978" y="1"/>
                        <a:pt x="1521" y="167"/>
                        <a:pt x="1150" y="539"/>
                      </a:cubicBezTo>
                      <a:cubicBezTo>
                        <a:pt x="0" y="1688"/>
                        <a:pt x="823" y="3660"/>
                        <a:pt x="2444" y="3660"/>
                      </a:cubicBezTo>
                      <a:cubicBezTo>
                        <a:pt x="3448" y="3648"/>
                        <a:pt x="4258" y="2838"/>
                        <a:pt x="4270" y="1834"/>
                      </a:cubicBezTo>
                      <a:cubicBezTo>
                        <a:pt x="4262" y="729"/>
                        <a:pt x="3363" y="1"/>
                        <a:pt x="242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855" name="Google Shape;855;p21"/>
                <p:cNvSpPr/>
                <p:nvPr/>
              </p:nvSpPr>
              <p:spPr>
                <a:xfrm>
                  <a:off x="4711320" y="3648245"/>
                  <a:ext cx="9328" cy="9430"/>
                </a:xfrm>
                <a:custGeom>
                  <a:rect b="b" l="l" r="r" t="t"/>
                  <a:pathLst>
                    <a:path extrusionOk="0" h="1199" w="1186">
                      <a:moveTo>
                        <a:pt x="593" y="1"/>
                      </a:moveTo>
                      <a:cubicBezTo>
                        <a:pt x="266" y="1"/>
                        <a:pt x="0" y="279"/>
                        <a:pt x="0" y="606"/>
                      </a:cubicBezTo>
                      <a:cubicBezTo>
                        <a:pt x="0" y="932"/>
                        <a:pt x="266" y="1198"/>
                        <a:pt x="593" y="1198"/>
                      </a:cubicBezTo>
                      <a:cubicBezTo>
                        <a:pt x="919" y="1198"/>
                        <a:pt x="1186" y="932"/>
                        <a:pt x="1186" y="606"/>
                      </a:cubicBezTo>
                      <a:cubicBezTo>
                        <a:pt x="1186" y="279"/>
                        <a:pt x="919" y="1"/>
                        <a:pt x="59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856" name="Google Shape;856;p21"/>
              <p:cNvGrpSpPr/>
              <p:nvPr/>
            </p:nvGrpSpPr>
            <p:grpSpPr>
              <a:xfrm>
                <a:off x="4929479" y="3939140"/>
                <a:ext cx="33497" cy="28692"/>
                <a:chOff x="4929479" y="3939140"/>
                <a:chExt cx="33497" cy="28692"/>
              </a:xfrm>
            </p:grpSpPr>
            <p:sp>
              <p:nvSpPr>
                <p:cNvPr id="857" name="Google Shape;857;p21"/>
                <p:cNvSpPr/>
                <p:nvPr/>
              </p:nvSpPr>
              <p:spPr>
                <a:xfrm>
                  <a:off x="4929479" y="3939140"/>
                  <a:ext cx="33497" cy="28692"/>
                </a:xfrm>
                <a:custGeom>
                  <a:rect b="b" l="l" r="r" t="t"/>
                  <a:pathLst>
                    <a:path extrusionOk="0" h="3648" w="4259">
                      <a:moveTo>
                        <a:pt x="2426" y="0"/>
                      </a:moveTo>
                      <a:cubicBezTo>
                        <a:pt x="1978" y="0"/>
                        <a:pt x="1521" y="167"/>
                        <a:pt x="1149" y="539"/>
                      </a:cubicBezTo>
                      <a:cubicBezTo>
                        <a:pt x="0" y="1688"/>
                        <a:pt x="811" y="3648"/>
                        <a:pt x="2431" y="3648"/>
                      </a:cubicBezTo>
                      <a:cubicBezTo>
                        <a:pt x="3448" y="3648"/>
                        <a:pt x="4258" y="2837"/>
                        <a:pt x="4258" y="1833"/>
                      </a:cubicBezTo>
                      <a:cubicBezTo>
                        <a:pt x="4258" y="729"/>
                        <a:pt x="3361" y="0"/>
                        <a:pt x="242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858" name="Google Shape;858;p21"/>
                <p:cNvSpPr/>
                <p:nvPr/>
              </p:nvSpPr>
              <p:spPr>
                <a:xfrm>
                  <a:off x="4943935" y="3948893"/>
                  <a:ext cx="9430" cy="9328"/>
                </a:xfrm>
                <a:custGeom>
                  <a:rect b="b" l="l" r="r" t="t"/>
                  <a:pathLst>
                    <a:path extrusionOk="0" h="1186" w="1199">
                      <a:moveTo>
                        <a:pt x="593" y="0"/>
                      </a:moveTo>
                      <a:cubicBezTo>
                        <a:pt x="267" y="0"/>
                        <a:pt x="1" y="267"/>
                        <a:pt x="1" y="593"/>
                      </a:cubicBezTo>
                      <a:cubicBezTo>
                        <a:pt x="1" y="920"/>
                        <a:pt x="267" y="1186"/>
                        <a:pt x="593" y="1186"/>
                      </a:cubicBezTo>
                      <a:cubicBezTo>
                        <a:pt x="932" y="1186"/>
                        <a:pt x="1198" y="920"/>
                        <a:pt x="1198" y="593"/>
                      </a:cubicBezTo>
                      <a:cubicBezTo>
                        <a:pt x="1198" y="267"/>
                        <a:pt x="932" y="0"/>
                        <a:pt x="59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859" name="Google Shape;859;p21"/>
              <p:cNvGrpSpPr/>
              <p:nvPr/>
            </p:nvGrpSpPr>
            <p:grpSpPr>
              <a:xfrm>
                <a:off x="4907119" y="3986039"/>
                <a:ext cx="33497" cy="28699"/>
                <a:chOff x="4907119" y="3986039"/>
                <a:chExt cx="33497" cy="28699"/>
              </a:xfrm>
            </p:grpSpPr>
            <p:sp>
              <p:nvSpPr>
                <p:cNvPr id="860" name="Google Shape;860;p21"/>
                <p:cNvSpPr/>
                <p:nvPr/>
              </p:nvSpPr>
              <p:spPr>
                <a:xfrm>
                  <a:off x="4907119" y="3986039"/>
                  <a:ext cx="33497" cy="28699"/>
                </a:xfrm>
                <a:custGeom>
                  <a:rect b="b" l="l" r="r" t="t"/>
                  <a:pathLst>
                    <a:path extrusionOk="0" h="3649" w="4259">
                      <a:moveTo>
                        <a:pt x="2427" y="1"/>
                      </a:moveTo>
                      <a:cubicBezTo>
                        <a:pt x="1979" y="1"/>
                        <a:pt x="1522" y="167"/>
                        <a:pt x="1149" y="540"/>
                      </a:cubicBezTo>
                      <a:cubicBezTo>
                        <a:pt x="0" y="1689"/>
                        <a:pt x="811" y="3648"/>
                        <a:pt x="2444" y="3648"/>
                      </a:cubicBezTo>
                      <a:cubicBezTo>
                        <a:pt x="3448" y="3648"/>
                        <a:pt x="4258" y="2826"/>
                        <a:pt x="4258" y="1822"/>
                      </a:cubicBezTo>
                      <a:cubicBezTo>
                        <a:pt x="4258" y="726"/>
                        <a:pt x="3363" y="1"/>
                        <a:pt x="242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861" name="Google Shape;861;p21"/>
                <p:cNvSpPr/>
                <p:nvPr/>
              </p:nvSpPr>
              <p:spPr>
                <a:xfrm>
                  <a:off x="4921583" y="3995705"/>
                  <a:ext cx="9422" cy="9328"/>
                </a:xfrm>
                <a:custGeom>
                  <a:rect b="b" l="l" r="r" t="t"/>
                  <a:pathLst>
                    <a:path extrusionOk="0" h="1186" w="1198">
                      <a:moveTo>
                        <a:pt x="605" y="0"/>
                      </a:moveTo>
                      <a:cubicBezTo>
                        <a:pt x="266" y="0"/>
                        <a:pt x="0" y="266"/>
                        <a:pt x="0" y="593"/>
                      </a:cubicBezTo>
                      <a:cubicBezTo>
                        <a:pt x="0" y="919"/>
                        <a:pt x="266" y="1186"/>
                        <a:pt x="605" y="1186"/>
                      </a:cubicBezTo>
                      <a:cubicBezTo>
                        <a:pt x="931" y="1186"/>
                        <a:pt x="1198" y="919"/>
                        <a:pt x="1198" y="593"/>
                      </a:cubicBezTo>
                      <a:cubicBezTo>
                        <a:pt x="1198" y="266"/>
                        <a:pt x="931" y="0"/>
                        <a:pt x="60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862" name="Google Shape;862;p21"/>
              <p:cNvGrpSpPr/>
              <p:nvPr/>
            </p:nvGrpSpPr>
            <p:grpSpPr>
              <a:xfrm>
                <a:off x="4911783" y="4048102"/>
                <a:ext cx="33591" cy="28762"/>
                <a:chOff x="4911783" y="4048102"/>
                <a:chExt cx="33591" cy="28762"/>
              </a:xfrm>
            </p:grpSpPr>
            <p:sp>
              <p:nvSpPr>
                <p:cNvPr id="863" name="Google Shape;863;p21"/>
                <p:cNvSpPr/>
                <p:nvPr/>
              </p:nvSpPr>
              <p:spPr>
                <a:xfrm>
                  <a:off x="4911783" y="4048102"/>
                  <a:ext cx="33591" cy="28762"/>
                </a:xfrm>
                <a:custGeom>
                  <a:rect b="b" l="l" r="r" t="t"/>
                  <a:pathLst>
                    <a:path extrusionOk="0" h="3657" w="4271">
                      <a:moveTo>
                        <a:pt x="2422" y="0"/>
                      </a:moveTo>
                      <a:cubicBezTo>
                        <a:pt x="1974" y="0"/>
                        <a:pt x="1519" y="166"/>
                        <a:pt x="1149" y="536"/>
                      </a:cubicBezTo>
                      <a:cubicBezTo>
                        <a:pt x="0" y="1685"/>
                        <a:pt x="823" y="3657"/>
                        <a:pt x="2456" y="3657"/>
                      </a:cubicBezTo>
                      <a:cubicBezTo>
                        <a:pt x="3448" y="3645"/>
                        <a:pt x="4258" y="2834"/>
                        <a:pt x="4270" y="1842"/>
                      </a:cubicBezTo>
                      <a:cubicBezTo>
                        <a:pt x="4270" y="735"/>
                        <a:pt x="3364" y="0"/>
                        <a:pt x="242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864" name="Google Shape;864;p21"/>
                <p:cNvSpPr/>
                <p:nvPr/>
              </p:nvSpPr>
              <p:spPr>
                <a:xfrm>
                  <a:off x="4926333" y="4057831"/>
                  <a:ext cx="9336" cy="9328"/>
                </a:xfrm>
                <a:custGeom>
                  <a:rect b="b" l="l" r="r" t="t"/>
                  <a:pathLst>
                    <a:path extrusionOk="0" h="1186" w="1187">
                      <a:moveTo>
                        <a:pt x="594" y="0"/>
                      </a:moveTo>
                      <a:cubicBezTo>
                        <a:pt x="267" y="0"/>
                        <a:pt x="1" y="266"/>
                        <a:pt x="1" y="593"/>
                      </a:cubicBezTo>
                      <a:cubicBezTo>
                        <a:pt x="1" y="920"/>
                        <a:pt x="267" y="1186"/>
                        <a:pt x="594" y="1186"/>
                      </a:cubicBezTo>
                      <a:cubicBezTo>
                        <a:pt x="920" y="1186"/>
                        <a:pt x="1186" y="920"/>
                        <a:pt x="1186" y="593"/>
                      </a:cubicBezTo>
                      <a:cubicBezTo>
                        <a:pt x="1186" y="266"/>
                        <a:pt x="920" y="0"/>
                        <a:pt x="59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sp>
            <p:nvSpPr>
              <p:cNvPr id="865" name="Google Shape;865;p21"/>
              <p:cNvSpPr/>
              <p:nvPr/>
            </p:nvSpPr>
            <p:spPr>
              <a:xfrm>
                <a:off x="4713506" y="3934476"/>
                <a:ext cx="33497" cy="28692"/>
              </a:xfrm>
              <a:custGeom>
                <a:rect b="b" l="l" r="r" t="t"/>
                <a:pathLst>
                  <a:path extrusionOk="0" h="3648" w="4259">
                    <a:moveTo>
                      <a:pt x="2422" y="0"/>
                    </a:moveTo>
                    <a:cubicBezTo>
                      <a:pt x="1974" y="0"/>
                      <a:pt x="1518" y="167"/>
                      <a:pt x="1150" y="539"/>
                    </a:cubicBezTo>
                    <a:cubicBezTo>
                      <a:pt x="0" y="1688"/>
                      <a:pt x="811" y="3648"/>
                      <a:pt x="2432" y="3648"/>
                    </a:cubicBezTo>
                    <a:cubicBezTo>
                      <a:pt x="3436" y="3648"/>
                      <a:pt x="4258" y="2838"/>
                      <a:pt x="4258" y="1821"/>
                    </a:cubicBezTo>
                    <a:cubicBezTo>
                      <a:pt x="4258" y="726"/>
                      <a:pt x="3357" y="0"/>
                      <a:pt x="2422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866" name="Google Shape;866;p21"/>
              <p:cNvSpPr/>
              <p:nvPr/>
            </p:nvSpPr>
            <p:spPr>
              <a:xfrm>
                <a:off x="4727970" y="3944135"/>
                <a:ext cx="9328" cy="9430"/>
              </a:xfrm>
              <a:custGeom>
                <a:rect b="b" l="l" r="r" t="t"/>
                <a:pathLst>
                  <a:path extrusionOk="0" h="1199" w="1186">
                    <a:moveTo>
                      <a:pt x="593" y="1"/>
                    </a:moveTo>
                    <a:cubicBezTo>
                      <a:pt x="266" y="1"/>
                      <a:pt x="0" y="267"/>
                      <a:pt x="0" y="593"/>
                    </a:cubicBezTo>
                    <a:cubicBezTo>
                      <a:pt x="0" y="932"/>
                      <a:pt x="266" y="1198"/>
                      <a:pt x="593" y="1198"/>
                    </a:cubicBezTo>
                    <a:cubicBezTo>
                      <a:pt x="919" y="1198"/>
                      <a:pt x="1186" y="932"/>
                      <a:pt x="1186" y="593"/>
                    </a:cubicBezTo>
                    <a:cubicBezTo>
                      <a:pt x="1186" y="267"/>
                      <a:pt x="919" y="1"/>
                      <a:pt x="593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867" name="Google Shape;867;p21"/>
              <p:cNvGrpSpPr/>
              <p:nvPr/>
            </p:nvGrpSpPr>
            <p:grpSpPr>
              <a:xfrm>
                <a:off x="4762623" y="3837847"/>
                <a:ext cx="42416" cy="36273"/>
                <a:chOff x="4762623" y="3837847"/>
                <a:chExt cx="42416" cy="36273"/>
              </a:xfrm>
            </p:grpSpPr>
            <p:sp>
              <p:nvSpPr>
                <p:cNvPr id="868" name="Google Shape;868;p21"/>
                <p:cNvSpPr/>
                <p:nvPr/>
              </p:nvSpPr>
              <p:spPr>
                <a:xfrm>
                  <a:off x="4762623" y="3837847"/>
                  <a:ext cx="42416" cy="36273"/>
                </a:xfrm>
                <a:custGeom>
                  <a:rect b="b" l="l" r="r" t="t"/>
                  <a:pathLst>
                    <a:path extrusionOk="0" h="4612" w="5393">
                      <a:moveTo>
                        <a:pt x="3064" y="1"/>
                      </a:moveTo>
                      <a:cubicBezTo>
                        <a:pt x="2496" y="1"/>
                        <a:pt x="1918" y="211"/>
                        <a:pt x="1449" y="680"/>
                      </a:cubicBezTo>
                      <a:cubicBezTo>
                        <a:pt x="1" y="2128"/>
                        <a:pt x="1033" y="4611"/>
                        <a:pt x="3067" y="4611"/>
                      </a:cubicBezTo>
                      <a:cubicBezTo>
                        <a:pt x="3072" y="4611"/>
                        <a:pt x="3077" y="4611"/>
                        <a:pt x="3082" y="4611"/>
                      </a:cubicBezTo>
                      <a:cubicBezTo>
                        <a:pt x="4352" y="4611"/>
                        <a:pt x="5380" y="3583"/>
                        <a:pt x="5392" y="2313"/>
                      </a:cubicBezTo>
                      <a:cubicBezTo>
                        <a:pt x="5392" y="921"/>
                        <a:pt x="4251" y="1"/>
                        <a:pt x="306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869" name="Google Shape;869;p21"/>
                <p:cNvSpPr/>
                <p:nvPr/>
              </p:nvSpPr>
              <p:spPr>
                <a:xfrm>
                  <a:off x="4775538" y="3847568"/>
                  <a:ext cx="19796" cy="16957"/>
                </a:xfrm>
                <a:custGeom>
                  <a:rect b="b" l="l" r="r" t="t"/>
                  <a:pathLst>
                    <a:path extrusionOk="0" h="2156" w="2517">
                      <a:moveTo>
                        <a:pt x="1440" y="0"/>
                      </a:moveTo>
                      <a:cubicBezTo>
                        <a:pt x="484" y="0"/>
                        <a:pt x="0" y="1162"/>
                        <a:pt x="678" y="1839"/>
                      </a:cubicBezTo>
                      <a:cubicBezTo>
                        <a:pt x="896" y="2058"/>
                        <a:pt x="1165" y="2155"/>
                        <a:pt x="1429" y="2155"/>
                      </a:cubicBezTo>
                      <a:cubicBezTo>
                        <a:pt x="1984" y="2155"/>
                        <a:pt x="2517" y="1724"/>
                        <a:pt x="2517" y="1077"/>
                      </a:cubicBezTo>
                      <a:cubicBezTo>
                        <a:pt x="2517" y="484"/>
                        <a:pt x="2045" y="0"/>
                        <a:pt x="1440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870" name="Google Shape;870;p21"/>
              <p:cNvGrpSpPr/>
              <p:nvPr/>
            </p:nvGrpSpPr>
            <p:grpSpPr>
              <a:xfrm>
                <a:off x="4746044" y="4104966"/>
                <a:ext cx="33497" cy="28699"/>
                <a:chOff x="4746044" y="4104966"/>
                <a:chExt cx="33497" cy="28699"/>
              </a:xfrm>
            </p:grpSpPr>
            <p:sp>
              <p:nvSpPr>
                <p:cNvPr id="871" name="Google Shape;871;p21"/>
                <p:cNvSpPr/>
                <p:nvPr/>
              </p:nvSpPr>
              <p:spPr>
                <a:xfrm>
                  <a:off x="4746044" y="4104966"/>
                  <a:ext cx="33497" cy="28699"/>
                </a:xfrm>
                <a:custGeom>
                  <a:rect b="b" l="l" r="r" t="t"/>
                  <a:pathLst>
                    <a:path extrusionOk="0" h="3649" w="4259">
                      <a:moveTo>
                        <a:pt x="2428" y="1"/>
                      </a:moveTo>
                      <a:cubicBezTo>
                        <a:pt x="1979" y="1"/>
                        <a:pt x="1522" y="167"/>
                        <a:pt x="1150" y="540"/>
                      </a:cubicBezTo>
                      <a:cubicBezTo>
                        <a:pt x="0" y="1677"/>
                        <a:pt x="811" y="3648"/>
                        <a:pt x="2432" y="3648"/>
                      </a:cubicBezTo>
                      <a:cubicBezTo>
                        <a:pt x="3436" y="3648"/>
                        <a:pt x="4259" y="2826"/>
                        <a:pt x="4259" y="1822"/>
                      </a:cubicBezTo>
                      <a:cubicBezTo>
                        <a:pt x="4259" y="726"/>
                        <a:pt x="3363" y="1"/>
                        <a:pt x="242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872" name="Google Shape;872;p21"/>
                <p:cNvSpPr/>
                <p:nvPr/>
              </p:nvSpPr>
              <p:spPr>
                <a:xfrm>
                  <a:off x="4758887" y="4114632"/>
                  <a:ext cx="11042" cy="9375"/>
                </a:xfrm>
                <a:custGeom>
                  <a:rect b="b" l="l" r="r" t="t"/>
                  <a:pathLst>
                    <a:path extrusionOk="0" h="1192" w="1404">
                      <a:moveTo>
                        <a:pt x="799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7" y="1137"/>
                        <a:pt x="645" y="1191"/>
                        <a:pt x="792" y="1191"/>
                      </a:cubicBezTo>
                      <a:cubicBezTo>
                        <a:pt x="1099" y="1191"/>
                        <a:pt x="1396" y="953"/>
                        <a:pt x="1404" y="593"/>
                      </a:cubicBezTo>
                      <a:cubicBezTo>
                        <a:pt x="1404" y="266"/>
                        <a:pt x="1126" y="0"/>
                        <a:pt x="79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873" name="Google Shape;873;p21"/>
              <p:cNvGrpSpPr/>
              <p:nvPr/>
            </p:nvGrpSpPr>
            <p:grpSpPr>
              <a:xfrm>
                <a:off x="4859646" y="4162554"/>
                <a:ext cx="33591" cy="28762"/>
                <a:chOff x="4859646" y="4162554"/>
                <a:chExt cx="33591" cy="28762"/>
              </a:xfrm>
            </p:grpSpPr>
            <p:sp>
              <p:nvSpPr>
                <p:cNvPr id="874" name="Google Shape;874;p21"/>
                <p:cNvSpPr/>
                <p:nvPr/>
              </p:nvSpPr>
              <p:spPr>
                <a:xfrm>
                  <a:off x="4859646" y="4162554"/>
                  <a:ext cx="33591" cy="28762"/>
                </a:xfrm>
                <a:custGeom>
                  <a:rect b="b" l="l" r="r" t="t"/>
                  <a:pathLst>
                    <a:path extrusionOk="0" h="3657" w="4271">
                      <a:moveTo>
                        <a:pt x="2423" y="0"/>
                      </a:moveTo>
                      <a:cubicBezTo>
                        <a:pt x="1975" y="0"/>
                        <a:pt x="1520" y="166"/>
                        <a:pt x="1149" y="536"/>
                      </a:cubicBezTo>
                      <a:cubicBezTo>
                        <a:pt x="0" y="1685"/>
                        <a:pt x="823" y="3657"/>
                        <a:pt x="2444" y="3657"/>
                      </a:cubicBezTo>
                      <a:cubicBezTo>
                        <a:pt x="3448" y="3657"/>
                        <a:pt x="4258" y="2834"/>
                        <a:pt x="4270" y="1830"/>
                      </a:cubicBezTo>
                      <a:cubicBezTo>
                        <a:pt x="4270" y="732"/>
                        <a:pt x="3365" y="0"/>
                        <a:pt x="242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875" name="Google Shape;875;p21"/>
                <p:cNvSpPr/>
                <p:nvPr/>
              </p:nvSpPr>
              <p:spPr>
                <a:xfrm>
                  <a:off x="4874196" y="4172283"/>
                  <a:ext cx="9336" cy="9336"/>
                </a:xfrm>
                <a:custGeom>
                  <a:rect b="b" l="l" r="r" t="t"/>
                  <a:pathLst>
                    <a:path extrusionOk="0" h="1187" w="1187">
                      <a:moveTo>
                        <a:pt x="594" y="1"/>
                      </a:moveTo>
                      <a:cubicBezTo>
                        <a:pt x="267" y="1"/>
                        <a:pt x="1" y="267"/>
                        <a:pt x="1" y="593"/>
                      </a:cubicBezTo>
                      <a:cubicBezTo>
                        <a:pt x="1" y="920"/>
                        <a:pt x="267" y="1186"/>
                        <a:pt x="594" y="1186"/>
                      </a:cubicBezTo>
                      <a:cubicBezTo>
                        <a:pt x="920" y="1186"/>
                        <a:pt x="1186" y="920"/>
                        <a:pt x="1186" y="593"/>
                      </a:cubicBezTo>
                      <a:cubicBezTo>
                        <a:pt x="1186" y="267"/>
                        <a:pt x="920" y="1"/>
                        <a:pt x="59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</p:grpSp>
        <p:grpSp>
          <p:nvGrpSpPr>
            <p:cNvPr id="876" name="Google Shape;876;p21"/>
            <p:cNvGrpSpPr/>
            <p:nvPr/>
          </p:nvGrpSpPr>
          <p:grpSpPr>
            <a:xfrm>
              <a:off x="3597785" y="3274438"/>
              <a:ext cx="855610" cy="1122100"/>
              <a:chOff x="3597785" y="3274438"/>
              <a:chExt cx="855610" cy="1122100"/>
            </a:xfrm>
          </p:grpSpPr>
          <p:grpSp>
            <p:nvGrpSpPr>
              <p:cNvPr id="877" name="Google Shape;877;p21"/>
              <p:cNvGrpSpPr/>
              <p:nvPr/>
            </p:nvGrpSpPr>
            <p:grpSpPr>
              <a:xfrm>
                <a:off x="3617857" y="3284717"/>
                <a:ext cx="826785" cy="1099165"/>
                <a:chOff x="3617857" y="3284717"/>
                <a:chExt cx="826785" cy="1099165"/>
              </a:xfrm>
            </p:grpSpPr>
            <p:sp>
              <p:nvSpPr>
                <p:cNvPr id="878" name="Google Shape;878;p21"/>
                <p:cNvSpPr/>
                <p:nvPr/>
              </p:nvSpPr>
              <p:spPr>
                <a:xfrm>
                  <a:off x="4155028" y="3869354"/>
                  <a:ext cx="289613" cy="514528"/>
                </a:xfrm>
                <a:custGeom>
                  <a:rect b="b" l="l" r="r" t="t"/>
                  <a:pathLst>
                    <a:path extrusionOk="0" fill="none" h="65420" w="36823">
                      <a:moveTo>
                        <a:pt x="5928" y="64827"/>
                      </a:moveTo>
                      <a:lnTo>
                        <a:pt x="6158" y="49755"/>
                      </a:lnTo>
                      <a:lnTo>
                        <a:pt x="8202" y="42327"/>
                      </a:lnTo>
                      <a:lnTo>
                        <a:pt x="8795" y="36351"/>
                      </a:lnTo>
                      <a:lnTo>
                        <a:pt x="8795" y="28912"/>
                      </a:lnTo>
                      <a:lnTo>
                        <a:pt x="3049" y="23347"/>
                      </a:lnTo>
                      <a:lnTo>
                        <a:pt x="0" y="12291"/>
                      </a:lnTo>
                      <a:lnTo>
                        <a:pt x="11601" y="1"/>
                      </a:lnTo>
                      <a:lnTo>
                        <a:pt x="19319" y="4259"/>
                      </a:lnTo>
                      <a:lnTo>
                        <a:pt x="27266" y="11747"/>
                      </a:lnTo>
                      <a:lnTo>
                        <a:pt x="36823" y="15472"/>
                      </a:lnTo>
                      <a:lnTo>
                        <a:pt x="34827" y="25803"/>
                      </a:lnTo>
                      <a:lnTo>
                        <a:pt x="26722" y="36944"/>
                      </a:lnTo>
                      <a:lnTo>
                        <a:pt x="19924" y="49198"/>
                      </a:lnTo>
                      <a:lnTo>
                        <a:pt x="11008" y="60690"/>
                      </a:lnTo>
                      <a:lnTo>
                        <a:pt x="5335" y="65420"/>
                      </a:lnTo>
                    </a:path>
                  </a:pathLst>
                </a:custGeom>
                <a:noFill/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879" name="Google Shape;879;p21"/>
                <p:cNvSpPr/>
                <p:nvPr/>
              </p:nvSpPr>
              <p:spPr>
                <a:xfrm>
                  <a:off x="3617857" y="3284717"/>
                  <a:ext cx="662957" cy="685970"/>
                </a:xfrm>
                <a:custGeom>
                  <a:rect b="b" l="l" r="r" t="t"/>
                  <a:pathLst>
                    <a:path extrusionOk="0" fill="none" h="87218" w="84292">
                      <a:moveTo>
                        <a:pt x="79900" y="75157"/>
                      </a:moveTo>
                      <a:lnTo>
                        <a:pt x="77916" y="83262"/>
                      </a:lnTo>
                      <a:lnTo>
                        <a:pt x="68299" y="87218"/>
                      </a:lnTo>
                      <a:lnTo>
                        <a:pt x="61610" y="72314"/>
                      </a:lnTo>
                      <a:lnTo>
                        <a:pt x="48376" y="64524"/>
                      </a:lnTo>
                      <a:lnTo>
                        <a:pt x="37489" y="50685"/>
                      </a:lnTo>
                      <a:lnTo>
                        <a:pt x="32771" y="39181"/>
                      </a:lnTo>
                      <a:lnTo>
                        <a:pt x="28525" y="27000"/>
                      </a:lnTo>
                      <a:lnTo>
                        <a:pt x="19779" y="19379"/>
                      </a:lnTo>
                      <a:lnTo>
                        <a:pt x="1" y="14057"/>
                      </a:lnTo>
                      <a:lnTo>
                        <a:pt x="5227" y="0"/>
                      </a:lnTo>
                      <a:lnTo>
                        <a:pt x="40380" y="3605"/>
                      </a:lnTo>
                      <a:lnTo>
                        <a:pt x="53662" y="9254"/>
                      </a:lnTo>
                      <a:lnTo>
                        <a:pt x="56711" y="17734"/>
                      </a:lnTo>
                      <a:lnTo>
                        <a:pt x="69727" y="26177"/>
                      </a:lnTo>
                      <a:lnTo>
                        <a:pt x="84291" y="20649"/>
                      </a:lnTo>
                      <a:lnTo>
                        <a:pt x="79465" y="38165"/>
                      </a:lnTo>
                      <a:lnTo>
                        <a:pt x="72207" y="46960"/>
                      </a:lnTo>
                      <a:lnTo>
                        <a:pt x="64791" y="54677"/>
                      </a:lnTo>
                      <a:lnTo>
                        <a:pt x="54497" y="63206"/>
                      </a:lnTo>
                      <a:lnTo>
                        <a:pt x="62094" y="63556"/>
                      </a:lnTo>
                      <a:lnTo>
                        <a:pt x="66098" y="74335"/>
                      </a:lnTo>
                      <a:close/>
                    </a:path>
                  </a:pathLst>
                </a:custGeom>
                <a:noFill/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880" name="Google Shape;880;p21"/>
                <p:cNvSpPr/>
                <p:nvPr/>
              </p:nvSpPr>
              <p:spPr>
                <a:xfrm>
                  <a:off x="4230666" y="3943372"/>
                  <a:ext cx="15612" cy="77934"/>
                </a:xfrm>
                <a:custGeom>
                  <a:rect b="b" l="l" r="r" t="t"/>
                  <a:pathLst>
                    <a:path extrusionOk="0" fill="none" h="9909" w="1985">
                      <a:moveTo>
                        <a:pt x="1984" y="9908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881" name="Google Shape;881;p21"/>
                <p:cNvSpPr/>
                <p:nvPr/>
              </p:nvSpPr>
              <p:spPr>
                <a:xfrm>
                  <a:off x="4230666" y="3902843"/>
                  <a:ext cx="138817" cy="116937"/>
                </a:xfrm>
                <a:custGeom>
                  <a:rect b="b" l="l" r="r" t="t"/>
                  <a:pathLst>
                    <a:path extrusionOk="0" fill="none" h="14868" w="17650">
                      <a:moveTo>
                        <a:pt x="11952" y="14868"/>
                      </a:moveTo>
                      <a:lnTo>
                        <a:pt x="0" y="4670"/>
                      </a:lnTo>
                      <a:lnTo>
                        <a:pt x="9702" y="1"/>
                      </a:lnTo>
                      <a:lnTo>
                        <a:pt x="17649" y="7489"/>
                      </a:lnTo>
                      <a:close/>
                    </a:path>
                  </a:pathLst>
                </a:custGeom>
                <a:noFill/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882" name="Google Shape;882;p21"/>
                <p:cNvSpPr/>
                <p:nvPr/>
              </p:nvSpPr>
              <p:spPr>
                <a:xfrm>
                  <a:off x="4234473" y="3939573"/>
                  <a:ext cx="143953" cy="22171"/>
                </a:xfrm>
                <a:custGeom>
                  <a:rect b="b" l="l" r="r" t="t"/>
                  <a:pathLst>
                    <a:path extrusionOk="0" fill="none" h="2819" w="18303">
                      <a:moveTo>
                        <a:pt x="0" y="0"/>
                      </a:moveTo>
                      <a:lnTo>
                        <a:pt x="18303" y="2819"/>
                      </a:lnTo>
                    </a:path>
                  </a:pathLst>
                </a:custGeom>
                <a:noFill/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883" name="Google Shape;883;p21"/>
                <p:cNvSpPr/>
                <p:nvPr/>
              </p:nvSpPr>
              <p:spPr>
                <a:xfrm>
                  <a:off x="4300405" y="4023579"/>
                  <a:ext cx="24264" cy="112650"/>
                </a:xfrm>
                <a:custGeom>
                  <a:rect b="b" l="l" r="r" t="t"/>
                  <a:pathLst>
                    <a:path extrusionOk="0" fill="none" h="14323" w="3085">
                      <a:moveTo>
                        <a:pt x="0" y="14323"/>
                      </a:moveTo>
                      <a:lnTo>
                        <a:pt x="3085" y="0"/>
                      </a:lnTo>
                    </a:path>
                  </a:pathLst>
                </a:custGeom>
                <a:noFill/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884" name="Google Shape;884;p21"/>
                <p:cNvSpPr/>
                <p:nvPr/>
              </p:nvSpPr>
              <p:spPr>
                <a:xfrm>
                  <a:off x="4324661" y="4019772"/>
                  <a:ext cx="40544" cy="140154"/>
                </a:xfrm>
                <a:custGeom>
                  <a:rect b="b" l="l" r="r" t="t"/>
                  <a:pathLst>
                    <a:path extrusionOk="0" fill="none" h="17820" w="5155">
                      <a:moveTo>
                        <a:pt x="1" y="1"/>
                      </a:moveTo>
                      <a:lnTo>
                        <a:pt x="5154" y="17819"/>
                      </a:lnTo>
                    </a:path>
                  </a:pathLst>
                </a:custGeom>
                <a:noFill/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885" name="Google Shape;885;p21"/>
                <p:cNvSpPr/>
                <p:nvPr/>
              </p:nvSpPr>
              <p:spPr>
                <a:xfrm>
                  <a:off x="4324661" y="4019772"/>
                  <a:ext cx="104282" cy="52522"/>
                </a:xfrm>
                <a:custGeom>
                  <a:rect b="b" l="l" r="r" t="t"/>
                  <a:pathLst>
                    <a:path extrusionOk="0" fill="none" h="6678" w="13259">
                      <a:moveTo>
                        <a:pt x="1" y="1"/>
                      </a:moveTo>
                      <a:lnTo>
                        <a:pt x="13259" y="6678"/>
                      </a:lnTo>
                    </a:path>
                  </a:pathLst>
                </a:custGeom>
                <a:noFill/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886" name="Google Shape;886;p21"/>
                <p:cNvSpPr/>
                <p:nvPr/>
              </p:nvSpPr>
              <p:spPr>
                <a:xfrm>
                  <a:off x="4328467" y="3989901"/>
                  <a:ext cx="113421" cy="29879"/>
                </a:xfrm>
                <a:custGeom>
                  <a:rect b="b" l="l" r="r" t="t"/>
                  <a:pathLst>
                    <a:path extrusionOk="0" fill="none" h="3799" w="14421">
                      <a:moveTo>
                        <a:pt x="14420" y="0"/>
                      </a:moveTo>
                      <a:lnTo>
                        <a:pt x="1" y="3799"/>
                      </a:lnTo>
                    </a:path>
                  </a:pathLst>
                </a:custGeom>
                <a:noFill/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887" name="Google Shape;887;p21"/>
                <p:cNvSpPr/>
                <p:nvPr/>
              </p:nvSpPr>
              <p:spPr>
                <a:xfrm>
                  <a:off x="4224193" y="4019772"/>
                  <a:ext cx="23886" cy="76975"/>
                </a:xfrm>
                <a:custGeom>
                  <a:rect b="b" l="l" r="r" t="t"/>
                  <a:pathLst>
                    <a:path extrusionOk="0" fill="none" h="9787" w="3037">
                      <a:moveTo>
                        <a:pt x="1" y="9787"/>
                      </a:moveTo>
                      <a:lnTo>
                        <a:pt x="3037" y="1"/>
                      </a:lnTo>
                    </a:path>
                  </a:pathLst>
                </a:custGeom>
                <a:noFill/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888" name="Google Shape;888;p21"/>
                <p:cNvSpPr/>
                <p:nvPr/>
              </p:nvSpPr>
              <p:spPr>
                <a:xfrm>
                  <a:off x="4248071" y="4019772"/>
                  <a:ext cx="52342" cy="116457"/>
                </a:xfrm>
                <a:custGeom>
                  <a:rect b="b" l="l" r="r" t="t"/>
                  <a:pathLst>
                    <a:path extrusionOk="0" fill="none" h="14807" w="6655">
                      <a:moveTo>
                        <a:pt x="1" y="1"/>
                      </a:moveTo>
                      <a:lnTo>
                        <a:pt x="6654" y="14807"/>
                      </a:lnTo>
                    </a:path>
                  </a:pathLst>
                </a:custGeom>
                <a:noFill/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889" name="Google Shape;889;p21"/>
                <p:cNvSpPr/>
                <p:nvPr/>
              </p:nvSpPr>
              <p:spPr>
                <a:xfrm>
                  <a:off x="4300405" y="4138982"/>
                  <a:ext cx="6567" cy="119029"/>
                </a:xfrm>
                <a:custGeom>
                  <a:rect b="b" l="l" r="r" t="t"/>
                  <a:pathLst>
                    <a:path extrusionOk="0" fill="none" h="15134" w="835">
                      <a:moveTo>
                        <a:pt x="0" y="1"/>
                      </a:moveTo>
                      <a:lnTo>
                        <a:pt x="835" y="15134"/>
                      </a:lnTo>
                    </a:path>
                  </a:pathLst>
                </a:custGeom>
                <a:noFill/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890" name="Google Shape;890;p21"/>
                <p:cNvSpPr/>
                <p:nvPr/>
              </p:nvSpPr>
              <p:spPr>
                <a:xfrm>
                  <a:off x="4219726" y="4200164"/>
                  <a:ext cx="85343" cy="60513"/>
                </a:xfrm>
                <a:custGeom>
                  <a:rect b="b" l="l" r="r" t="t"/>
                  <a:pathLst>
                    <a:path extrusionOk="0" fill="none" h="7694" w="10851">
                      <a:moveTo>
                        <a:pt x="0" y="0"/>
                      </a:moveTo>
                      <a:lnTo>
                        <a:pt x="10851" y="7694"/>
                      </a:lnTo>
                    </a:path>
                  </a:pathLst>
                </a:custGeom>
                <a:noFill/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891" name="Google Shape;891;p21"/>
                <p:cNvSpPr/>
                <p:nvPr/>
              </p:nvSpPr>
              <p:spPr>
                <a:xfrm>
                  <a:off x="4223430" y="4137275"/>
                  <a:ext cx="81930" cy="15132"/>
                </a:xfrm>
                <a:custGeom>
                  <a:rect b="b" l="l" r="r" t="t"/>
                  <a:pathLst>
                    <a:path extrusionOk="0" fill="none" h="1924" w="10417">
                      <a:moveTo>
                        <a:pt x="1" y="1923"/>
                      </a:moveTo>
                      <a:lnTo>
                        <a:pt x="10416" y="0"/>
                      </a:lnTo>
                    </a:path>
                  </a:pathLst>
                </a:custGeom>
                <a:noFill/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892" name="Google Shape;892;p21"/>
                <p:cNvSpPr/>
                <p:nvPr/>
              </p:nvSpPr>
              <p:spPr>
                <a:xfrm>
                  <a:off x="4303638" y="4138982"/>
                  <a:ext cx="59947" cy="23894"/>
                </a:xfrm>
                <a:custGeom>
                  <a:rect b="b" l="l" r="r" t="t"/>
                  <a:pathLst>
                    <a:path extrusionOk="0" fill="none" h="3038" w="7622">
                      <a:moveTo>
                        <a:pt x="7621" y="3037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893" name="Google Shape;893;p21"/>
                <p:cNvSpPr/>
                <p:nvPr/>
              </p:nvSpPr>
              <p:spPr>
                <a:xfrm>
                  <a:off x="4201644" y="4267237"/>
                  <a:ext cx="39970" cy="77164"/>
                </a:xfrm>
                <a:custGeom>
                  <a:rect b="b" l="l" r="r" t="t"/>
                  <a:pathLst>
                    <a:path extrusionOk="0" fill="none" h="9811" w="5082">
                      <a:moveTo>
                        <a:pt x="1" y="0"/>
                      </a:moveTo>
                      <a:lnTo>
                        <a:pt x="5081" y="9811"/>
                      </a:lnTo>
                    </a:path>
                  </a:pathLst>
                </a:custGeom>
                <a:noFill/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894" name="Google Shape;894;p21"/>
                <p:cNvSpPr/>
                <p:nvPr/>
              </p:nvSpPr>
              <p:spPr>
                <a:xfrm>
                  <a:off x="4203831" y="4258003"/>
                  <a:ext cx="103142" cy="9241"/>
                </a:xfrm>
                <a:custGeom>
                  <a:rect b="b" l="l" r="r" t="t"/>
                  <a:pathLst>
                    <a:path extrusionOk="0" fill="none" h="1175" w="13114">
                      <a:moveTo>
                        <a:pt x="1" y="1174"/>
                      </a:moveTo>
                      <a:lnTo>
                        <a:pt x="13114" y="1"/>
                      </a:lnTo>
                    </a:path>
                  </a:pathLst>
                </a:custGeom>
                <a:noFill/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895" name="Google Shape;895;p21"/>
                <p:cNvSpPr/>
                <p:nvPr/>
              </p:nvSpPr>
              <p:spPr>
                <a:xfrm>
                  <a:off x="4179001" y="3943372"/>
                  <a:ext cx="51673" cy="104951"/>
                </a:xfrm>
                <a:custGeom>
                  <a:rect b="b" l="l" r="r" t="t"/>
                  <a:pathLst>
                    <a:path extrusionOk="0" fill="none" h="13344" w="6570">
                      <a:moveTo>
                        <a:pt x="1" y="13344"/>
                      </a:moveTo>
                      <a:lnTo>
                        <a:pt x="6569" y="1"/>
                      </a:lnTo>
                    </a:path>
                  </a:pathLst>
                </a:custGeom>
                <a:noFill/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896" name="Google Shape;896;p21"/>
                <p:cNvSpPr/>
                <p:nvPr/>
              </p:nvSpPr>
              <p:spPr>
                <a:xfrm>
                  <a:off x="4248071" y="4019772"/>
                  <a:ext cx="76597" cy="8"/>
                </a:xfrm>
                <a:custGeom>
                  <a:rect b="b" l="l" r="r" t="t"/>
                  <a:pathLst>
                    <a:path extrusionOk="0" fill="none" h="1" w="9739">
                      <a:moveTo>
                        <a:pt x="1" y="1"/>
                      </a:moveTo>
                      <a:lnTo>
                        <a:pt x="9739" y="1"/>
                      </a:lnTo>
                    </a:path>
                  </a:pathLst>
                </a:custGeom>
                <a:noFill/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897" name="Google Shape;897;p21"/>
                <p:cNvSpPr/>
                <p:nvPr/>
              </p:nvSpPr>
              <p:spPr>
                <a:xfrm>
                  <a:off x="4219529" y="4138982"/>
                  <a:ext cx="84116" cy="63282"/>
                </a:xfrm>
                <a:custGeom>
                  <a:rect b="b" l="l" r="r" t="t"/>
                  <a:pathLst>
                    <a:path extrusionOk="0" fill="none" h="8046" w="10695">
                      <a:moveTo>
                        <a:pt x="1" y="8045"/>
                      </a:moveTo>
                      <a:lnTo>
                        <a:pt x="10694" y="1"/>
                      </a:lnTo>
                    </a:path>
                  </a:pathLst>
                </a:custGeom>
                <a:noFill/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898" name="Google Shape;898;p21"/>
                <p:cNvSpPr/>
                <p:nvPr/>
              </p:nvSpPr>
              <p:spPr>
                <a:xfrm>
                  <a:off x="3654964" y="3289853"/>
                  <a:ext cx="46820" cy="63848"/>
                </a:xfrm>
                <a:custGeom>
                  <a:rect b="b" l="l" r="r" t="t"/>
                  <a:pathLst>
                    <a:path extrusionOk="0" fill="none" h="8118" w="5953">
                      <a:moveTo>
                        <a:pt x="1" y="0"/>
                      </a:moveTo>
                      <a:lnTo>
                        <a:pt x="5952" y="8117"/>
                      </a:lnTo>
                    </a:path>
                  </a:pathLst>
                </a:custGeom>
                <a:noFill/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899" name="Google Shape;899;p21"/>
                <p:cNvSpPr/>
                <p:nvPr/>
              </p:nvSpPr>
              <p:spPr>
                <a:xfrm>
                  <a:off x="3619760" y="3353693"/>
                  <a:ext cx="85736" cy="36730"/>
                </a:xfrm>
                <a:custGeom>
                  <a:rect b="b" l="l" r="r" t="t"/>
                  <a:pathLst>
                    <a:path extrusionOk="0" fill="none" h="4670" w="10901">
                      <a:moveTo>
                        <a:pt x="1" y="4670"/>
                      </a:moveTo>
                      <a:lnTo>
                        <a:pt x="10900" y="0"/>
                      </a:lnTo>
                    </a:path>
                  </a:pathLst>
                </a:custGeom>
                <a:noFill/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900" name="Google Shape;900;p21"/>
                <p:cNvSpPr/>
                <p:nvPr/>
              </p:nvSpPr>
              <p:spPr>
                <a:xfrm>
                  <a:off x="3703011" y="3354739"/>
                  <a:ext cx="70415" cy="79350"/>
                </a:xfrm>
                <a:custGeom>
                  <a:rect b="b" l="l" r="r" t="t"/>
                  <a:pathLst>
                    <a:path extrusionOk="0" fill="none" h="10089" w="8953">
                      <a:moveTo>
                        <a:pt x="1" y="0"/>
                      </a:moveTo>
                      <a:lnTo>
                        <a:pt x="8952" y="10089"/>
                      </a:lnTo>
                    </a:path>
                  </a:pathLst>
                </a:custGeom>
                <a:noFill/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901" name="Google Shape;901;p21"/>
                <p:cNvSpPr/>
                <p:nvPr/>
              </p:nvSpPr>
              <p:spPr>
                <a:xfrm>
                  <a:off x="3779884" y="3366443"/>
                  <a:ext cx="34449" cy="67647"/>
                </a:xfrm>
                <a:custGeom>
                  <a:rect b="b" l="l" r="r" t="t"/>
                  <a:pathLst>
                    <a:path extrusionOk="0" fill="none" h="8601" w="4380">
                      <a:moveTo>
                        <a:pt x="1" y="8601"/>
                      </a:moveTo>
                      <a:lnTo>
                        <a:pt x="4380" y="0"/>
                      </a:lnTo>
                    </a:path>
                  </a:pathLst>
                </a:custGeom>
                <a:noFill/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902" name="Google Shape;902;p21"/>
                <p:cNvSpPr/>
                <p:nvPr/>
              </p:nvSpPr>
              <p:spPr>
                <a:xfrm>
                  <a:off x="3701776" y="3353693"/>
                  <a:ext cx="116363" cy="12757"/>
                </a:xfrm>
                <a:custGeom>
                  <a:rect b="b" l="l" r="r" t="t"/>
                  <a:pathLst>
                    <a:path extrusionOk="0" fill="none" h="1622" w="14795">
                      <a:moveTo>
                        <a:pt x="14795" y="1621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903" name="Google Shape;903;p21"/>
                <p:cNvSpPr/>
                <p:nvPr/>
              </p:nvSpPr>
              <p:spPr>
                <a:xfrm>
                  <a:off x="3701776" y="3313063"/>
                  <a:ext cx="227204" cy="40638"/>
                </a:xfrm>
                <a:custGeom>
                  <a:rect b="b" l="l" r="r" t="t"/>
                  <a:pathLst>
                    <a:path extrusionOk="0" fill="none" h="5167" w="28888">
                      <a:moveTo>
                        <a:pt x="28887" y="1"/>
                      </a:moveTo>
                      <a:lnTo>
                        <a:pt x="0" y="5166"/>
                      </a:lnTo>
                    </a:path>
                  </a:pathLst>
                </a:custGeom>
                <a:noFill/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904" name="Google Shape;904;p21"/>
                <p:cNvSpPr/>
                <p:nvPr/>
              </p:nvSpPr>
              <p:spPr>
                <a:xfrm>
                  <a:off x="3888633" y="3313063"/>
                  <a:ext cx="40347" cy="114467"/>
                </a:xfrm>
                <a:custGeom>
                  <a:rect b="b" l="l" r="r" t="t"/>
                  <a:pathLst>
                    <a:path extrusionOk="0" fill="none" h="14554" w="5130">
                      <a:moveTo>
                        <a:pt x="5129" y="1"/>
                      </a:moveTo>
                      <a:lnTo>
                        <a:pt x="0" y="14553"/>
                      </a:lnTo>
                    </a:path>
                  </a:pathLst>
                </a:custGeom>
                <a:noFill/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905" name="Google Shape;905;p21"/>
                <p:cNvSpPr/>
                <p:nvPr/>
              </p:nvSpPr>
              <p:spPr>
                <a:xfrm>
                  <a:off x="3814325" y="3366443"/>
                  <a:ext cx="74316" cy="61087"/>
                </a:xfrm>
                <a:custGeom>
                  <a:rect b="b" l="l" r="r" t="t"/>
                  <a:pathLst>
                    <a:path extrusionOk="0" fill="none" h="7767" w="9449">
                      <a:moveTo>
                        <a:pt x="1" y="0"/>
                      </a:moveTo>
                      <a:lnTo>
                        <a:pt x="9448" y="7766"/>
                      </a:lnTo>
                    </a:path>
                  </a:pathLst>
                </a:custGeom>
                <a:noFill/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906" name="Google Shape;906;p21"/>
                <p:cNvSpPr/>
                <p:nvPr/>
              </p:nvSpPr>
              <p:spPr>
                <a:xfrm>
                  <a:off x="3838399" y="3427522"/>
                  <a:ext cx="50242" cy="67749"/>
                </a:xfrm>
                <a:custGeom>
                  <a:rect b="b" l="l" r="r" t="t"/>
                  <a:pathLst>
                    <a:path extrusionOk="0" fill="none" h="8614" w="6388">
                      <a:moveTo>
                        <a:pt x="0" y="8613"/>
                      </a:moveTo>
                      <a:lnTo>
                        <a:pt x="6387" y="0"/>
                      </a:lnTo>
                    </a:path>
                  </a:pathLst>
                </a:custGeom>
                <a:noFill/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907" name="Google Shape;907;p21"/>
                <p:cNvSpPr/>
                <p:nvPr/>
              </p:nvSpPr>
              <p:spPr>
                <a:xfrm>
                  <a:off x="3814325" y="3313063"/>
                  <a:ext cx="114656" cy="53388"/>
                </a:xfrm>
                <a:custGeom>
                  <a:rect b="b" l="l" r="r" t="t"/>
                  <a:pathLst>
                    <a:path extrusionOk="0" fill="none" h="6788" w="14578">
                      <a:moveTo>
                        <a:pt x="1" y="6787"/>
                      </a:moveTo>
                      <a:lnTo>
                        <a:pt x="14577" y="1"/>
                      </a:lnTo>
                    </a:path>
                  </a:pathLst>
                </a:custGeom>
                <a:noFill/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908" name="Google Shape;908;p21"/>
                <p:cNvSpPr/>
                <p:nvPr/>
              </p:nvSpPr>
              <p:spPr>
                <a:xfrm>
                  <a:off x="3888633" y="3427522"/>
                  <a:ext cx="55377" cy="76212"/>
                </a:xfrm>
                <a:custGeom>
                  <a:rect b="b" l="l" r="r" t="t"/>
                  <a:pathLst>
                    <a:path extrusionOk="0" fill="none" h="9690" w="7041">
                      <a:moveTo>
                        <a:pt x="0" y="0"/>
                      </a:moveTo>
                      <a:lnTo>
                        <a:pt x="7041" y="9690"/>
                      </a:lnTo>
                    </a:path>
                  </a:pathLst>
                </a:custGeom>
                <a:noFill/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909" name="Google Shape;909;p21"/>
                <p:cNvSpPr/>
                <p:nvPr/>
              </p:nvSpPr>
              <p:spPr>
                <a:xfrm>
                  <a:off x="3944003" y="3406208"/>
                  <a:ext cx="40631" cy="97526"/>
                </a:xfrm>
                <a:custGeom>
                  <a:rect b="b" l="l" r="r" t="t"/>
                  <a:pathLst>
                    <a:path extrusionOk="0" fill="none" h="12400" w="5166">
                      <a:moveTo>
                        <a:pt x="1" y="12400"/>
                      </a:moveTo>
                      <a:lnTo>
                        <a:pt x="5166" y="1"/>
                      </a:lnTo>
                    </a:path>
                  </a:pathLst>
                </a:custGeom>
                <a:noFill/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910" name="Google Shape;910;p21"/>
                <p:cNvSpPr/>
                <p:nvPr/>
              </p:nvSpPr>
              <p:spPr>
                <a:xfrm>
                  <a:off x="3984625" y="3357500"/>
                  <a:ext cx="55291" cy="48716"/>
                </a:xfrm>
                <a:custGeom>
                  <a:rect b="b" l="l" r="r" t="t"/>
                  <a:pathLst>
                    <a:path extrusionOk="0" fill="none" h="6194" w="7030">
                      <a:moveTo>
                        <a:pt x="1" y="6194"/>
                      </a:moveTo>
                      <a:lnTo>
                        <a:pt x="7029" y="0"/>
                      </a:lnTo>
                    </a:path>
                  </a:pathLst>
                </a:custGeom>
                <a:noFill/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911" name="Google Shape;911;p21"/>
                <p:cNvSpPr/>
                <p:nvPr/>
              </p:nvSpPr>
              <p:spPr>
                <a:xfrm>
                  <a:off x="3888633" y="3406208"/>
                  <a:ext cx="96000" cy="21322"/>
                </a:xfrm>
                <a:custGeom>
                  <a:rect b="b" l="l" r="r" t="t"/>
                  <a:pathLst>
                    <a:path extrusionOk="0" fill="none" h="2711" w="12206">
                      <a:moveTo>
                        <a:pt x="0" y="2710"/>
                      </a:moveTo>
                      <a:lnTo>
                        <a:pt x="12206" y="1"/>
                      </a:lnTo>
                    </a:path>
                  </a:pathLst>
                </a:custGeom>
                <a:noFill/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912" name="Google Shape;912;p21"/>
                <p:cNvSpPr/>
                <p:nvPr/>
              </p:nvSpPr>
              <p:spPr>
                <a:xfrm>
                  <a:off x="3984625" y="3406208"/>
                  <a:ext cx="42251" cy="136348"/>
                </a:xfrm>
                <a:custGeom>
                  <a:rect b="b" l="l" r="r" t="t"/>
                  <a:pathLst>
                    <a:path extrusionOk="0" fill="none" h="17336" w="5372">
                      <a:moveTo>
                        <a:pt x="1" y="1"/>
                      </a:moveTo>
                      <a:lnTo>
                        <a:pt x="5372" y="17335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913" name="Google Shape;913;p21"/>
                <p:cNvSpPr/>
                <p:nvPr/>
              </p:nvSpPr>
              <p:spPr>
                <a:xfrm>
                  <a:off x="4026868" y="3427522"/>
                  <a:ext cx="35597" cy="115033"/>
                </a:xfrm>
                <a:custGeom>
                  <a:rect b="b" l="l" r="r" t="t"/>
                  <a:pathLst>
                    <a:path extrusionOk="0" fill="none" h="14626" w="4526">
                      <a:moveTo>
                        <a:pt x="1" y="14625"/>
                      </a:moveTo>
                      <a:lnTo>
                        <a:pt x="4525" y="0"/>
                      </a:lnTo>
                    </a:path>
                  </a:pathLst>
                </a:custGeom>
                <a:noFill/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914" name="Google Shape;914;p21"/>
                <p:cNvSpPr/>
                <p:nvPr/>
              </p:nvSpPr>
              <p:spPr>
                <a:xfrm>
                  <a:off x="3876261" y="3542548"/>
                  <a:ext cx="150615" cy="52051"/>
                </a:xfrm>
                <a:custGeom>
                  <a:rect b="b" l="l" r="r" t="t"/>
                  <a:pathLst>
                    <a:path extrusionOk="0" fill="none" h="6618" w="19150">
                      <a:moveTo>
                        <a:pt x="1" y="6617"/>
                      </a:moveTo>
                      <a:lnTo>
                        <a:pt x="19150" y="0"/>
                      </a:lnTo>
                    </a:path>
                  </a:pathLst>
                </a:custGeom>
                <a:noFill/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915" name="Google Shape;915;p21"/>
                <p:cNvSpPr/>
                <p:nvPr/>
              </p:nvSpPr>
              <p:spPr>
                <a:xfrm>
                  <a:off x="4006702" y="3542548"/>
                  <a:ext cx="20174" cy="99044"/>
                </a:xfrm>
                <a:custGeom>
                  <a:rect b="b" l="l" r="r" t="t"/>
                  <a:pathLst>
                    <a:path extrusionOk="0" fill="none" h="12593" w="2565">
                      <a:moveTo>
                        <a:pt x="2565" y="0"/>
                      </a:moveTo>
                      <a:lnTo>
                        <a:pt x="0" y="12593"/>
                      </a:lnTo>
                    </a:path>
                  </a:pathLst>
                </a:custGeom>
                <a:noFill/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916" name="Google Shape;916;p21"/>
                <p:cNvSpPr/>
                <p:nvPr/>
              </p:nvSpPr>
              <p:spPr>
                <a:xfrm>
                  <a:off x="3912700" y="3641584"/>
                  <a:ext cx="97817" cy="41779"/>
                </a:xfrm>
                <a:custGeom>
                  <a:rect b="b" l="l" r="r" t="t"/>
                  <a:pathLst>
                    <a:path extrusionOk="0" fill="none" h="5312" w="12437">
                      <a:moveTo>
                        <a:pt x="1" y="5311"/>
                      </a:moveTo>
                      <a:lnTo>
                        <a:pt x="12436" y="1"/>
                      </a:lnTo>
                    </a:path>
                  </a:pathLst>
                </a:custGeom>
                <a:noFill/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917" name="Google Shape;917;p21"/>
                <p:cNvSpPr/>
                <p:nvPr/>
              </p:nvSpPr>
              <p:spPr>
                <a:xfrm>
                  <a:off x="3875601" y="3503726"/>
                  <a:ext cx="68410" cy="89158"/>
                </a:xfrm>
                <a:custGeom>
                  <a:rect b="b" l="l" r="r" t="t"/>
                  <a:pathLst>
                    <a:path extrusionOk="0" fill="none" h="11336" w="8698">
                      <a:moveTo>
                        <a:pt x="8698" y="1"/>
                      </a:moveTo>
                      <a:lnTo>
                        <a:pt x="0" y="11335"/>
                      </a:lnTo>
                    </a:path>
                  </a:pathLst>
                </a:custGeom>
                <a:noFill/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918" name="Google Shape;918;p21"/>
                <p:cNvSpPr/>
                <p:nvPr/>
              </p:nvSpPr>
              <p:spPr>
                <a:xfrm>
                  <a:off x="3944003" y="3503726"/>
                  <a:ext cx="89441" cy="36163"/>
                </a:xfrm>
                <a:custGeom>
                  <a:rect b="b" l="l" r="r" t="t"/>
                  <a:pathLst>
                    <a:path extrusionOk="0" fill="none" h="4598" w="11372">
                      <a:moveTo>
                        <a:pt x="1" y="1"/>
                      </a:moveTo>
                      <a:lnTo>
                        <a:pt x="11372" y="4598"/>
                      </a:lnTo>
                    </a:path>
                  </a:pathLst>
                </a:custGeom>
                <a:noFill/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919" name="Google Shape;919;p21"/>
                <p:cNvSpPr/>
                <p:nvPr/>
              </p:nvSpPr>
              <p:spPr>
                <a:xfrm>
                  <a:off x="4033436" y="3490599"/>
                  <a:ext cx="132824" cy="49290"/>
                </a:xfrm>
                <a:custGeom>
                  <a:rect b="b" l="l" r="r" t="t"/>
                  <a:pathLst>
                    <a:path extrusionOk="0" fill="none" h="6267" w="16888">
                      <a:moveTo>
                        <a:pt x="1" y="6267"/>
                      </a:moveTo>
                      <a:lnTo>
                        <a:pt x="16888" y="0"/>
                      </a:lnTo>
                    </a:path>
                  </a:pathLst>
                </a:custGeom>
                <a:noFill/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920" name="Google Shape;920;p21"/>
                <p:cNvSpPr/>
                <p:nvPr/>
              </p:nvSpPr>
              <p:spPr>
                <a:xfrm>
                  <a:off x="4166252" y="3490599"/>
                  <a:ext cx="73459" cy="95528"/>
                </a:xfrm>
                <a:custGeom>
                  <a:rect b="b" l="l" r="r" t="t"/>
                  <a:pathLst>
                    <a:path extrusionOk="0" fill="none" h="12146" w="9340">
                      <a:moveTo>
                        <a:pt x="1" y="0"/>
                      </a:moveTo>
                      <a:lnTo>
                        <a:pt x="9339" y="12146"/>
                      </a:lnTo>
                    </a:path>
                  </a:pathLst>
                </a:custGeom>
                <a:noFill/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921" name="Google Shape;921;p21"/>
                <p:cNvSpPr/>
                <p:nvPr/>
              </p:nvSpPr>
              <p:spPr>
                <a:xfrm>
                  <a:off x="4027726" y="3539882"/>
                  <a:ext cx="211985" cy="39970"/>
                </a:xfrm>
                <a:custGeom>
                  <a:rect b="b" l="l" r="r" t="t"/>
                  <a:pathLst>
                    <a:path extrusionOk="0" fill="none" h="5082" w="26953">
                      <a:moveTo>
                        <a:pt x="26952" y="508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922" name="Google Shape;922;p21"/>
                <p:cNvSpPr/>
                <p:nvPr/>
              </p:nvSpPr>
              <p:spPr>
                <a:xfrm>
                  <a:off x="4027726" y="3539882"/>
                  <a:ext cx="99720" cy="174878"/>
                </a:xfrm>
                <a:custGeom>
                  <a:rect b="b" l="l" r="r" t="t"/>
                  <a:pathLst>
                    <a:path extrusionOk="0" fill="none" h="22235" w="12679">
                      <a:moveTo>
                        <a:pt x="1" y="1"/>
                      </a:moveTo>
                      <a:lnTo>
                        <a:pt x="12678" y="22234"/>
                      </a:lnTo>
                    </a:path>
                  </a:pathLst>
                </a:custGeom>
                <a:noFill/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923" name="Google Shape;923;p21"/>
                <p:cNvSpPr/>
                <p:nvPr/>
              </p:nvSpPr>
              <p:spPr>
                <a:xfrm>
                  <a:off x="4027726" y="3539882"/>
                  <a:ext cx="159754" cy="111707"/>
                </a:xfrm>
                <a:custGeom>
                  <a:rect b="b" l="l" r="r" t="t"/>
                  <a:pathLst>
                    <a:path extrusionOk="0" fill="none" h="14203" w="20312">
                      <a:moveTo>
                        <a:pt x="1" y="1"/>
                      </a:moveTo>
                      <a:lnTo>
                        <a:pt x="20311" y="14202"/>
                      </a:lnTo>
                    </a:path>
                  </a:pathLst>
                </a:custGeom>
                <a:noFill/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924" name="Google Shape;924;p21"/>
                <p:cNvSpPr/>
                <p:nvPr/>
              </p:nvSpPr>
              <p:spPr>
                <a:xfrm>
                  <a:off x="4006702" y="3641584"/>
                  <a:ext cx="120743" cy="73176"/>
                </a:xfrm>
                <a:custGeom>
                  <a:rect b="b" l="l" r="r" t="t"/>
                  <a:pathLst>
                    <a:path extrusionOk="0" fill="none" h="9304" w="15352">
                      <a:moveTo>
                        <a:pt x="0" y="1"/>
                      </a:moveTo>
                      <a:lnTo>
                        <a:pt x="15351" y="9303"/>
                      </a:lnTo>
                    </a:path>
                  </a:pathLst>
                </a:custGeom>
                <a:noFill/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925" name="Google Shape;925;p21"/>
                <p:cNvSpPr/>
                <p:nvPr/>
              </p:nvSpPr>
              <p:spPr>
                <a:xfrm>
                  <a:off x="4006702" y="3641584"/>
                  <a:ext cx="39773" cy="140249"/>
                </a:xfrm>
                <a:custGeom>
                  <a:rect b="b" l="l" r="r" t="t"/>
                  <a:pathLst>
                    <a:path extrusionOk="0" fill="none" h="17832" w="5057">
                      <a:moveTo>
                        <a:pt x="5057" y="17832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926" name="Google Shape;926;p21"/>
                <p:cNvSpPr/>
                <p:nvPr/>
              </p:nvSpPr>
              <p:spPr>
                <a:xfrm>
                  <a:off x="3996423" y="3784585"/>
                  <a:ext cx="51862" cy="10280"/>
                </a:xfrm>
                <a:custGeom>
                  <a:rect b="b" l="l" r="r" t="t"/>
                  <a:pathLst>
                    <a:path extrusionOk="0" fill="none" h="1307" w="6594">
                      <a:moveTo>
                        <a:pt x="1" y="1307"/>
                      </a:moveTo>
                      <a:lnTo>
                        <a:pt x="6594" y="0"/>
                      </a:lnTo>
                    </a:path>
                  </a:pathLst>
                </a:custGeom>
                <a:noFill/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927" name="Google Shape;927;p21"/>
                <p:cNvSpPr/>
                <p:nvPr/>
              </p:nvSpPr>
              <p:spPr>
                <a:xfrm>
                  <a:off x="4048277" y="3784585"/>
                  <a:ext cx="47583" cy="68890"/>
                </a:xfrm>
                <a:custGeom>
                  <a:rect b="b" l="l" r="r" t="t"/>
                  <a:pathLst>
                    <a:path extrusionOk="0" fill="none" h="8759" w="6050">
                      <a:moveTo>
                        <a:pt x="1" y="0"/>
                      </a:moveTo>
                      <a:lnTo>
                        <a:pt x="6049" y="8758"/>
                      </a:lnTo>
                    </a:path>
                  </a:pathLst>
                </a:custGeom>
                <a:noFill/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928" name="Google Shape;928;p21"/>
                <p:cNvSpPr/>
                <p:nvPr/>
              </p:nvSpPr>
              <p:spPr>
                <a:xfrm>
                  <a:off x="4095947" y="3788392"/>
                  <a:ext cx="10280" cy="64894"/>
                </a:xfrm>
                <a:custGeom>
                  <a:rect b="b" l="l" r="r" t="t"/>
                  <a:pathLst>
                    <a:path extrusionOk="0" fill="none" h="8251" w="1307">
                      <a:moveTo>
                        <a:pt x="0" y="8250"/>
                      </a:moveTo>
                      <a:lnTo>
                        <a:pt x="1307" y="0"/>
                      </a:lnTo>
                    </a:path>
                  </a:pathLst>
                </a:custGeom>
                <a:noFill/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929" name="Google Shape;929;p21"/>
                <p:cNvSpPr/>
                <p:nvPr/>
              </p:nvSpPr>
              <p:spPr>
                <a:xfrm>
                  <a:off x="4095852" y="3853467"/>
                  <a:ext cx="45672" cy="15895"/>
                </a:xfrm>
                <a:custGeom>
                  <a:rect b="b" l="l" r="r" t="t"/>
                  <a:pathLst>
                    <a:path extrusionOk="0" fill="none" h="2021" w="5807">
                      <a:moveTo>
                        <a:pt x="0" y="0"/>
                      </a:moveTo>
                      <a:lnTo>
                        <a:pt x="5807" y="2021"/>
                      </a:lnTo>
                    </a:path>
                  </a:pathLst>
                </a:custGeom>
                <a:noFill/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930" name="Google Shape;930;p21"/>
                <p:cNvSpPr/>
                <p:nvPr/>
              </p:nvSpPr>
              <p:spPr>
                <a:xfrm>
                  <a:off x="4138567" y="3868308"/>
                  <a:ext cx="16469" cy="101710"/>
                </a:xfrm>
                <a:custGeom>
                  <a:rect b="b" l="l" r="r" t="t"/>
                  <a:pathLst>
                    <a:path extrusionOk="0" fill="none" h="12932" w="2094">
                      <a:moveTo>
                        <a:pt x="1" y="1"/>
                      </a:moveTo>
                      <a:lnTo>
                        <a:pt x="2093" y="12932"/>
                      </a:lnTo>
                    </a:path>
                  </a:pathLst>
                </a:custGeom>
                <a:noFill/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931" name="Google Shape;931;p21"/>
                <p:cNvSpPr/>
                <p:nvPr/>
              </p:nvSpPr>
              <p:spPr>
                <a:xfrm>
                  <a:off x="3875601" y="3592876"/>
                  <a:ext cx="131110" cy="48716"/>
                </a:xfrm>
                <a:custGeom>
                  <a:rect b="b" l="l" r="r" t="t"/>
                  <a:pathLst>
                    <a:path extrusionOk="0" fill="none" h="6194" w="16670">
                      <a:moveTo>
                        <a:pt x="0" y="0"/>
                      </a:moveTo>
                      <a:lnTo>
                        <a:pt x="16669" y="6194"/>
                      </a:lnTo>
                    </a:path>
                  </a:pathLst>
                </a:custGeom>
                <a:noFill/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932" name="Google Shape;932;p21"/>
                <p:cNvSpPr/>
                <p:nvPr/>
              </p:nvSpPr>
              <p:spPr>
                <a:xfrm>
                  <a:off x="4164828" y="3394410"/>
                  <a:ext cx="26458" cy="93153"/>
                </a:xfrm>
                <a:custGeom>
                  <a:rect b="b" l="l" r="r" t="t"/>
                  <a:pathLst>
                    <a:path extrusionOk="0" fill="none" h="11844" w="3364">
                      <a:moveTo>
                        <a:pt x="0" y="11843"/>
                      </a:moveTo>
                      <a:lnTo>
                        <a:pt x="3363" y="1"/>
                      </a:lnTo>
                    </a:path>
                  </a:pathLst>
                </a:custGeom>
                <a:noFill/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933" name="Google Shape;933;p21"/>
                <p:cNvSpPr/>
                <p:nvPr/>
              </p:nvSpPr>
              <p:spPr>
                <a:xfrm>
                  <a:off x="4191278" y="3394410"/>
                  <a:ext cx="86586" cy="52719"/>
                </a:xfrm>
                <a:custGeom>
                  <a:rect b="b" l="l" r="r" t="t"/>
                  <a:pathLst>
                    <a:path extrusionOk="0" fill="none" h="6703" w="11009">
                      <a:moveTo>
                        <a:pt x="0" y="1"/>
                      </a:moveTo>
                      <a:lnTo>
                        <a:pt x="11008" y="6702"/>
                      </a:lnTo>
                    </a:path>
                  </a:pathLst>
                </a:custGeom>
                <a:noFill/>
                <a:ln cap="flat" cmpd="sng" w="1825">
                  <a:solidFill>
                    <a:schemeClr val="accent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934" name="Google Shape;934;p21"/>
              <p:cNvGrpSpPr/>
              <p:nvPr/>
            </p:nvGrpSpPr>
            <p:grpSpPr>
              <a:xfrm>
                <a:off x="4180904" y="4251758"/>
                <a:ext cx="37783" cy="32420"/>
                <a:chOff x="4180904" y="4251758"/>
                <a:chExt cx="37783" cy="32420"/>
              </a:xfrm>
            </p:grpSpPr>
            <p:sp>
              <p:nvSpPr>
                <p:cNvPr id="935" name="Google Shape;935;p21"/>
                <p:cNvSpPr/>
                <p:nvPr/>
              </p:nvSpPr>
              <p:spPr>
                <a:xfrm>
                  <a:off x="4180904" y="4251758"/>
                  <a:ext cx="37783" cy="32420"/>
                </a:xfrm>
                <a:custGeom>
                  <a:rect b="b" l="l" r="r" t="t"/>
                  <a:pathLst>
                    <a:path extrusionOk="0" h="4122" w="4804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3"/>
                      </a:cubicBezTo>
                      <a:cubicBezTo>
                        <a:pt x="1" y="1908"/>
                        <a:pt x="920" y="4121"/>
                        <a:pt x="2759" y="4121"/>
                      </a:cubicBezTo>
                      <a:cubicBezTo>
                        <a:pt x="3884" y="4109"/>
                        <a:pt x="4803" y="3190"/>
                        <a:pt x="4803" y="2065"/>
                      </a:cubicBezTo>
                      <a:cubicBezTo>
                        <a:pt x="4803" y="823"/>
                        <a:pt x="3792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936" name="Google Shape;936;p21"/>
                <p:cNvSpPr/>
                <p:nvPr/>
              </p:nvSpPr>
              <p:spPr>
                <a:xfrm>
                  <a:off x="4196037" y="4261432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937" name="Google Shape;937;p21"/>
              <p:cNvGrpSpPr/>
              <p:nvPr/>
            </p:nvGrpSpPr>
            <p:grpSpPr>
              <a:xfrm>
                <a:off x="4201644" y="4081324"/>
                <a:ext cx="37783" cy="32364"/>
                <a:chOff x="4201644" y="4081324"/>
                <a:chExt cx="37783" cy="32364"/>
              </a:xfrm>
            </p:grpSpPr>
            <p:sp>
              <p:nvSpPr>
                <p:cNvPr id="938" name="Google Shape;938;p21"/>
                <p:cNvSpPr/>
                <p:nvPr/>
              </p:nvSpPr>
              <p:spPr>
                <a:xfrm>
                  <a:off x="4201644" y="4081324"/>
                  <a:ext cx="37783" cy="32364"/>
                </a:xfrm>
                <a:custGeom>
                  <a:rect b="b" l="l" r="r" t="t"/>
                  <a:pathLst>
                    <a:path extrusionOk="0" h="4115" w="4804">
                      <a:moveTo>
                        <a:pt x="2732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939" name="Google Shape;939;p21"/>
                <p:cNvSpPr/>
                <p:nvPr/>
              </p:nvSpPr>
              <p:spPr>
                <a:xfrm>
                  <a:off x="4214582" y="4091037"/>
                  <a:ext cx="15235" cy="13040"/>
                </a:xfrm>
                <a:custGeom>
                  <a:rect b="b" l="l" r="r" t="t"/>
                  <a:pathLst>
                    <a:path extrusionOk="0" h="1658" w="1937">
                      <a:moveTo>
                        <a:pt x="1102" y="0"/>
                      </a:moveTo>
                      <a:cubicBezTo>
                        <a:pt x="364" y="0"/>
                        <a:pt x="1" y="883"/>
                        <a:pt x="521" y="1415"/>
                      </a:cubicBezTo>
                      <a:cubicBezTo>
                        <a:pt x="688" y="1582"/>
                        <a:pt x="894" y="1657"/>
                        <a:pt x="1096" y="1657"/>
                      </a:cubicBezTo>
                      <a:cubicBezTo>
                        <a:pt x="1524" y="1657"/>
                        <a:pt x="1936" y="1323"/>
                        <a:pt x="1936" y="823"/>
                      </a:cubicBezTo>
                      <a:cubicBezTo>
                        <a:pt x="1936" y="363"/>
                        <a:pt x="1561" y="0"/>
                        <a:pt x="110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940" name="Google Shape;940;p21"/>
              <p:cNvGrpSpPr/>
              <p:nvPr/>
            </p:nvGrpSpPr>
            <p:grpSpPr>
              <a:xfrm>
                <a:off x="4284416" y="3887428"/>
                <a:ext cx="37783" cy="32451"/>
                <a:chOff x="4284416" y="3887428"/>
                <a:chExt cx="37783" cy="32451"/>
              </a:xfrm>
            </p:grpSpPr>
            <p:sp>
              <p:nvSpPr>
                <p:cNvPr id="941" name="Google Shape;941;p21"/>
                <p:cNvSpPr/>
                <p:nvPr/>
              </p:nvSpPr>
              <p:spPr>
                <a:xfrm>
                  <a:off x="4284416" y="3887428"/>
                  <a:ext cx="37783" cy="32451"/>
                </a:xfrm>
                <a:custGeom>
                  <a:rect b="b" l="l" r="r" t="t"/>
                  <a:pathLst>
                    <a:path extrusionOk="0" h="4126" w="4804">
                      <a:moveTo>
                        <a:pt x="2731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1" y="1900"/>
                        <a:pt x="920" y="4126"/>
                        <a:pt x="2747" y="4126"/>
                      </a:cubicBezTo>
                      <a:cubicBezTo>
                        <a:pt x="3884" y="4114"/>
                        <a:pt x="4803" y="3195"/>
                        <a:pt x="4803" y="2070"/>
                      </a:cubicBezTo>
                      <a:cubicBezTo>
                        <a:pt x="4803" y="824"/>
                        <a:pt x="3788" y="1"/>
                        <a:pt x="273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942" name="Google Shape;942;p21"/>
                <p:cNvSpPr/>
                <p:nvPr/>
              </p:nvSpPr>
              <p:spPr>
                <a:xfrm>
                  <a:off x="4299548" y="3897039"/>
                  <a:ext cx="13040" cy="13048"/>
                </a:xfrm>
                <a:custGeom>
                  <a:rect b="b" l="l" r="r" t="t"/>
                  <a:pathLst>
                    <a:path extrusionOk="0" h="1659" w="1658">
                      <a:moveTo>
                        <a:pt x="823" y="1"/>
                      </a:moveTo>
                      <a:cubicBezTo>
                        <a:pt x="363" y="1"/>
                        <a:pt x="0" y="376"/>
                        <a:pt x="0" y="835"/>
                      </a:cubicBezTo>
                      <a:cubicBezTo>
                        <a:pt x="0" y="1295"/>
                        <a:pt x="363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5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943" name="Google Shape;943;p21"/>
              <p:cNvGrpSpPr/>
              <p:nvPr/>
            </p:nvGrpSpPr>
            <p:grpSpPr>
              <a:xfrm>
                <a:off x="4223721" y="3860404"/>
                <a:ext cx="37870" cy="32364"/>
                <a:chOff x="4223721" y="3860404"/>
                <a:chExt cx="37870" cy="32364"/>
              </a:xfrm>
            </p:grpSpPr>
            <p:sp>
              <p:nvSpPr>
                <p:cNvPr id="944" name="Google Shape;944;p21"/>
                <p:cNvSpPr/>
                <p:nvPr/>
              </p:nvSpPr>
              <p:spPr>
                <a:xfrm>
                  <a:off x="4223721" y="3860404"/>
                  <a:ext cx="37870" cy="32364"/>
                </a:xfrm>
                <a:custGeom>
                  <a:rect b="b" l="l" r="r" t="t"/>
                  <a:pathLst>
                    <a:path extrusionOk="0" h="4115" w="4815">
                      <a:moveTo>
                        <a:pt x="2735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58" y="4114"/>
                      </a:cubicBezTo>
                      <a:cubicBezTo>
                        <a:pt x="3883" y="4114"/>
                        <a:pt x="4803" y="3195"/>
                        <a:pt x="4815" y="2058"/>
                      </a:cubicBezTo>
                      <a:cubicBezTo>
                        <a:pt x="4815" y="822"/>
                        <a:pt x="3795" y="1"/>
                        <a:pt x="273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945" name="Google Shape;945;p21"/>
                <p:cNvSpPr/>
                <p:nvPr/>
              </p:nvSpPr>
              <p:spPr>
                <a:xfrm>
                  <a:off x="4238846" y="3870117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946" name="Google Shape;946;p21"/>
              <p:cNvGrpSpPr/>
              <p:nvPr/>
            </p:nvGrpSpPr>
            <p:grpSpPr>
              <a:xfrm>
                <a:off x="4104889" y="3699242"/>
                <a:ext cx="37776" cy="32357"/>
                <a:chOff x="4104889" y="3699242"/>
                <a:chExt cx="37776" cy="32357"/>
              </a:xfrm>
            </p:grpSpPr>
            <p:sp>
              <p:nvSpPr>
                <p:cNvPr id="947" name="Google Shape;947;p21"/>
                <p:cNvSpPr/>
                <p:nvPr/>
              </p:nvSpPr>
              <p:spPr>
                <a:xfrm>
                  <a:off x="4104889" y="3699242"/>
                  <a:ext cx="37776" cy="32357"/>
                </a:xfrm>
                <a:custGeom>
                  <a:rect b="b" l="l" r="r" t="t"/>
                  <a:pathLst>
                    <a:path extrusionOk="0" h="4114" w="4803">
                      <a:moveTo>
                        <a:pt x="2730" y="0"/>
                      </a:moveTo>
                      <a:cubicBezTo>
                        <a:pt x="2226" y="0"/>
                        <a:pt x="1712" y="188"/>
                        <a:pt x="1295" y="605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948" name="Google Shape;948;p21"/>
                <p:cNvSpPr/>
                <p:nvPr/>
              </p:nvSpPr>
              <p:spPr>
                <a:xfrm>
                  <a:off x="4120013" y="3708948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23" y="0"/>
                      </a:moveTo>
                      <a:cubicBezTo>
                        <a:pt x="376" y="0"/>
                        <a:pt x="1" y="375"/>
                        <a:pt x="1" y="823"/>
                      </a:cubicBezTo>
                      <a:cubicBezTo>
                        <a:pt x="1" y="1283"/>
                        <a:pt x="376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949" name="Google Shape;949;p21"/>
              <p:cNvGrpSpPr/>
              <p:nvPr/>
            </p:nvGrpSpPr>
            <p:grpSpPr>
              <a:xfrm>
                <a:off x="4143608" y="3475121"/>
                <a:ext cx="37878" cy="32420"/>
                <a:chOff x="4143608" y="3475121"/>
                <a:chExt cx="37878" cy="32420"/>
              </a:xfrm>
            </p:grpSpPr>
            <p:sp>
              <p:nvSpPr>
                <p:cNvPr id="950" name="Google Shape;950;p21"/>
                <p:cNvSpPr/>
                <p:nvPr/>
              </p:nvSpPr>
              <p:spPr>
                <a:xfrm>
                  <a:off x="4143608" y="3475121"/>
                  <a:ext cx="37878" cy="32420"/>
                </a:xfrm>
                <a:custGeom>
                  <a:rect b="b" l="l" r="r" t="t"/>
                  <a:pathLst>
                    <a:path extrusionOk="0" h="4122" w="4816">
                      <a:moveTo>
                        <a:pt x="2750" y="0"/>
                      </a:moveTo>
                      <a:cubicBezTo>
                        <a:pt x="2244" y="0"/>
                        <a:pt x="1727" y="190"/>
                        <a:pt x="1307" y="614"/>
                      </a:cubicBezTo>
                      <a:cubicBezTo>
                        <a:pt x="1" y="1908"/>
                        <a:pt x="920" y="4122"/>
                        <a:pt x="2759" y="4122"/>
                      </a:cubicBezTo>
                      <a:cubicBezTo>
                        <a:pt x="3896" y="4122"/>
                        <a:pt x="4815" y="3202"/>
                        <a:pt x="4815" y="2065"/>
                      </a:cubicBezTo>
                      <a:cubicBezTo>
                        <a:pt x="4815" y="823"/>
                        <a:pt x="3805" y="0"/>
                        <a:pt x="275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951" name="Google Shape;951;p21"/>
                <p:cNvSpPr/>
                <p:nvPr/>
              </p:nvSpPr>
              <p:spPr>
                <a:xfrm>
                  <a:off x="4158741" y="3484795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94" y="1658"/>
                        <a:pt x="1657" y="1295"/>
                        <a:pt x="1657" y="835"/>
                      </a:cubicBezTo>
                      <a:cubicBezTo>
                        <a:pt x="1657" y="376"/>
                        <a:pt x="1294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952" name="Google Shape;952;p21"/>
              <p:cNvGrpSpPr/>
              <p:nvPr/>
            </p:nvGrpSpPr>
            <p:grpSpPr>
              <a:xfrm>
                <a:off x="4217248" y="3570893"/>
                <a:ext cx="37776" cy="32364"/>
                <a:chOff x="4217248" y="3570893"/>
                <a:chExt cx="37776" cy="32364"/>
              </a:xfrm>
            </p:grpSpPr>
            <p:sp>
              <p:nvSpPr>
                <p:cNvPr id="953" name="Google Shape;953;p21"/>
                <p:cNvSpPr/>
                <p:nvPr/>
              </p:nvSpPr>
              <p:spPr>
                <a:xfrm>
                  <a:off x="4217248" y="3570893"/>
                  <a:ext cx="37776" cy="32364"/>
                </a:xfrm>
                <a:custGeom>
                  <a:rect b="b" l="l" r="r" t="t"/>
                  <a:pathLst>
                    <a:path extrusionOk="0" h="4115" w="4803">
                      <a:moveTo>
                        <a:pt x="2732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954" name="Google Shape;954;p21"/>
                <p:cNvSpPr/>
                <p:nvPr/>
              </p:nvSpPr>
              <p:spPr>
                <a:xfrm>
                  <a:off x="4232373" y="3580599"/>
                  <a:ext cx="13048" cy="13048"/>
                </a:xfrm>
                <a:custGeom>
                  <a:rect b="b" l="l" r="r" t="t"/>
                  <a:pathLst>
                    <a:path extrusionOk="0" h="1659" w="1659">
                      <a:moveTo>
                        <a:pt x="824" y="1"/>
                      </a:moveTo>
                      <a:cubicBezTo>
                        <a:pt x="364" y="1"/>
                        <a:pt x="1" y="376"/>
                        <a:pt x="1" y="824"/>
                      </a:cubicBezTo>
                      <a:cubicBezTo>
                        <a:pt x="1" y="1283"/>
                        <a:pt x="364" y="1658"/>
                        <a:pt x="824" y="1658"/>
                      </a:cubicBezTo>
                      <a:cubicBezTo>
                        <a:pt x="1283" y="1658"/>
                        <a:pt x="1658" y="1283"/>
                        <a:pt x="1658" y="824"/>
                      </a:cubicBezTo>
                      <a:cubicBezTo>
                        <a:pt x="1658" y="376"/>
                        <a:pt x="1283" y="1"/>
                        <a:pt x="82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955" name="Google Shape;955;p21"/>
              <p:cNvGrpSpPr/>
              <p:nvPr/>
            </p:nvGrpSpPr>
            <p:grpSpPr>
              <a:xfrm>
                <a:off x="4255307" y="3431612"/>
                <a:ext cx="37776" cy="32451"/>
                <a:chOff x="4255307" y="3431612"/>
                <a:chExt cx="37776" cy="32451"/>
              </a:xfrm>
            </p:grpSpPr>
            <p:sp>
              <p:nvSpPr>
                <p:cNvPr id="956" name="Google Shape;956;p21"/>
                <p:cNvSpPr/>
                <p:nvPr/>
              </p:nvSpPr>
              <p:spPr>
                <a:xfrm>
                  <a:off x="4255307" y="3431612"/>
                  <a:ext cx="37776" cy="32451"/>
                </a:xfrm>
                <a:custGeom>
                  <a:rect b="b" l="l" r="r" t="t"/>
                  <a:pathLst>
                    <a:path extrusionOk="0" h="4126" w="4803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5" y="605"/>
                      </a:cubicBezTo>
                      <a:cubicBezTo>
                        <a:pt x="0" y="1912"/>
                        <a:pt x="920" y="4125"/>
                        <a:pt x="2758" y="4125"/>
                      </a:cubicBezTo>
                      <a:cubicBezTo>
                        <a:pt x="3883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957" name="Google Shape;957;p21"/>
                <p:cNvSpPr/>
                <p:nvPr/>
              </p:nvSpPr>
              <p:spPr>
                <a:xfrm>
                  <a:off x="4270432" y="3441317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35" y="0"/>
                      </a:moveTo>
                      <a:cubicBezTo>
                        <a:pt x="376" y="0"/>
                        <a:pt x="1" y="375"/>
                        <a:pt x="1" y="835"/>
                      </a:cubicBezTo>
                      <a:cubicBezTo>
                        <a:pt x="1" y="1295"/>
                        <a:pt x="376" y="1658"/>
                        <a:pt x="835" y="1658"/>
                      </a:cubicBezTo>
                      <a:cubicBezTo>
                        <a:pt x="1295" y="1658"/>
                        <a:pt x="1658" y="1295"/>
                        <a:pt x="1658" y="835"/>
                      </a:cubicBezTo>
                      <a:cubicBezTo>
                        <a:pt x="1658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958" name="Google Shape;958;p21"/>
              <p:cNvGrpSpPr/>
              <p:nvPr/>
            </p:nvGrpSpPr>
            <p:grpSpPr>
              <a:xfrm>
                <a:off x="3853052" y="3577398"/>
                <a:ext cx="37776" cy="32420"/>
                <a:chOff x="3853052" y="3577398"/>
                <a:chExt cx="37776" cy="32420"/>
              </a:xfrm>
            </p:grpSpPr>
            <p:sp>
              <p:nvSpPr>
                <p:cNvPr id="959" name="Google Shape;959;p21"/>
                <p:cNvSpPr/>
                <p:nvPr/>
              </p:nvSpPr>
              <p:spPr>
                <a:xfrm>
                  <a:off x="3853052" y="3577398"/>
                  <a:ext cx="37776" cy="32420"/>
                </a:xfrm>
                <a:custGeom>
                  <a:rect b="b" l="l" r="r" t="t"/>
                  <a:pathLst>
                    <a:path extrusionOk="0" h="4122" w="4803">
                      <a:moveTo>
                        <a:pt x="2737" y="0"/>
                      </a:moveTo>
                      <a:cubicBezTo>
                        <a:pt x="2231" y="0"/>
                        <a:pt x="1714" y="190"/>
                        <a:pt x="1294" y="614"/>
                      </a:cubicBezTo>
                      <a:cubicBezTo>
                        <a:pt x="0" y="1908"/>
                        <a:pt x="919" y="4122"/>
                        <a:pt x="2746" y="4122"/>
                      </a:cubicBezTo>
                      <a:cubicBezTo>
                        <a:pt x="3883" y="4122"/>
                        <a:pt x="4803" y="3202"/>
                        <a:pt x="4803" y="2065"/>
                      </a:cubicBezTo>
                      <a:cubicBezTo>
                        <a:pt x="4803" y="823"/>
                        <a:pt x="3792" y="0"/>
                        <a:pt x="2737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960" name="Google Shape;960;p21"/>
                <p:cNvSpPr/>
                <p:nvPr/>
              </p:nvSpPr>
              <p:spPr>
                <a:xfrm>
                  <a:off x="3868176" y="3587072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23" y="1"/>
                      </a:moveTo>
                      <a:cubicBezTo>
                        <a:pt x="363" y="1"/>
                        <a:pt x="1" y="376"/>
                        <a:pt x="1" y="835"/>
                      </a:cubicBezTo>
                      <a:cubicBezTo>
                        <a:pt x="1" y="1295"/>
                        <a:pt x="363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5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961" name="Google Shape;961;p21"/>
              <p:cNvGrpSpPr/>
              <p:nvPr/>
            </p:nvGrpSpPr>
            <p:grpSpPr>
              <a:xfrm>
                <a:off x="4039908" y="3412107"/>
                <a:ext cx="37776" cy="32357"/>
                <a:chOff x="4039908" y="3412107"/>
                <a:chExt cx="37776" cy="32357"/>
              </a:xfrm>
            </p:grpSpPr>
            <p:sp>
              <p:nvSpPr>
                <p:cNvPr id="962" name="Google Shape;962;p21"/>
                <p:cNvSpPr/>
                <p:nvPr/>
              </p:nvSpPr>
              <p:spPr>
                <a:xfrm>
                  <a:off x="4039908" y="3412107"/>
                  <a:ext cx="37776" cy="32357"/>
                </a:xfrm>
                <a:custGeom>
                  <a:rect b="b" l="l" r="r" t="t"/>
                  <a:pathLst>
                    <a:path extrusionOk="0" h="4114" w="4803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963" name="Google Shape;963;p21"/>
                <p:cNvSpPr/>
                <p:nvPr/>
              </p:nvSpPr>
              <p:spPr>
                <a:xfrm>
                  <a:off x="4055033" y="3421812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23" y="1"/>
                      </a:moveTo>
                      <a:cubicBezTo>
                        <a:pt x="363" y="1"/>
                        <a:pt x="1" y="363"/>
                        <a:pt x="1" y="823"/>
                      </a:cubicBezTo>
                      <a:cubicBezTo>
                        <a:pt x="1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964" name="Google Shape;964;p21"/>
              <p:cNvGrpSpPr/>
              <p:nvPr/>
            </p:nvGrpSpPr>
            <p:grpSpPr>
              <a:xfrm>
                <a:off x="4017360" y="3342061"/>
                <a:ext cx="37870" cy="32380"/>
                <a:chOff x="4017360" y="3342061"/>
                <a:chExt cx="37870" cy="32380"/>
              </a:xfrm>
            </p:grpSpPr>
            <p:sp>
              <p:nvSpPr>
                <p:cNvPr id="965" name="Google Shape;965;p21"/>
                <p:cNvSpPr/>
                <p:nvPr/>
              </p:nvSpPr>
              <p:spPr>
                <a:xfrm>
                  <a:off x="4017360" y="3342061"/>
                  <a:ext cx="37870" cy="32380"/>
                </a:xfrm>
                <a:custGeom>
                  <a:rect b="b" l="l" r="r" t="t"/>
                  <a:pathLst>
                    <a:path extrusionOk="0" h="4117" w="4815">
                      <a:moveTo>
                        <a:pt x="2749" y="0"/>
                      </a:moveTo>
                      <a:cubicBezTo>
                        <a:pt x="2243" y="0"/>
                        <a:pt x="1726" y="189"/>
                        <a:pt x="1307" y="608"/>
                      </a:cubicBezTo>
                      <a:cubicBezTo>
                        <a:pt x="0" y="1903"/>
                        <a:pt x="920" y="4116"/>
                        <a:pt x="2758" y="4116"/>
                      </a:cubicBezTo>
                      <a:cubicBezTo>
                        <a:pt x="3895" y="4116"/>
                        <a:pt x="4815" y="3197"/>
                        <a:pt x="4815" y="2060"/>
                      </a:cubicBezTo>
                      <a:cubicBezTo>
                        <a:pt x="4815" y="817"/>
                        <a:pt x="3804" y="0"/>
                        <a:pt x="274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966" name="Google Shape;966;p21"/>
                <p:cNvSpPr/>
                <p:nvPr/>
              </p:nvSpPr>
              <p:spPr>
                <a:xfrm>
                  <a:off x="4032484" y="3351790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sp>
            <p:nvSpPr>
              <p:cNvPr id="967" name="Google Shape;967;p21"/>
              <p:cNvSpPr/>
              <p:nvPr/>
            </p:nvSpPr>
            <p:spPr>
              <a:xfrm>
                <a:off x="3998712" y="3520180"/>
                <a:ext cx="47764" cy="40929"/>
              </a:xfrm>
              <a:custGeom>
                <a:rect b="b" l="l" r="r" t="t"/>
                <a:pathLst>
                  <a:path extrusionOk="0" h="5204" w="6073">
                    <a:moveTo>
                      <a:pt x="3457" y="0"/>
                    </a:moveTo>
                    <a:cubicBezTo>
                      <a:pt x="2821" y="0"/>
                      <a:pt x="2173" y="236"/>
                      <a:pt x="1645" y="764"/>
                    </a:cubicBezTo>
                    <a:cubicBezTo>
                      <a:pt x="0" y="2397"/>
                      <a:pt x="1162" y="5191"/>
                      <a:pt x="3472" y="5203"/>
                    </a:cubicBezTo>
                    <a:cubicBezTo>
                      <a:pt x="4899" y="5191"/>
                      <a:pt x="6061" y="4030"/>
                      <a:pt x="6073" y="2602"/>
                    </a:cubicBezTo>
                    <a:cubicBezTo>
                      <a:pt x="6073" y="1038"/>
                      <a:pt x="4792" y="0"/>
                      <a:pt x="3457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968" name="Google Shape;968;p21"/>
              <p:cNvSpPr/>
              <p:nvPr/>
            </p:nvSpPr>
            <p:spPr>
              <a:xfrm>
                <a:off x="4011744" y="3529893"/>
                <a:ext cx="25026" cy="21448"/>
              </a:xfrm>
              <a:custGeom>
                <a:rect b="b" l="l" r="r" t="t"/>
                <a:pathLst>
                  <a:path extrusionOk="0" h="2727" w="3182">
                    <a:moveTo>
                      <a:pt x="1815" y="0"/>
                    </a:moveTo>
                    <a:cubicBezTo>
                      <a:pt x="605" y="0"/>
                      <a:pt x="1" y="1464"/>
                      <a:pt x="847" y="2323"/>
                    </a:cubicBezTo>
                    <a:cubicBezTo>
                      <a:pt x="1126" y="2601"/>
                      <a:pt x="1468" y="2726"/>
                      <a:pt x="1803" y="2726"/>
                    </a:cubicBezTo>
                    <a:cubicBezTo>
                      <a:pt x="2503" y="2726"/>
                      <a:pt x="3174" y="2185"/>
                      <a:pt x="3182" y="1367"/>
                    </a:cubicBezTo>
                    <a:cubicBezTo>
                      <a:pt x="3182" y="605"/>
                      <a:pt x="2565" y="0"/>
                      <a:pt x="1815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969" name="Google Shape;969;p21"/>
              <p:cNvGrpSpPr/>
              <p:nvPr/>
            </p:nvGrpSpPr>
            <p:grpSpPr>
              <a:xfrm>
                <a:off x="3750870" y="3418650"/>
                <a:ext cx="37776" cy="32380"/>
                <a:chOff x="3750870" y="3418650"/>
                <a:chExt cx="37776" cy="32380"/>
              </a:xfrm>
            </p:grpSpPr>
            <p:sp>
              <p:nvSpPr>
                <p:cNvPr id="970" name="Google Shape;970;p21"/>
                <p:cNvSpPr/>
                <p:nvPr/>
              </p:nvSpPr>
              <p:spPr>
                <a:xfrm>
                  <a:off x="3750870" y="3418650"/>
                  <a:ext cx="37776" cy="32380"/>
                </a:xfrm>
                <a:custGeom>
                  <a:rect b="b" l="l" r="r" t="t"/>
                  <a:pathLst>
                    <a:path extrusionOk="0" h="4117" w="4803">
                      <a:moveTo>
                        <a:pt x="2737" y="0"/>
                      </a:moveTo>
                      <a:cubicBezTo>
                        <a:pt x="2231" y="0"/>
                        <a:pt x="1714" y="188"/>
                        <a:pt x="1295" y="608"/>
                      </a:cubicBezTo>
                      <a:cubicBezTo>
                        <a:pt x="0" y="1903"/>
                        <a:pt x="920" y="4116"/>
                        <a:pt x="2746" y="4116"/>
                      </a:cubicBezTo>
                      <a:cubicBezTo>
                        <a:pt x="3883" y="4104"/>
                        <a:pt x="4803" y="3185"/>
                        <a:pt x="4803" y="2060"/>
                      </a:cubicBezTo>
                      <a:cubicBezTo>
                        <a:pt x="4803" y="817"/>
                        <a:pt x="3792" y="0"/>
                        <a:pt x="2737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971" name="Google Shape;971;p21"/>
                <p:cNvSpPr/>
                <p:nvPr/>
              </p:nvSpPr>
              <p:spPr>
                <a:xfrm>
                  <a:off x="3765994" y="3428285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23" y="0"/>
                      </a:moveTo>
                      <a:cubicBezTo>
                        <a:pt x="363" y="0"/>
                        <a:pt x="1" y="375"/>
                        <a:pt x="1" y="835"/>
                      </a:cubicBezTo>
                      <a:cubicBezTo>
                        <a:pt x="1" y="1294"/>
                        <a:pt x="363" y="1657"/>
                        <a:pt x="823" y="1657"/>
                      </a:cubicBezTo>
                      <a:cubicBezTo>
                        <a:pt x="1283" y="1657"/>
                        <a:pt x="1658" y="1294"/>
                        <a:pt x="1658" y="835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972" name="Google Shape;972;p21"/>
              <p:cNvGrpSpPr/>
              <p:nvPr/>
            </p:nvGrpSpPr>
            <p:grpSpPr>
              <a:xfrm>
                <a:off x="3632509" y="3274438"/>
                <a:ext cx="37783" cy="32357"/>
                <a:chOff x="3632509" y="3274438"/>
                <a:chExt cx="37783" cy="32357"/>
              </a:xfrm>
            </p:grpSpPr>
            <p:sp>
              <p:nvSpPr>
                <p:cNvPr id="973" name="Google Shape;973;p21"/>
                <p:cNvSpPr/>
                <p:nvPr/>
              </p:nvSpPr>
              <p:spPr>
                <a:xfrm>
                  <a:off x="3632509" y="3274438"/>
                  <a:ext cx="37783" cy="32357"/>
                </a:xfrm>
                <a:custGeom>
                  <a:rect b="b" l="l" r="r" t="t"/>
                  <a:pathLst>
                    <a:path extrusionOk="0" h="4114" w="4804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72" y="4114"/>
                        <a:pt x="4791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974" name="Google Shape;974;p21"/>
                <p:cNvSpPr/>
                <p:nvPr/>
              </p:nvSpPr>
              <p:spPr>
                <a:xfrm>
                  <a:off x="3647547" y="3284049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975" name="Google Shape;975;p21"/>
              <p:cNvGrpSpPr/>
              <p:nvPr/>
            </p:nvGrpSpPr>
            <p:grpSpPr>
              <a:xfrm>
                <a:off x="3906424" y="3297561"/>
                <a:ext cx="37776" cy="32451"/>
                <a:chOff x="3906424" y="3297561"/>
                <a:chExt cx="37776" cy="32451"/>
              </a:xfrm>
            </p:grpSpPr>
            <p:sp>
              <p:nvSpPr>
                <p:cNvPr id="976" name="Google Shape;976;p21"/>
                <p:cNvSpPr/>
                <p:nvPr/>
              </p:nvSpPr>
              <p:spPr>
                <a:xfrm>
                  <a:off x="3906424" y="3297561"/>
                  <a:ext cx="37776" cy="32451"/>
                </a:xfrm>
                <a:custGeom>
                  <a:rect b="b" l="l" r="r" t="t"/>
                  <a:pathLst>
                    <a:path extrusionOk="0" h="4126" w="4803">
                      <a:moveTo>
                        <a:pt x="2730" y="0"/>
                      </a:moveTo>
                      <a:cubicBezTo>
                        <a:pt x="2226" y="0"/>
                        <a:pt x="1713" y="187"/>
                        <a:pt x="1295" y="605"/>
                      </a:cubicBezTo>
                      <a:cubicBezTo>
                        <a:pt x="0" y="1899"/>
                        <a:pt x="920" y="4125"/>
                        <a:pt x="2746" y="4125"/>
                      </a:cubicBezTo>
                      <a:cubicBezTo>
                        <a:pt x="3883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977" name="Google Shape;977;p21"/>
                <p:cNvSpPr/>
                <p:nvPr/>
              </p:nvSpPr>
              <p:spPr>
                <a:xfrm>
                  <a:off x="3921548" y="3307361"/>
                  <a:ext cx="13048" cy="13040"/>
                </a:xfrm>
                <a:custGeom>
                  <a:rect b="b" l="l" r="r" t="t"/>
                  <a:pathLst>
                    <a:path extrusionOk="0" h="1658" w="1659">
                      <a:moveTo>
                        <a:pt x="823" y="0"/>
                      </a:moveTo>
                      <a:cubicBezTo>
                        <a:pt x="364" y="0"/>
                        <a:pt x="1" y="363"/>
                        <a:pt x="1" y="823"/>
                      </a:cubicBezTo>
                      <a:cubicBezTo>
                        <a:pt x="1" y="1282"/>
                        <a:pt x="364" y="1657"/>
                        <a:pt x="823" y="1657"/>
                      </a:cubicBezTo>
                      <a:cubicBezTo>
                        <a:pt x="1283" y="1657"/>
                        <a:pt x="1658" y="1282"/>
                        <a:pt x="1658" y="823"/>
                      </a:cubicBezTo>
                      <a:cubicBezTo>
                        <a:pt x="1658" y="363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978" name="Google Shape;978;p21"/>
              <p:cNvGrpSpPr/>
              <p:nvPr/>
            </p:nvGrpSpPr>
            <p:grpSpPr>
              <a:xfrm>
                <a:off x="3866084" y="3412107"/>
                <a:ext cx="37776" cy="32357"/>
                <a:chOff x="3866084" y="3412107"/>
                <a:chExt cx="37776" cy="32357"/>
              </a:xfrm>
            </p:grpSpPr>
            <p:sp>
              <p:nvSpPr>
                <p:cNvPr id="979" name="Google Shape;979;p21"/>
                <p:cNvSpPr/>
                <p:nvPr/>
              </p:nvSpPr>
              <p:spPr>
                <a:xfrm>
                  <a:off x="3866084" y="3412107"/>
                  <a:ext cx="37776" cy="32357"/>
                </a:xfrm>
                <a:custGeom>
                  <a:rect b="b" l="l" r="r" t="t"/>
                  <a:pathLst>
                    <a:path extrusionOk="0" h="4114" w="4803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980" name="Google Shape;980;p21"/>
                <p:cNvSpPr/>
                <p:nvPr/>
              </p:nvSpPr>
              <p:spPr>
                <a:xfrm>
                  <a:off x="3881208" y="3421812"/>
                  <a:ext cx="13048" cy="13040"/>
                </a:xfrm>
                <a:custGeom>
                  <a:rect b="b" l="l" r="r" t="t"/>
                  <a:pathLst>
                    <a:path extrusionOk="0" h="1658" w="1659">
                      <a:moveTo>
                        <a:pt x="823" y="1"/>
                      </a:moveTo>
                      <a:cubicBezTo>
                        <a:pt x="364" y="1"/>
                        <a:pt x="1" y="363"/>
                        <a:pt x="1" y="823"/>
                      </a:cubicBezTo>
                      <a:cubicBezTo>
                        <a:pt x="1" y="1283"/>
                        <a:pt x="364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981" name="Google Shape;981;p21"/>
              <p:cNvGrpSpPr/>
              <p:nvPr/>
            </p:nvGrpSpPr>
            <p:grpSpPr>
              <a:xfrm>
                <a:off x="4023919" y="3766409"/>
                <a:ext cx="37783" cy="32357"/>
                <a:chOff x="4023919" y="3766409"/>
                <a:chExt cx="37783" cy="32357"/>
              </a:xfrm>
            </p:grpSpPr>
            <p:sp>
              <p:nvSpPr>
                <p:cNvPr id="982" name="Google Shape;982;p21"/>
                <p:cNvSpPr/>
                <p:nvPr/>
              </p:nvSpPr>
              <p:spPr>
                <a:xfrm>
                  <a:off x="4023919" y="3766409"/>
                  <a:ext cx="37783" cy="32357"/>
                </a:xfrm>
                <a:custGeom>
                  <a:rect b="b" l="l" r="r" t="t"/>
                  <a:pathLst>
                    <a:path extrusionOk="0" h="4114" w="4804">
                      <a:moveTo>
                        <a:pt x="2732" y="0"/>
                      </a:moveTo>
                      <a:cubicBezTo>
                        <a:pt x="2228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983" name="Google Shape;983;p21"/>
                <p:cNvSpPr/>
                <p:nvPr/>
              </p:nvSpPr>
              <p:spPr>
                <a:xfrm>
                  <a:off x="4039051" y="3776115"/>
                  <a:ext cx="13040" cy="13048"/>
                </a:xfrm>
                <a:custGeom>
                  <a:rect b="b" l="l" r="r" t="t"/>
                  <a:pathLst>
                    <a:path extrusionOk="0" h="1659" w="1658">
                      <a:moveTo>
                        <a:pt x="823" y="1"/>
                      </a:moveTo>
                      <a:cubicBezTo>
                        <a:pt x="363" y="1"/>
                        <a:pt x="0" y="376"/>
                        <a:pt x="0" y="823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984" name="Google Shape;984;p21"/>
              <p:cNvGrpSpPr/>
              <p:nvPr/>
            </p:nvGrpSpPr>
            <p:grpSpPr>
              <a:xfrm>
                <a:off x="3973882" y="3779449"/>
                <a:ext cx="37776" cy="32357"/>
                <a:chOff x="3973882" y="3779449"/>
                <a:chExt cx="37776" cy="32357"/>
              </a:xfrm>
            </p:grpSpPr>
            <p:sp>
              <p:nvSpPr>
                <p:cNvPr id="985" name="Google Shape;985;p21"/>
                <p:cNvSpPr/>
                <p:nvPr/>
              </p:nvSpPr>
              <p:spPr>
                <a:xfrm>
                  <a:off x="3973882" y="3779449"/>
                  <a:ext cx="37776" cy="32357"/>
                </a:xfrm>
                <a:custGeom>
                  <a:rect b="b" l="l" r="r" t="t"/>
                  <a:pathLst>
                    <a:path extrusionOk="0" h="4114" w="4803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4" y="605"/>
                      </a:cubicBezTo>
                      <a:cubicBezTo>
                        <a:pt x="0" y="1899"/>
                        <a:pt x="919" y="4113"/>
                        <a:pt x="2746" y="4113"/>
                      </a:cubicBezTo>
                      <a:cubicBezTo>
                        <a:pt x="3883" y="4113"/>
                        <a:pt x="4802" y="3194"/>
                        <a:pt x="4802" y="2069"/>
                      </a:cubicBezTo>
                      <a:cubicBezTo>
                        <a:pt x="4802" y="824"/>
                        <a:pt x="3787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986" name="Google Shape;986;p21"/>
                <p:cNvSpPr/>
                <p:nvPr/>
              </p:nvSpPr>
              <p:spPr>
                <a:xfrm>
                  <a:off x="3989006" y="3789155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23" y="0"/>
                      </a:moveTo>
                      <a:cubicBezTo>
                        <a:pt x="363" y="0"/>
                        <a:pt x="0" y="375"/>
                        <a:pt x="0" y="823"/>
                      </a:cubicBezTo>
                      <a:cubicBezTo>
                        <a:pt x="0" y="1282"/>
                        <a:pt x="363" y="1657"/>
                        <a:pt x="823" y="1657"/>
                      </a:cubicBezTo>
                      <a:cubicBezTo>
                        <a:pt x="1283" y="1657"/>
                        <a:pt x="1658" y="1282"/>
                        <a:pt x="1658" y="823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987" name="Google Shape;987;p21"/>
              <p:cNvGrpSpPr/>
              <p:nvPr/>
            </p:nvGrpSpPr>
            <p:grpSpPr>
              <a:xfrm>
                <a:off x="4073398" y="3838028"/>
                <a:ext cx="37776" cy="32380"/>
                <a:chOff x="4073398" y="3838028"/>
                <a:chExt cx="37776" cy="32380"/>
              </a:xfrm>
            </p:grpSpPr>
            <p:sp>
              <p:nvSpPr>
                <p:cNvPr id="988" name="Google Shape;988;p21"/>
                <p:cNvSpPr/>
                <p:nvPr/>
              </p:nvSpPr>
              <p:spPr>
                <a:xfrm>
                  <a:off x="4073398" y="3838028"/>
                  <a:ext cx="37776" cy="32380"/>
                </a:xfrm>
                <a:custGeom>
                  <a:rect b="b" l="l" r="r" t="t"/>
                  <a:pathLst>
                    <a:path extrusionOk="0" h="4117" w="4803">
                      <a:moveTo>
                        <a:pt x="2737" y="1"/>
                      </a:moveTo>
                      <a:cubicBezTo>
                        <a:pt x="2231" y="1"/>
                        <a:pt x="1714" y="189"/>
                        <a:pt x="1295" y="609"/>
                      </a:cubicBezTo>
                      <a:cubicBezTo>
                        <a:pt x="0" y="1891"/>
                        <a:pt x="920" y="4105"/>
                        <a:pt x="2746" y="4117"/>
                      </a:cubicBezTo>
                      <a:cubicBezTo>
                        <a:pt x="3883" y="4105"/>
                        <a:pt x="4803" y="3185"/>
                        <a:pt x="4803" y="2060"/>
                      </a:cubicBezTo>
                      <a:cubicBezTo>
                        <a:pt x="4803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989" name="Google Shape;989;p21"/>
                <p:cNvSpPr/>
                <p:nvPr/>
              </p:nvSpPr>
              <p:spPr>
                <a:xfrm>
                  <a:off x="4088428" y="3847663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35" y="1"/>
                      </a:moveTo>
                      <a:cubicBezTo>
                        <a:pt x="376" y="1"/>
                        <a:pt x="1" y="376"/>
                        <a:pt x="1" y="835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35"/>
                      </a:cubicBezTo>
                      <a:cubicBezTo>
                        <a:pt x="1658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990" name="Google Shape;990;p21"/>
              <p:cNvGrpSpPr/>
              <p:nvPr/>
            </p:nvGrpSpPr>
            <p:grpSpPr>
              <a:xfrm>
                <a:off x="4342672" y="4144496"/>
                <a:ext cx="37752" cy="32364"/>
                <a:chOff x="4342672" y="4144496"/>
                <a:chExt cx="37752" cy="32364"/>
              </a:xfrm>
            </p:grpSpPr>
            <p:sp>
              <p:nvSpPr>
                <p:cNvPr id="991" name="Google Shape;991;p21"/>
                <p:cNvSpPr/>
                <p:nvPr/>
              </p:nvSpPr>
              <p:spPr>
                <a:xfrm>
                  <a:off x="4342672" y="4144496"/>
                  <a:ext cx="37752" cy="32364"/>
                </a:xfrm>
                <a:custGeom>
                  <a:rect b="b" l="l" r="r" t="t"/>
                  <a:pathLst>
                    <a:path extrusionOk="0" h="4115" w="4800">
                      <a:moveTo>
                        <a:pt x="2729" y="1"/>
                      </a:moveTo>
                      <a:cubicBezTo>
                        <a:pt x="2224" y="1"/>
                        <a:pt x="1710" y="188"/>
                        <a:pt x="1291" y="606"/>
                      </a:cubicBezTo>
                      <a:cubicBezTo>
                        <a:pt x="1" y="1897"/>
                        <a:pt x="912" y="4114"/>
                        <a:pt x="2740" y="4114"/>
                      </a:cubicBezTo>
                      <a:cubicBezTo>
                        <a:pt x="2745" y="4114"/>
                        <a:pt x="2750" y="4114"/>
                        <a:pt x="2755" y="4114"/>
                      </a:cubicBezTo>
                      <a:cubicBezTo>
                        <a:pt x="3880" y="4114"/>
                        <a:pt x="4800" y="3195"/>
                        <a:pt x="4800" y="2058"/>
                      </a:cubicBezTo>
                      <a:cubicBezTo>
                        <a:pt x="4800" y="822"/>
                        <a:pt x="3785" y="1"/>
                        <a:pt x="272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992" name="Google Shape;992;p21"/>
                <p:cNvSpPr/>
                <p:nvPr/>
              </p:nvSpPr>
              <p:spPr>
                <a:xfrm>
                  <a:off x="4355586" y="4154209"/>
                  <a:ext cx="15227" cy="13040"/>
                </a:xfrm>
                <a:custGeom>
                  <a:rect b="b" l="l" r="r" t="t"/>
                  <a:pathLst>
                    <a:path extrusionOk="0" h="1658" w="1936">
                      <a:moveTo>
                        <a:pt x="1101" y="0"/>
                      </a:moveTo>
                      <a:cubicBezTo>
                        <a:pt x="363" y="0"/>
                        <a:pt x="0" y="895"/>
                        <a:pt x="520" y="1416"/>
                      </a:cubicBezTo>
                      <a:cubicBezTo>
                        <a:pt x="688" y="1583"/>
                        <a:pt x="893" y="1657"/>
                        <a:pt x="1096" y="1657"/>
                      </a:cubicBezTo>
                      <a:cubicBezTo>
                        <a:pt x="1523" y="1657"/>
                        <a:pt x="1936" y="1324"/>
                        <a:pt x="1936" y="823"/>
                      </a:cubicBezTo>
                      <a:cubicBezTo>
                        <a:pt x="1936" y="375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993" name="Google Shape;993;p21"/>
              <p:cNvGrpSpPr/>
              <p:nvPr/>
            </p:nvGrpSpPr>
            <p:grpSpPr>
              <a:xfrm>
                <a:off x="4406386" y="4056872"/>
                <a:ext cx="37783" cy="32364"/>
                <a:chOff x="4406386" y="4056872"/>
                <a:chExt cx="37783" cy="32364"/>
              </a:xfrm>
            </p:grpSpPr>
            <p:sp>
              <p:nvSpPr>
                <p:cNvPr id="994" name="Google Shape;994;p21"/>
                <p:cNvSpPr/>
                <p:nvPr/>
              </p:nvSpPr>
              <p:spPr>
                <a:xfrm>
                  <a:off x="4406386" y="4056872"/>
                  <a:ext cx="37783" cy="32364"/>
                </a:xfrm>
                <a:custGeom>
                  <a:rect b="b" l="l" r="r" t="t"/>
                  <a:pathLst>
                    <a:path extrusionOk="0" h="4115" w="4804">
                      <a:moveTo>
                        <a:pt x="2733" y="1"/>
                      </a:moveTo>
                      <a:cubicBezTo>
                        <a:pt x="2228" y="1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995" name="Google Shape;995;p21"/>
                <p:cNvSpPr/>
                <p:nvPr/>
              </p:nvSpPr>
              <p:spPr>
                <a:xfrm>
                  <a:off x="4419332" y="4066577"/>
                  <a:ext cx="15227" cy="13017"/>
                </a:xfrm>
                <a:custGeom>
                  <a:rect b="b" l="l" r="r" t="t"/>
                  <a:pathLst>
                    <a:path extrusionOk="0" h="1655" w="1936">
                      <a:moveTo>
                        <a:pt x="1123" y="1"/>
                      </a:moveTo>
                      <a:cubicBezTo>
                        <a:pt x="1115" y="1"/>
                        <a:pt x="1108" y="1"/>
                        <a:pt x="1101" y="1"/>
                      </a:cubicBezTo>
                      <a:cubicBezTo>
                        <a:pt x="363" y="1"/>
                        <a:pt x="0" y="884"/>
                        <a:pt x="520" y="1404"/>
                      </a:cubicBezTo>
                      <a:cubicBezTo>
                        <a:pt x="689" y="1577"/>
                        <a:pt x="898" y="1655"/>
                        <a:pt x="1103" y="1655"/>
                      </a:cubicBezTo>
                      <a:cubicBezTo>
                        <a:pt x="1528" y="1655"/>
                        <a:pt x="1936" y="1322"/>
                        <a:pt x="1936" y="824"/>
                      </a:cubicBezTo>
                      <a:cubicBezTo>
                        <a:pt x="1936" y="371"/>
                        <a:pt x="1572" y="1"/>
                        <a:pt x="11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996" name="Google Shape;996;p21"/>
              <p:cNvGrpSpPr/>
              <p:nvPr/>
            </p:nvGrpSpPr>
            <p:grpSpPr>
              <a:xfrm>
                <a:off x="4284416" y="4245254"/>
                <a:ext cx="37783" cy="32357"/>
                <a:chOff x="4284416" y="4245254"/>
                <a:chExt cx="37783" cy="32357"/>
              </a:xfrm>
            </p:grpSpPr>
            <p:sp>
              <p:nvSpPr>
                <p:cNvPr id="997" name="Google Shape;997;p21"/>
                <p:cNvSpPr/>
                <p:nvPr/>
              </p:nvSpPr>
              <p:spPr>
                <a:xfrm>
                  <a:off x="4284416" y="4245254"/>
                  <a:ext cx="37783" cy="32357"/>
                </a:xfrm>
                <a:custGeom>
                  <a:rect b="b" l="l" r="r" t="t"/>
                  <a:pathLst>
                    <a:path extrusionOk="0" h="4114" w="4804">
                      <a:moveTo>
                        <a:pt x="2732" y="0"/>
                      </a:moveTo>
                      <a:cubicBezTo>
                        <a:pt x="2228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998" name="Google Shape;998;p21"/>
                <p:cNvSpPr/>
                <p:nvPr/>
              </p:nvSpPr>
              <p:spPr>
                <a:xfrm>
                  <a:off x="4299548" y="4254959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23" y="1"/>
                      </a:moveTo>
                      <a:cubicBezTo>
                        <a:pt x="363" y="1"/>
                        <a:pt x="0" y="364"/>
                        <a:pt x="0" y="823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999" name="Google Shape;999;p21"/>
              <p:cNvGrpSpPr/>
              <p:nvPr/>
            </p:nvGrpSpPr>
            <p:grpSpPr>
              <a:xfrm>
                <a:off x="4219057" y="4331258"/>
                <a:ext cx="37776" cy="32364"/>
                <a:chOff x="4219057" y="4331258"/>
                <a:chExt cx="37776" cy="32364"/>
              </a:xfrm>
            </p:grpSpPr>
            <p:sp>
              <p:nvSpPr>
                <p:cNvPr id="1000" name="Google Shape;1000;p21"/>
                <p:cNvSpPr/>
                <p:nvPr/>
              </p:nvSpPr>
              <p:spPr>
                <a:xfrm>
                  <a:off x="4219057" y="4331258"/>
                  <a:ext cx="37776" cy="32364"/>
                </a:xfrm>
                <a:custGeom>
                  <a:rect b="b" l="l" r="r" t="t"/>
                  <a:pathLst>
                    <a:path extrusionOk="0" h="4115" w="4803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01" name="Google Shape;1001;p21"/>
                <p:cNvSpPr/>
                <p:nvPr/>
              </p:nvSpPr>
              <p:spPr>
                <a:xfrm>
                  <a:off x="4231995" y="4340971"/>
                  <a:ext cx="15235" cy="13040"/>
                </a:xfrm>
                <a:custGeom>
                  <a:rect b="b" l="l" r="r" t="t"/>
                  <a:pathLst>
                    <a:path extrusionOk="0" h="1658" w="1937">
                      <a:moveTo>
                        <a:pt x="1113" y="0"/>
                      </a:moveTo>
                      <a:cubicBezTo>
                        <a:pt x="363" y="0"/>
                        <a:pt x="1" y="895"/>
                        <a:pt x="521" y="1416"/>
                      </a:cubicBezTo>
                      <a:cubicBezTo>
                        <a:pt x="688" y="1583"/>
                        <a:pt x="894" y="1657"/>
                        <a:pt x="1096" y="1657"/>
                      </a:cubicBezTo>
                      <a:cubicBezTo>
                        <a:pt x="1524" y="1657"/>
                        <a:pt x="1936" y="1324"/>
                        <a:pt x="1936" y="823"/>
                      </a:cubicBezTo>
                      <a:cubicBezTo>
                        <a:pt x="1936" y="375"/>
                        <a:pt x="1561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1002" name="Google Shape;1002;p21"/>
              <p:cNvGrpSpPr/>
              <p:nvPr/>
            </p:nvGrpSpPr>
            <p:grpSpPr>
              <a:xfrm>
                <a:off x="4204122" y="4141688"/>
                <a:ext cx="33497" cy="28699"/>
                <a:chOff x="4204122" y="4141688"/>
                <a:chExt cx="33497" cy="28699"/>
              </a:xfrm>
            </p:grpSpPr>
            <p:sp>
              <p:nvSpPr>
                <p:cNvPr id="1003" name="Google Shape;1003;p21"/>
                <p:cNvSpPr/>
                <p:nvPr/>
              </p:nvSpPr>
              <p:spPr>
                <a:xfrm>
                  <a:off x="4204122" y="4141688"/>
                  <a:ext cx="33497" cy="28699"/>
                </a:xfrm>
                <a:custGeom>
                  <a:rect b="b" l="l" r="r" t="t"/>
                  <a:pathLst>
                    <a:path extrusionOk="0" h="3649" w="4259">
                      <a:moveTo>
                        <a:pt x="2427" y="1"/>
                      </a:moveTo>
                      <a:cubicBezTo>
                        <a:pt x="1979" y="1"/>
                        <a:pt x="1522" y="168"/>
                        <a:pt x="1149" y="540"/>
                      </a:cubicBezTo>
                      <a:cubicBezTo>
                        <a:pt x="0" y="1677"/>
                        <a:pt x="811" y="3649"/>
                        <a:pt x="2432" y="3649"/>
                      </a:cubicBezTo>
                      <a:cubicBezTo>
                        <a:pt x="3448" y="3649"/>
                        <a:pt x="4258" y="2826"/>
                        <a:pt x="4258" y="1822"/>
                      </a:cubicBezTo>
                      <a:cubicBezTo>
                        <a:pt x="4258" y="726"/>
                        <a:pt x="3363" y="1"/>
                        <a:pt x="242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04" name="Google Shape;1004;p21"/>
                <p:cNvSpPr/>
                <p:nvPr/>
              </p:nvSpPr>
              <p:spPr>
                <a:xfrm>
                  <a:off x="4216965" y="4151259"/>
                  <a:ext cx="11042" cy="9399"/>
                </a:xfrm>
                <a:custGeom>
                  <a:rect b="b" l="l" r="r" t="t"/>
                  <a:pathLst>
                    <a:path extrusionOk="0" h="1195" w="1404">
                      <a:moveTo>
                        <a:pt x="799" y="0"/>
                      </a:moveTo>
                      <a:cubicBezTo>
                        <a:pt x="266" y="0"/>
                        <a:pt x="0" y="641"/>
                        <a:pt x="375" y="1016"/>
                      </a:cubicBezTo>
                      <a:cubicBezTo>
                        <a:pt x="498" y="1139"/>
                        <a:pt x="650" y="1195"/>
                        <a:pt x="799" y="1195"/>
                      </a:cubicBezTo>
                      <a:cubicBezTo>
                        <a:pt x="1103" y="1195"/>
                        <a:pt x="1395" y="963"/>
                        <a:pt x="1404" y="605"/>
                      </a:cubicBezTo>
                      <a:cubicBezTo>
                        <a:pt x="1404" y="278"/>
                        <a:pt x="1137" y="0"/>
                        <a:pt x="79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1005" name="Google Shape;1005;p21"/>
              <p:cNvGrpSpPr/>
              <p:nvPr/>
            </p:nvGrpSpPr>
            <p:grpSpPr>
              <a:xfrm>
                <a:off x="4301546" y="4003869"/>
                <a:ext cx="38916" cy="33324"/>
                <a:chOff x="4301546" y="4003869"/>
                <a:chExt cx="38916" cy="33324"/>
              </a:xfrm>
            </p:grpSpPr>
            <p:sp>
              <p:nvSpPr>
                <p:cNvPr id="1006" name="Google Shape;1006;p21"/>
                <p:cNvSpPr/>
                <p:nvPr/>
              </p:nvSpPr>
              <p:spPr>
                <a:xfrm>
                  <a:off x="4301546" y="4003869"/>
                  <a:ext cx="38916" cy="33324"/>
                </a:xfrm>
                <a:custGeom>
                  <a:rect b="b" l="l" r="r" t="t"/>
                  <a:pathLst>
                    <a:path extrusionOk="0" h="4237" w="4948">
                      <a:moveTo>
                        <a:pt x="2818" y="1"/>
                      </a:moveTo>
                      <a:cubicBezTo>
                        <a:pt x="2295" y="1"/>
                        <a:pt x="1763" y="196"/>
                        <a:pt x="1331" y="631"/>
                      </a:cubicBezTo>
                      <a:cubicBezTo>
                        <a:pt x="0" y="1962"/>
                        <a:pt x="944" y="4236"/>
                        <a:pt x="2831" y="4236"/>
                      </a:cubicBezTo>
                      <a:cubicBezTo>
                        <a:pt x="3992" y="4236"/>
                        <a:pt x="4948" y="3293"/>
                        <a:pt x="4948" y="2119"/>
                      </a:cubicBezTo>
                      <a:cubicBezTo>
                        <a:pt x="4948" y="845"/>
                        <a:pt x="3905" y="1"/>
                        <a:pt x="281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07" name="Google Shape;1007;p21"/>
                <p:cNvSpPr/>
                <p:nvPr/>
              </p:nvSpPr>
              <p:spPr>
                <a:xfrm>
                  <a:off x="4314389" y="4013590"/>
                  <a:ext cx="16469" cy="14000"/>
                </a:xfrm>
                <a:custGeom>
                  <a:rect b="b" l="l" r="r" t="t"/>
                  <a:pathLst>
                    <a:path extrusionOk="0" h="1780" w="2094">
                      <a:moveTo>
                        <a:pt x="1220" y="0"/>
                      </a:moveTo>
                      <a:cubicBezTo>
                        <a:pt x="1213" y="0"/>
                        <a:pt x="1205" y="0"/>
                        <a:pt x="1198" y="0"/>
                      </a:cubicBezTo>
                      <a:cubicBezTo>
                        <a:pt x="400" y="0"/>
                        <a:pt x="0" y="956"/>
                        <a:pt x="569" y="1512"/>
                      </a:cubicBezTo>
                      <a:cubicBezTo>
                        <a:pt x="750" y="1697"/>
                        <a:pt x="974" y="1780"/>
                        <a:pt x="1194" y="1780"/>
                      </a:cubicBezTo>
                      <a:cubicBezTo>
                        <a:pt x="1652" y="1780"/>
                        <a:pt x="2093" y="1422"/>
                        <a:pt x="2093" y="883"/>
                      </a:cubicBezTo>
                      <a:cubicBezTo>
                        <a:pt x="2093" y="395"/>
                        <a:pt x="1706" y="0"/>
                        <a:pt x="1220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1008" name="Google Shape;1008;p21"/>
              <p:cNvGrpSpPr/>
              <p:nvPr/>
            </p:nvGrpSpPr>
            <p:grpSpPr>
              <a:xfrm>
                <a:off x="4210681" y="3924669"/>
                <a:ext cx="36549" cy="31366"/>
                <a:chOff x="4210681" y="3924669"/>
                <a:chExt cx="36549" cy="31366"/>
              </a:xfrm>
            </p:grpSpPr>
            <p:sp>
              <p:nvSpPr>
                <p:cNvPr id="1009" name="Google Shape;1009;p21"/>
                <p:cNvSpPr/>
                <p:nvPr/>
              </p:nvSpPr>
              <p:spPr>
                <a:xfrm>
                  <a:off x="4210681" y="3924669"/>
                  <a:ext cx="36549" cy="31366"/>
                </a:xfrm>
                <a:custGeom>
                  <a:rect b="b" l="l" r="r" t="t"/>
                  <a:pathLst>
                    <a:path extrusionOk="0" h="3988" w="4647">
                      <a:moveTo>
                        <a:pt x="2642" y="0"/>
                      </a:moveTo>
                      <a:cubicBezTo>
                        <a:pt x="2152" y="0"/>
                        <a:pt x="1654" y="182"/>
                        <a:pt x="1247" y="589"/>
                      </a:cubicBezTo>
                      <a:cubicBezTo>
                        <a:pt x="1" y="1847"/>
                        <a:pt x="884" y="3988"/>
                        <a:pt x="2662" y="3988"/>
                      </a:cubicBezTo>
                      <a:cubicBezTo>
                        <a:pt x="3751" y="3976"/>
                        <a:pt x="4646" y="3093"/>
                        <a:pt x="4646" y="1992"/>
                      </a:cubicBezTo>
                      <a:cubicBezTo>
                        <a:pt x="4646" y="797"/>
                        <a:pt x="3665" y="0"/>
                        <a:pt x="264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10" name="Google Shape;1010;p21"/>
                <p:cNvSpPr/>
                <p:nvPr/>
              </p:nvSpPr>
              <p:spPr>
                <a:xfrm>
                  <a:off x="4225625" y="3934335"/>
                  <a:ext cx="11994" cy="11994"/>
                </a:xfrm>
                <a:custGeom>
                  <a:rect b="b" l="l" r="r" t="t"/>
                  <a:pathLst>
                    <a:path extrusionOk="0" h="1525" w="1525">
                      <a:moveTo>
                        <a:pt x="762" y="1"/>
                      </a:moveTo>
                      <a:cubicBezTo>
                        <a:pt x="339" y="1"/>
                        <a:pt x="0" y="339"/>
                        <a:pt x="0" y="763"/>
                      </a:cubicBezTo>
                      <a:cubicBezTo>
                        <a:pt x="0" y="1186"/>
                        <a:pt x="339" y="1525"/>
                        <a:pt x="762" y="1525"/>
                      </a:cubicBezTo>
                      <a:cubicBezTo>
                        <a:pt x="1173" y="1525"/>
                        <a:pt x="1524" y="1186"/>
                        <a:pt x="1524" y="763"/>
                      </a:cubicBezTo>
                      <a:cubicBezTo>
                        <a:pt x="1524" y="339"/>
                        <a:pt x="1173" y="1"/>
                        <a:pt x="76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1011" name="Google Shape;1011;p21"/>
              <p:cNvGrpSpPr/>
              <p:nvPr/>
            </p:nvGrpSpPr>
            <p:grpSpPr>
              <a:xfrm>
                <a:off x="3987771" y="3628874"/>
                <a:ext cx="31499" cy="26993"/>
                <a:chOff x="3987771" y="3628874"/>
                <a:chExt cx="31499" cy="26993"/>
              </a:xfrm>
            </p:grpSpPr>
            <p:sp>
              <p:nvSpPr>
                <p:cNvPr id="1012" name="Google Shape;1012;p21"/>
                <p:cNvSpPr/>
                <p:nvPr/>
              </p:nvSpPr>
              <p:spPr>
                <a:xfrm>
                  <a:off x="3987771" y="3628874"/>
                  <a:ext cx="31499" cy="26993"/>
                </a:xfrm>
                <a:custGeom>
                  <a:rect b="b" l="l" r="r" t="t"/>
                  <a:pathLst>
                    <a:path extrusionOk="0" h="3432" w="4005">
                      <a:moveTo>
                        <a:pt x="2284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32"/>
                        <a:pt x="2299" y="3432"/>
                      </a:cubicBezTo>
                      <a:cubicBezTo>
                        <a:pt x="3242" y="3419"/>
                        <a:pt x="4004" y="2657"/>
                        <a:pt x="4004" y="1714"/>
                      </a:cubicBezTo>
                      <a:cubicBezTo>
                        <a:pt x="4004" y="682"/>
                        <a:pt x="3162" y="0"/>
                        <a:pt x="228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13" name="Google Shape;1013;p21"/>
                <p:cNvSpPr/>
                <p:nvPr/>
              </p:nvSpPr>
              <p:spPr>
                <a:xfrm>
                  <a:off x="4000709" y="3638540"/>
                  <a:ext cx="8856" cy="7605"/>
                </a:xfrm>
                <a:custGeom>
                  <a:rect b="b" l="l" r="r" t="t"/>
                  <a:pathLst>
                    <a:path extrusionOk="0" h="967" w="1126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9"/>
                        <a:pt x="908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1014" name="Google Shape;1014;p21"/>
              <p:cNvGrpSpPr/>
              <p:nvPr/>
            </p:nvGrpSpPr>
            <p:grpSpPr>
              <a:xfrm>
                <a:off x="4087382" y="3775674"/>
                <a:ext cx="31405" cy="26898"/>
                <a:chOff x="4087382" y="3775674"/>
                <a:chExt cx="31405" cy="26898"/>
              </a:xfrm>
            </p:grpSpPr>
            <p:sp>
              <p:nvSpPr>
                <p:cNvPr id="1015" name="Google Shape;1015;p21"/>
                <p:cNvSpPr/>
                <p:nvPr/>
              </p:nvSpPr>
              <p:spPr>
                <a:xfrm>
                  <a:off x="4087382" y="3775674"/>
                  <a:ext cx="31405" cy="26898"/>
                </a:xfrm>
                <a:custGeom>
                  <a:rect b="b" l="l" r="r" t="t"/>
                  <a:pathLst>
                    <a:path extrusionOk="0" h="3420" w="3993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50" y="3420"/>
                        <a:pt x="2275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16" name="Google Shape;1016;p21"/>
                <p:cNvSpPr/>
                <p:nvPr/>
              </p:nvSpPr>
              <p:spPr>
                <a:xfrm>
                  <a:off x="4101460" y="3785348"/>
                  <a:ext cx="7621" cy="7613"/>
                </a:xfrm>
                <a:custGeom>
                  <a:rect b="b" l="l" r="r" t="t"/>
                  <a:pathLst>
                    <a:path extrusionOk="0" h="968" w="969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1017" name="Google Shape;1017;p21"/>
              <p:cNvGrpSpPr/>
              <p:nvPr/>
            </p:nvGrpSpPr>
            <p:grpSpPr>
              <a:xfrm>
                <a:off x="4118873" y="3856637"/>
                <a:ext cx="31405" cy="26906"/>
                <a:chOff x="4118873" y="3856637"/>
                <a:chExt cx="31405" cy="26906"/>
              </a:xfrm>
            </p:grpSpPr>
            <p:sp>
              <p:nvSpPr>
                <p:cNvPr id="1018" name="Google Shape;1018;p21"/>
                <p:cNvSpPr/>
                <p:nvPr/>
              </p:nvSpPr>
              <p:spPr>
                <a:xfrm>
                  <a:off x="4118873" y="3856637"/>
                  <a:ext cx="31405" cy="26906"/>
                </a:xfrm>
                <a:custGeom>
                  <a:rect b="b" l="l" r="r" t="t"/>
                  <a:pathLst>
                    <a:path extrusionOk="0" h="3421" w="3993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19" name="Google Shape;1019;p21"/>
                <p:cNvSpPr/>
                <p:nvPr/>
              </p:nvSpPr>
              <p:spPr>
                <a:xfrm>
                  <a:off x="4133046" y="3866310"/>
                  <a:ext cx="7621" cy="7621"/>
                </a:xfrm>
                <a:custGeom>
                  <a:rect b="b" l="l" r="r" t="t"/>
                  <a:pathLst>
                    <a:path extrusionOk="0" h="969" w="969">
                      <a:moveTo>
                        <a:pt x="485" y="1"/>
                      </a:moveTo>
                      <a:cubicBezTo>
                        <a:pt x="219" y="1"/>
                        <a:pt x="1" y="218"/>
                        <a:pt x="1" y="484"/>
                      </a:cubicBezTo>
                      <a:cubicBezTo>
                        <a:pt x="1" y="751"/>
                        <a:pt x="219" y="968"/>
                        <a:pt x="485" y="968"/>
                      </a:cubicBezTo>
                      <a:cubicBezTo>
                        <a:pt x="751" y="968"/>
                        <a:pt x="969" y="751"/>
                        <a:pt x="969" y="484"/>
                      </a:cubicBezTo>
                      <a:cubicBezTo>
                        <a:pt x="969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1020" name="Google Shape;1020;p21"/>
              <p:cNvGrpSpPr/>
              <p:nvPr/>
            </p:nvGrpSpPr>
            <p:grpSpPr>
              <a:xfrm>
                <a:off x="4168541" y="3639523"/>
                <a:ext cx="31499" cy="26906"/>
                <a:chOff x="4168541" y="3639523"/>
                <a:chExt cx="31499" cy="26906"/>
              </a:xfrm>
            </p:grpSpPr>
            <p:sp>
              <p:nvSpPr>
                <p:cNvPr id="1021" name="Google Shape;1021;p21"/>
                <p:cNvSpPr/>
                <p:nvPr/>
              </p:nvSpPr>
              <p:spPr>
                <a:xfrm>
                  <a:off x="4168541" y="3639523"/>
                  <a:ext cx="31499" cy="26906"/>
                </a:xfrm>
                <a:custGeom>
                  <a:rect b="b" l="l" r="r" t="t"/>
                  <a:pathLst>
                    <a:path extrusionOk="0" h="3421" w="4005">
                      <a:moveTo>
                        <a:pt x="2284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2"/>
                        <a:pt x="774" y="3420"/>
                        <a:pt x="2298" y="3420"/>
                      </a:cubicBezTo>
                      <a:cubicBezTo>
                        <a:pt x="3242" y="3420"/>
                        <a:pt x="4004" y="2658"/>
                        <a:pt x="4004" y="1715"/>
                      </a:cubicBezTo>
                      <a:cubicBezTo>
                        <a:pt x="4004" y="683"/>
                        <a:pt x="3162" y="1"/>
                        <a:pt x="228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22" name="Google Shape;1022;p21"/>
                <p:cNvSpPr/>
                <p:nvPr/>
              </p:nvSpPr>
              <p:spPr>
                <a:xfrm>
                  <a:off x="4182713" y="3649197"/>
                  <a:ext cx="7716" cy="7621"/>
                </a:xfrm>
                <a:custGeom>
                  <a:rect b="b" l="l" r="r" t="t"/>
                  <a:pathLst>
                    <a:path extrusionOk="0" h="969" w="981">
                      <a:moveTo>
                        <a:pt x="496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96" y="968"/>
                      </a:cubicBezTo>
                      <a:cubicBezTo>
                        <a:pt x="763" y="968"/>
                        <a:pt x="980" y="751"/>
                        <a:pt x="980" y="485"/>
                      </a:cubicBezTo>
                      <a:cubicBezTo>
                        <a:pt x="980" y="218"/>
                        <a:pt x="763" y="1"/>
                        <a:pt x="496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1023" name="Google Shape;1023;p21"/>
              <p:cNvGrpSpPr/>
              <p:nvPr/>
            </p:nvGrpSpPr>
            <p:grpSpPr>
              <a:xfrm>
                <a:off x="3965789" y="3393545"/>
                <a:ext cx="31405" cy="26945"/>
                <a:chOff x="3965789" y="3393545"/>
                <a:chExt cx="31405" cy="26945"/>
              </a:xfrm>
            </p:grpSpPr>
            <p:sp>
              <p:nvSpPr>
                <p:cNvPr id="1024" name="Google Shape;1024;p21"/>
                <p:cNvSpPr/>
                <p:nvPr/>
              </p:nvSpPr>
              <p:spPr>
                <a:xfrm>
                  <a:off x="3965789" y="3393545"/>
                  <a:ext cx="31405" cy="26945"/>
                </a:xfrm>
                <a:custGeom>
                  <a:rect b="b" l="l" r="r" t="t"/>
                  <a:pathLst>
                    <a:path extrusionOk="0" h="3426" w="3993">
                      <a:moveTo>
                        <a:pt x="2273" y="0"/>
                      </a:moveTo>
                      <a:cubicBezTo>
                        <a:pt x="1854" y="0"/>
                        <a:pt x="1426" y="158"/>
                        <a:pt x="1077" y="510"/>
                      </a:cubicBezTo>
                      <a:cubicBezTo>
                        <a:pt x="1" y="1586"/>
                        <a:pt x="763" y="3425"/>
                        <a:pt x="2287" y="3425"/>
                      </a:cubicBezTo>
                      <a:cubicBezTo>
                        <a:pt x="3231" y="3425"/>
                        <a:pt x="3993" y="2663"/>
                        <a:pt x="3993" y="1720"/>
                      </a:cubicBezTo>
                      <a:cubicBezTo>
                        <a:pt x="3993" y="688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25" name="Google Shape;1025;p21"/>
                <p:cNvSpPr/>
                <p:nvPr/>
              </p:nvSpPr>
              <p:spPr>
                <a:xfrm>
                  <a:off x="3978632" y="3403259"/>
                  <a:ext cx="8950" cy="7590"/>
                </a:xfrm>
                <a:custGeom>
                  <a:rect b="b" l="l" r="r" t="t"/>
                  <a:pathLst>
                    <a:path extrusionOk="0" h="965" w="1138">
                      <a:moveTo>
                        <a:pt x="654" y="1"/>
                      </a:moveTo>
                      <a:cubicBezTo>
                        <a:pt x="219" y="1"/>
                        <a:pt x="1" y="509"/>
                        <a:pt x="315" y="823"/>
                      </a:cubicBezTo>
                      <a:cubicBezTo>
                        <a:pt x="413" y="921"/>
                        <a:pt x="533" y="964"/>
                        <a:pt x="651" y="964"/>
                      </a:cubicBezTo>
                      <a:cubicBezTo>
                        <a:pt x="899" y="964"/>
                        <a:pt x="1138" y="772"/>
                        <a:pt x="1138" y="485"/>
                      </a:cubicBezTo>
                      <a:cubicBezTo>
                        <a:pt x="1138" y="206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1026" name="Google Shape;1026;p21"/>
              <p:cNvGrpSpPr/>
              <p:nvPr/>
            </p:nvGrpSpPr>
            <p:grpSpPr>
              <a:xfrm>
                <a:off x="3925166" y="3491008"/>
                <a:ext cx="31405" cy="27001"/>
                <a:chOff x="3925166" y="3491008"/>
                <a:chExt cx="31405" cy="27001"/>
              </a:xfrm>
            </p:grpSpPr>
            <p:sp>
              <p:nvSpPr>
                <p:cNvPr id="1027" name="Google Shape;1027;p21"/>
                <p:cNvSpPr/>
                <p:nvPr/>
              </p:nvSpPr>
              <p:spPr>
                <a:xfrm>
                  <a:off x="3925166" y="3491008"/>
                  <a:ext cx="31405" cy="27001"/>
                </a:xfrm>
                <a:custGeom>
                  <a:rect b="b" l="l" r="r" t="t"/>
                  <a:pathLst>
                    <a:path extrusionOk="0" h="3433" w="3993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2"/>
                        <a:pt x="763" y="3432"/>
                        <a:pt x="2287" y="3432"/>
                      </a:cubicBezTo>
                      <a:cubicBezTo>
                        <a:pt x="3230" y="3432"/>
                        <a:pt x="3992" y="2658"/>
                        <a:pt x="3992" y="1715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28" name="Google Shape;1028;p21"/>
                <p:cNvSpPr/>
                <p:nvPr/>
              </p:nvSpPr>
              <p:spPr>
                <a:xfrm>
                  <a:off x="3939339" y="3500682"/>
                  <a:ext cx="7621" cy="7621"/>
                </a:xfrm>
                <a:custGeom>
                  <a:rect b="b" l="l" r="r" t="t"/>
                  <a:pathLst>
                    <a:path extrusionOk="0" h="969" w="969">
                      <a:moveTo>
                        <a:pt x="485" y="1"/>
                      </a:moveTo>
                      <a:cubicBezTo>
                        <a:pt x="219" y="1"/>
                        <a:pt x="1" y="218"/>
                        <a:pt x="1" y="485"/>
                      </a:cubicBezTo>
                      <a:cubicBezTo>
                        <a:pt x="1" y="751"/>
                        <a:pt x="219" y="968"/>
                        <a:pt x="485" y="968"/>
                      </a:cubicBezTo>
                      <a:cubicBezTo>
                        <a:pt x="751" y="968"/>
                        <a:pt x="969" y="751"/>
                        <a:pt x="969" y="485"/>
                      </a:cubicBezTo>
                      <a:cubicBezTo>
                        <a:pt x="969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1029" name="Google Shape;1029;p21"/>
              <p:cNvGrpSpPr/>
              <p:nvPr/>
            </p:nvGrpSpPr>
            <p:grpSpPr>
              <a:xfrm>
                <a:off x="3682845" y="3340976"/>
                <a:ext cx="31397" cy="26898"/>
                <a:chOff x="3682845" y="3340976"/>
                <a:chExt cx="31397" cy="26898"/>
              </a:xfrm>
            </p:grpSpPr>
            <p:sp>
              <p:nvSpPr>
                <p:cNvPr id="1030" name="Google Shape;1030;p21"/>
                <p:cNvSpPr/>
                <p:nvPr/>
              </p:nvSpPr>
              <p:spPr>
                <a:xfrm>
                  <a:off x="3682845" y="3340976"/>
                  <a:ext cx="31397" cy="26898"/>
                </a:xfrm>
                <a:custGeom>
                  <a:rect b="b" l="l" r="r" t="t"/>
                  <a:pathLst>
                    <a:path extrusionOk="0" h="3420" w="3992">
                      <a:moveTo>
                        <a:pt x="2272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0"/>
                        <a:pt x="227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31" name="Google Shape;1031;p21"/>
                <p:cNvSpPr/>
                <p:nvPr/>
              </p:nvSpPr>
              <p:spPr>
                <a:xfrm>
                  <a:off x="3695783" y="3350650"/>
                  <a:ext cx="8856" cy="7645"/>
                </a:xfrm>
                <a:custGeom>
                  <a:rect b="b" l="l" r="r" t="t"/>
                  <a:pathLst>
                    <a:path extrusionOk="0" h="972" w="1126">
                      <a:moveTo>
                        <a:pt x="641" y="0"/>
                      </a:moveTo>
                      <a:cubicBezTo>
                        <a:pt x="206" y="0"/>
                        <a:pt x="0" y="520"/>
                        <a:pt x="303" y="823"/>
                      </a:cubicBezTo>
                      <a:cubicBezTo>
                        <a:pt x="401" y="926"/>
                        <a:pt x="524" y="972"/>
                        <a:pt x="643" y="972"/>
                      </a:cubicBezTo>
                      <a:cubicBezTo>
                        <a:pt x="890" y="972"/>
                        <a:pt x="1125" y="777"/>
                        <a:pt x="1125" y="484"/>
                      </a:cubicBezTo>
                      <a:cubicBezTo>
                        <a:pt x="1125" y="218"/>
                        <a:pt x="907" y="0"/>
                        <a:pt x="64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1032" name="Google Shape;1032;p21"/>
              <p:cNvGrpSpPr/>
              <p:nvPr/>
            </p:nvGrpSpPr>
            <p:grpSpPr>
              <a:xfrm>
                <a:off x="3795393" y="3353725"/>
                <a:ext cx="31499" cy="26993"/>
                <a:chOff x="3795393" y="3353725"/>
                <a:chExt cx="31499" cy="26993"/>
              </a:xfrm>
            </p:grpSpPr>
            <p:sp>
              <p:nvSpPr>
                <p:cNvPr id="1033" name="Google Shape;1033;p21"/>
                <p:cNvSpPr/>
                <p:nvPr/>
              </p:nvSpPr>
              <p:spPr>
                <a:xfrm>
                  <a:off x="3795393" y="3353725"/>
                  <a:ext cx="31499" cy="26993"/>
                </a:xfrm>
                <a:custGeom>
                  <a:rect b="b" l="l" r="r" t="t"/>
                  <a:pathLst>
                    <a:path extrusionOk="0" h="3432" w="4005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5" y="3432"/>
                        <a:pt x="2299" y="3432"/>
                      </a:cubicBezTo>
                      <a:cubicBezTo>
                        <a:pt x="3242" y="3432"/>
                        <a:pt x="4005" y="2658"/>
                        <a:pt x="4005" y="1714"/>
                      </a:cubicBezTo>
                      <a:cubicBezTo>
                        <a:pt x="4005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34" name="Google Shape;1034;p21"/>
                <p:cNvSpPr/>
                <p:nvPr/>
              </p:nvSpPr>
              <p:spPr>
                <a:xfrm>
                  <a:off x="3809668" y="3363399"/>
                  <a:ext cx="7613" cy="7613"/>
                </a:xfrm>
                <a:custGeom>
                  <a:rect b="b" l="l" r="r" t="t"/>
                  <a:pathLst>
                    <a:path extrusionOk="0" h="968" w="968">
                      <a:moveTo>
                        <a:pt x="484" y="0"/>
                      </a:moveTo>
                      <a:cubicBezTo>
                        <a:pt x="206" y="0"/>
                        <a:pt x="0" y="218"/>
                        <a:pt x="0" y="484"/>
                      </a:cubicBezTo>
                      <a:cubicBezTo>
                        <a:pt x="0" y="750"/>
                        <a:pt x="206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1035" name="Google Shape;1035;p21"/>
              <p:cNvGrpSpPr/>
              <p:nvPr/>
            </p:nvGrpSpPr>
            <p:grpSpPr>
              <a:xfrm>
                <a:off x="4176909" y="4363221"/>
                <a:ext cx="38924" cy="33316"/>
                <a:chOff x="4176909" y="4363221"/>
                <a:chExt cx="38924" cy="33316"/>
              </a:xfrm>
            </p:grpSpPr>
            <p:sp>
              <p:nvSpPr>
                <p:cNvPr id="1036" name="Google Shape;1036;p21"/>
                <p:cNvSpPr/>
                <p:nvPr/>
              </p:nvSpPr>
              <p:spPr>
                <a:xfrm>
                  <a:off x="4176909" y="4363221"/>
                  <a:ext cx="38924" cy="33316"/>
                </a:xfrm>
                <a:custGeom>
                  <a:rect b="b" l="l" r="r" t="t"/>
                  <a:pathLst>
                    <a:path extrusionOk="0" h="4236" w="4949">
                      <a:moveTo>
                        <a:pt x="2823" y="0"/>
                      </a:moveTo>
                      <a:cubicBezTo>
                        <a:pt x="2301" y="0"/>
                        <a:pt x="1767" y="195"/>
                        <a:pt x="1331" y="631"/>
                      </a:cubicBezTo>
                      <a:cubicBezTo>
                        <a:pt x="1" y="1961"/>
                        <a:pt x="944" y="4236"/>
                        <a:pt x="2831" y="4236"/>
                      </a:cubicBezTo>
                      <a:cubicBezTo>
                        <a:pt x="4005" y="4236"/>
                        <a:pt x="4948" y="3292"/>
                        <a:pt x="4948" y="2119"/>
                      </a:cubicBezTo>
                      <a:cubicBezTo>
                        <a:pt x="4948" y="844"/>
                        <a:pt x="3911" y="0"/>
                        <a:pt x="282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37" name="Google Shape;1037;p21"/>
                <p:cNvSpPr/>
                <p:nvPr/>
              </p:nvSpPr>
              <p:spPr>
                <a:xfrm>
                  <a:off x="4192230" y="4372934"/>
                  <a:ext cx="13897" cy="13992"/>
                </a:xfrm>
                <a:custGeom>
                  <a:rect b="b" l="l" r="r" t="t"/>
                  <a:pathLst>
                    <a:path extrusionOk="0" h="1779" w="1767">
                      <a:moveTo>
                        <a:pt x="883" y="1"/>
                      </a:moveTo>
                      <a:cubicBezTo>
                        <a:pt x="399" y="1"/>
                        <a:pt x="0" y="400"/>
                        <a:pt x="0" y="896"/>
                      </a:cubicBezTo>
                      <a:cubicBezTo>
                        <a:pt x="0" y="1380"/>
                        <a:pt x="399" y="1779"/>
                        <a:pt x="883" y="1779"/>
                      </a:cubicBezTo>
                      <a:cubicBezTo>
                        <a:pt x="1379" y="1779"/>
                        <a:pt x="1766" y="1380"/>
                        <a:pt x="1766" y="896"/>
                      </a:cubicBezTo>
                      <a:cubicBezTo>
                        <a:pt x="1766" y="400"/>
                        <a:pt x="1379" y="1"/>
                        <a:pt x="88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1038" name="Google Shape;1038;p21"/>
              <p:cNvGrpSpPr/>
              <p:nvPr/>
            </p:nvGrpSpPr>
            <p:grpSpPr>
              <a:xfrm>
                <a:off x="4226191" y="4007660"/>
                <a:ext cx="33560" cy="28770"/>
                <a:chOff x="4226191" y="4007660"/>
                <a:chExt cx="33560" cy="28770"/>
              </a:xfrm>
            </p:grpSpPr>
            <p:sp>
              <p:nvSpPr>
                <p:cNvPr id="1039" name="Google Shape;1039;p21"/>
                <p:cNvSpPr/>
                <p:nvPr/>
              </p:nvSpPr>
              <p:spPr>
                <a:xfrm>
                  <a:off x="4226191" y="4007660"/>
                  <a:ext cx="33560" cy="28770"/>
                </a:xfrm>
                <a:custGeom>
                  <a:rect b="b" l="l" r="r" t="t"/>
                  <a:pathLst>
                    <a:path extrusionOk="0" h="3658" w="4267">
                      <a:moveTo>
                        <a:pt x="2427" y="1"/>
                      </a:moveTo>
                      <a:cubicBezTo>
                        <a:pt x="1980" y="1"/>
                        <a:pt x="1524" y="167"/>
                        <a:pt x="1150" y="537"/>
                      </a:cubicBezTo>
                      <a:cubicBezTo>
                        <a:pt x="1" y="1686"/>
                        <a:pt x="811" y="3645"/>
                        <a:pt x="2444" y="3658"/>
                      </a:cubicBezTo>
                      <a:cubicBezTo>
                        <a:pt x="3436" y="3645"/>
                        <a:pt x="4259" y="2835"/>
                        <a:pt x="4259" y="1843"/>
                      </a:cubicBezTo>
                      <a:cubicBezTo>
                        <a:pt x="4267" y="736"/>
                        <a:pt x="3369" y="1"/>
                        <a:pt x="242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40" name="Google Shape;1040;p21"/>
                <p:cNvSpPr/>
                <p:nvPr/>
              </p:nvSpPr>
              <p:spPr>
                <a:xfrm>
                  <a:off x="4239129" y="4017397"/>
                  <a:ext cx="10948" cy="9383"/>
                </a:xfrm>
                <a:custGeom>
                  <a:rect b="b" l="l" r="r" t="t"/>
                  <a:pathLst>
                    <a:path extrusionOk="0" h="1193" w="1392">
                      <a:moveTo>
                        <a:pt x="787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7" y="1138"/>
                        <a:pt x="647" y="1192"/>
                        <a:pt x="794" y="1192"/>
                      </a:cubicBezTo>
                      <a:cubicBezTo>
                        <a:pt x="1099" y="1192"/>
                        <a:pt x="1392" y="957"/>
                        <a:pt x="1392" y="605"/>
                      </a:cubicBezTo>
                      <a:cubicBezTo>
                        <a:pt x="1392" y="266"/>
                        <a:pt x="1126" y="0"/>
                        <a:pt x="787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1041" name="Google Shape;1041;p21"/>
              <p:cNvGrpSpPr/>
              <p:nvPr/>
            </p:nvGrpSpPr>
            <p:grpSpPr>
              <a:xfrm>
                <a:off x="3597785" y="3377045"/>
                <a:ext cx="33591" cy="28699"/>
                <a:chOff x="3597785" y="3377045"/>
                <a:chExt cx="33591" cy="28699"/>
              </a:xfrm>
            </p:grpSpPr>
            <p:sp>
              <p:nvSpPr>
                <p:cNvPr id="1042" name="Google Shape;1042;p21"/>
                <p:cNvSpPr/>
                <p:nvPr/>
              </p:nvSpPr>
              <p:spPr>
                <a:xfrm>
                  <a:off x="3597785" y="3377045"/>
                  <a:ext cx="33591" cy="28699"/>
                </a:xfrm>
                <a:custGeom>
                  <a:rect b="b" l="l" r="r" t="t"/>
                  <a:pathLst>
                    <a:path extrusionOk="0" h="3649" w="4271">
                      <a:moveTo>
                        <a:pt x="2428" y="0"/>
                      </a:moveTo>
                      <a:cubicBezTo>
                        <a:pt x="1979" y="0"/>
                        <a:pt x="1522" y="167"/>
                        <a:pt x="1150" y="539"/>
                      </a:cubicBezTo>
                      <a:cubicBezTo>
                        <a:pt x="0" y="1676"/>
                        <a:pt x="811" y="3648"/>
                        <a:pt x="2444" y="3648"/>
                      </a:cubicBezTo>
                      <a:cubicBezTo>
                        <a:pt x="3448" y="3648"/>
                        <a:pt x="4259" y="2826"/>
                        <a:pt x="4271" y="1822"/>
                      </a:cubicBezTo>
                      <a:cubicBezTo>
                        <a:pt x="4262" y="726"/>
                        <a:pt x="3364" y="0"/>
                        <a:pt x="242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43" name="Google Shape;1043;p21"/>
                <p:cNvSpPr/>
                <p:nvPr/>
              </p:nvSpPr>
              <p:spPr>
                <a:xfrm>
                  <a:off x="3612343" y="3386703"/>
                  <a:ext cx="9328" cy="9336"/>
                </a:xfrm>
                <a:custGeom>
                  <a:rect b="b" l="l" r="r" t="t"/>
                  <a:pathLst>
                    <a:path extrusionOk="0" h="1187" w="1186">
                      <a:moveTo>
                        <a:pt x="593" y="1"/>
                      </a:moveTo>
                      <a:cubicBezTo>
                        <a:pt x="266" y="1"/>
                        <a:pt x="0" y="267"/>
                        <a:pt x="0" y="594"/>
                      </a:cubicBezTo>
                      <a:cubicBezTo>
                        <a:pt x="0" y="920"/>
                        <a:pt x="266" y="1186"/>
                        <a:pt x="593" y="1186"/>
                      </a:cubicBezTo>
                      <a:cubicBezTo>
                        <a:pt x="920" y="1186"/>
                        <a:pt x="1186" y="920"/>
                        <a:pt x="1186" y="594"/>
                      </a:cubicBezTo>
                      <a:cubicBezTo>
                        <a:pt x="1186" y="267"/>
                        <a:pt x="920" y="1"/>
                        <a:pt x="59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1044" name="Google Shape;1044;p21"/>
              <p:cNvGrpSpPr/>
              <p:nvPr/>
            </p:nvGrpSpPr>
            <p:grpSpPr>
              <a:xfrm>
                <a:off x="3887870" y="3669796"/>
                <a:ext cx="33591" cy="28692"/>
                <a:chOff x="3887870" y="3669796"/>
                <a:chExt cx="33591" cy="28692"/>
              </a:xfrm>
            </p:grpSpPr>
            <p:sp>
              <p:nvSpPr>
                <p:cNvPr id="1045" name="Google Shape;1045;p21"/>
                <p:cNvSpPr/>
                <p:nvPr/>
              </p:nvSpPr>
              <p:spPr>
                <a:xfrm>
                  <a:off x="3887870" y="3669796"/>
                  <a:ext cx="33591" cy="28692"/>
                </a:xfrm>
                <a:custGeom>
                  <a:rect b="b" l="l" r="r" t="t"/>
                  <a:pathLst>
                    <a:path extrusionOk="0" h="3648" w="4271">
                      <a:moveTo>
                        <a:pt x="2431" y="0"/>
                      </a:moveTo>
                      <a:cubicBezTo>
                        <a:pt x="1981" y="0"/>
                        <a:pt x="1522" y="167"/>
                        <a:pt x="1150" y="539"/>
                      </a:cubicBezTo>
                      <a:cubicBezTo>
                        <a:pt x="1" y="1676"/>
                        <a:pt x="823" y="3648"/>
                        <a:pt x="2444" y="3648"/>
                      </a:cubicBezTo>
                      <a:cubicBezTo>
                        <a:pt x="3448" y="3648"/>
                        <a:pt x="4271" y="2825"/>
                        <a:pt x="4271" y="1821"/>
                      </a:cubicBezTo>
                      <a:cubicBezTo>
                        <a:pt x="4271" y="725"/>
                        <a:pt x="3370" y="0"/>
                        <a:pt x="243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46" name="Google Shape;1046;p21"/>
                <p:cNvSpPr/>
                <p:nvPr/>
              </p:nvSpPr>
              <p:spPr>
                <a:xfrm>
                  <a:off x="3902428" y="3679454"/>
                  <a:ext cx="9422" cy="9328"/>
                </a:xfrm>
                <a:custGeom>
                  <a:rect b="b" l="l" r="r" t="t"/>
                  <a:pathLst>
                    <a:path extrusionOk="0" h="1186" w="1198">
                      <a:moveTo>
                        <a:pt x="593" y="1"/>
                      </a:moveTo>
                      <a:cubicBezTo>
                        <a:pt x="266" y="1"/>
                        <a:pt x="0" y="267"/>
                        <a:pt x="0" y="593"/>
                      </a:cubicBezTo>
                      <a:cubicBezTo>
                        <a:pt x="0" y="920"/>
                        <a:pt x="266" y="1186"/>
                        <a:pt x="593" y="1186"/>
                      </a:cubicBezTo>
                      <a:cubicBezTo>
                        <a:pt x="932" y="1186"/>
                        <a:pt x="1198" y="920"/>
                        <a:pt x="1198" y="593"/>
                      </a:cubicBezTo>
                      <a:cubicBezTo>
                        <a:pt x="1198" y="267"/>
                        <a:pt x="932" y="1"/>
                        <a:pt x="59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1047" name="Google Shape;1047;p21"/>
              <p:cNvGrpSpPr/>
              <p:nvPr/>
            </p:nvGrpSpPr>
            <p:grpSpPr>
              <a:xfrm>
                <a:off x="3818320" y="3481625"/>
                <a:ext cx="33497" cy="28770"/>
                <a:chOff x="3818320" y="3481625"/>
                <a:chExt cx="33497" cy="28770"/>
              </a:xfrm>
            </p:grpSpPr>
            <p:sp>
              <p:nvSpPr>
                <p:cNvPr id="1048" name="Google Shape;1048;p21"/>
                <p:cNvSpPr/>
                <p:nvPr/>
              </p:nvSpPr>
              <p:spPr>
                <a:xfrm>
                  <a:off x="3818320" y="3481625"/>
                  <a:ext cx="33497" cy="28770"/>
                </a:xfrm>
                <a:custGeom>
                  <a:rect b="b" l="l" r="r" t="t"/>
                  <a:pathLst>
                    <a:path extrusionOk="0" h="3658" w="4259">
                      <a:moveTo>
                        <a:pt x="2421" y="1"/>
                      </a:moveTo>
                      <a:cubicBezTo>
                        <a:pt x="1975" y="1"/>
                        <a:pt x="1520" y="166"/>
                        <a:pt x="1150" y="537"/>
                      </a:cubicBezTo>
                      <a:cubicBezTo>
                        <a:pt x="1" y="1686"/>
                        <a:pt x="811" y="3658"/>
                        <a:pt x="2432" y="3658"/>
                      </a:cubicBezTo>
                      <a:cubicBezTo>
                        <a:pt x="3448" y="3658"/>
                        <a:pt x="4259" y="2835"/>
                        <a:pt x="4259" y="1831"/>
                      </a:cubicBezTo>
                      <a:cubicBezTo>
                        <a:pt x="4259" y="732"/>
                        <a:pt x="3359" y="1"/>
                        <a:pt x="242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49" name="Google Shape;1049;p21"/>
                <p:cNvSpPr/>
                <p:nvPr/>
              </p:nvSpPr>
              <p:spPr>
                <a:xfrm>
                  <a:off x="3831258" y="3491362"/>
                  <a:ext cx="10956" cy="9375"/>
                </a:xfrm>
                <a:custGeom>
                  <a:rect b="b" l="l" r="r" t="t"/>
                  <a:pathLst>
                    <a:path extrusionOk="0" h="1192" w="1393">
                      <a:moveTo>
                        <a:pt x="787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7" y="1137"/>
                        <a:pt x="646" y="1192"/>
                        <a:pt x="792" y="1192"/>
                      </a:cubicBezTo>
                      <a:cubicBezTo>
                        <a:pt x="1098" y="1192"/>
                        <a:pt x="1392" y="953"/>
                        <a:pt x="1392" y="593"/>
                      </a:cubicBezTo>
                      <a:cubicBezTo>
                        <a:pt x="1392" y="266"/>
                        <a:pt x="1126" y="0"/>
                        <a:pt x="787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1050" name="Google Shape;1050;p21"/>
              <p:cNvGrpSpPr/>
              <p:nvPr/>
            </p:nvGrpSpPr>
            <p:grpSpPr>
              <a:xfrm>
                <a:off x="4278139" y="4120948"/>
                <a:ext cx="37492" cy="32129"/>
                <a:chOff x="4278139" y="4120948"/>
                <a:chExt cx="37492" cy="32129"/>
              </a:xfrm>
            </p:grpSpPr>
            <p:sp>
              <p:nvSpPr>
                <p:cNvPr id="1051" name="Google Shape;1051;p21"/>
                <p:cNvSpPr/>
                <p:nvPr/>
              </p:nvSpPr>
              <p:spPr>
                <a:xfrm>
                  <a:off x="4278139" y="4120948"/>
                  <a:ext cx="37492" cy="32129"/>
                </a:xfrm>
                <a:custGeom>
                  <a:rect b="b" l="l" r="r" t="t"/>
                  <a:pathLst>
                    <a:path extrusionOk="0" h="4085" w="4767">
                      <a:moveTo>
                        <a:pt x="2708" y="0"/>
                      </a:moveTo>
                      <a:cubicBezTo>
                        <a:pt x="2207" y="0"/>
                        <a:pt x="1697" y="186"/>
                        <a:pt x="1283" y="600"/>
                      </a:cubicBezTo>
                      <a:cubicBezTo>
                        <a:pt x="1" y="1895"/>
                        <a:pt x="908" y="4084"/>
                        <a:pt x="2722" y="4084"/>
                      </a:cubicBezTo>
                      <a:cubicBezTo>
                        <a:pt x="3847" y="4084"/>
                        <a:pt x="4755" y="3177"/>
                        <a:pt x="4767" y="2052"/>
                      </a:cubicBezTo>
                      <a:cubicBezTo>
                        <a:pt x="4767" y="815"/>
                        <a:pt x="3758" y="0"/>
                        <a:pt x="270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52" name="Google Shape;1052;p21"/>
                <p:cNvSpPr/>
                <p:nvPr/>
              </p:nvSpPr>
              <p:spPr>
                <a:xfrm>
                  <a:off x="4290983" y="4130614"/>
                  <a:ext cx="14943" cy="12812"/>
                </a:xfrm>
                <a:custGeom>
                  <a:rect b="b" l="l" r="r" t="t"/>
                  <a:pathLst>
                    <a:path extrusionOk="0" h="1629" w="1900">
                      <a:moveTo>
                        <a:pt x="1089" y="0"/>
                      </a:moveTo>
                      <a:cubicBezTo>
                        <a:pt x="363" y="0"/>
                        <a:pt x="1" y="883"/>
                        <a:pt x="509" y="1391"/>
                      </a:cubicBezTo>
                      <a:cubicBezTo>
                        <a:pt x="673" y="1555"/>
                        <a:pt x="876" y="1629"/>
                        <a:pt x="1076" y="1629"/>
                      </a:cubicBezTo>
                      <a:cubicBezTo>
                        <a:pt x="1495" y="1629"/>
                        <a:pt x="1900" y="1306"/>
                        <a:pt x="1900" y="823"/>
                      </a:cubicBezTo>
                      <a:cubicBezTo>
                        <a:pt x="1900" y="363"/>
                        <a:pt x="1537" y="0"/>
                        <a:pt x="108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1053" name="Google Shape;1053;p21"/>
              <p:cNvGrpSpPr/>
              <p:nvPr/>
            </p:nvGrpSpPr>
            <p:grpSpPr>
              <a:xfrm>
                <a:off x="4419898" y="3977388"/>
                <a:ext cx="33497" cy="28692"/>
                <a:chOff x="4419898" y="3977388"/>
                <a:chExt cx="33497" cy="28692"/>
              </a:xfrm>
            </p:grpSpPr>
            <p:sp>
              <p:nvSpPr>
                <p:cNvPr id="1054" name="Google Shape;1054;p21"/>
                <p:cNvSpPr/>
                <p:nvPr/>
              </p:nvSpPr>
              <p:spPr>
                <a:xfrm>
                  <a:off x="4419898" y="3977388"/>
                  <a:ext cx="33497" cy="28692"/>
                </a:xfrm>
                <a:custGeom>
                  <a:rect b="b" l="l" r="r" t="t"/>
                  <a:pathLst>
                    <a:path extrusionOk="0" h="3648" w="4259">
                      <a:moveTo>
                        <a:pt x="2426" y="0"/>
                      </a:moveTo>
                      <a:cubicBezTo>
                        <a:pt x="1979" y="0"/>
                        <a:pt x="1522" y="167"/>
                        <a:pt x="1150" y="539"/>
                      </a:cubicBezTo>
                      <a:cubicBezTo>
                        <a:pt x="1" y="1688"/>
                        <a:pt x="811" y="3648"/>
                        <a:pt x="2432" y="3648"/>
                      </a:cubicBezTo>
                      <a:cubicBezTo>
                        <a:pt x="3448" y="3648"/>
                        <a:pt x="4259" y="2837"/>
                        <a:pt x="4259" y="1833"/>
                      </a:cubicBezTo>
                      <a:cubicBezTo>
                        <a:pt x="4259" y="729"/>
                        <a:pt x="3362" y="0"/>
                        <a:pt x="242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55" name="Google Shape;1055;p21"/>
                <p:cNvSpPr/>
                <p:nvPr/>
              </p:nvSpPr>
              <p:spPr>
                <a:xfrm>
                  <a:off x="4432742" y="3987046"/>
                  <a:ext cx="11042" cy="9399"/>
                </a:xfrm>
                <a:custGeom>
                  <a:rect b="b" l="l" r="r" t="t"/>
                  <a:pathLst>
                    <a:path extrusionOk="0" h="1195" w="1404">
                      <a:moveTo>
                        <a:pt x="799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9" y="1139"/>
                        <a:pt x="650" y="1195"/>
                        <a:pt x="799" y="1195"/>
                      </a:cubicBezTo>
                      <a:cubicBezTo>
                        <a:pt x="1104" y="1195"/>
                        <a:pt x="1396" y="963"/>
                        <a:pt x="1404" y="605"/>
                      </a:cubicBezTo>
                      <a:cubicBezTo>
                        <a:pt x="1404" y="266"/>
                        <a:pt x="1138" y="0"/>
                        <a:pt x="79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1056" name="Google Shape;1056;p21"/>
              <p:cNvGrpSpPr/>
              <p:nvPr/>
            </p:nvGrpSpPr>
            <p:grpSpPr>
              <a:xfrm>
                <a:off x="4158930" y="4034684"/>
                <a:ext cx="33497" cy="28762"/>
                <a:chOff x="4158930" y="4034684"/>
                <a:chExt cx="33497" cy="28762"/>
              </a:xfrm>
            </p:grpSpPr>
            <p:sp>
              <p:nvSpPr>
                <p:cNvPr id="1057" name="Google Shape;1057;p21"/>
                <p:cNvSpPr/>
                <p:nvPr/>
              </p:nvSpPr>
              <p:spPr>
                <a:xfrm>
                  <a:off x="4158930" y="4034684"/>
                  <a:ext cx="33497" cy="28762"/>
                </a:xfrm>
                <a:custGeom>
                  <a:rect b="b" l="l" r="r" t="t"/>
                  <a:pathLst>
                    <a:path extrusionOk="0" h="3657" w="4259">
                      <a:moveTo>
                        <a:pt x="2421" y="0"/>
                      </a:moveTo>
                      <a:cubicBezTo>
                        <a:pt x="1974" y="0"/>
                        <a:pt x="1520" y="166"/>
                        <a:pt x="1149" y="536"/>
                      </a:cubicBezTo>
                      <a:cubicBezTo>
                        <a:pt x="0" y="1685"/>
                        <a:pt x="811" y="3645"/>
                        <a:pt x="2432" y="3657"/>
                      </a:cubicBezTo>
                      <a:cubicBezTo>
                        <a:pt x="3436" y="3645"/>
                        <a:pt x="4258" y="2834"/>
                        <a:pt x="4258" y="1830"/>
                      </a:cubicBezTo>
                      <a:cubicBezTo>
                        <a:pt x="4258" y="732"/>
                        <a:pt x="3358" y="0"/>
                        <a:pt x="242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58" name="Google Shape;1058;p21"/>
                <p:cNvSpPr/>
                <p:nvPr/>
              </p:nvSpPr>
              <p:spPr>
                <a:xfrm>
                  <a:off x="4173385" y="4044319"/>
                  <a:ext cx="9336" cy="9430"/>
                </a:xfrm>
                <a:custGeom>
                  <a:rect b="b" l="l" r="r" t="t"/>
                  <a:pathLst>
                    <a:path extrusionOk="0" h="1199" w="1187">
                      <a:moveTo>
                        <a:pt x="594" y="1"/>
                      </a:moveTo>
                      <a:cubicBezTo>
                        <a:pt x="267" y="1"/>
                        <a:pt x="1" y="279"/>
                        <a:pt x="1" y="605"/>
                      </a:cubicBezTo>
                      <a:cubicBezTo>
                        <a:pt x="1" y="932"/>
                        <a:pt x="267" y="1198"/>
                        <a:pt x="594" y="1198"/>
                      </a:cubicBezTo>
                      <a:cubicBezTo>
                        <a:pt x="920" y="1198"/>
                        <a:pt x="1186" y="932"/>
                        <a:pt x="1186" y="605"/>
                      </a:cubicBezTo>
                      <a:cubicBezTo>
                        <a:pt x="1186" y="279"/>
                        <a:pt x="920" y="1"/>
                        <a:pt x="59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1059" name="Google Shape;1059;p21"/>
              <p:cNvGrpSpPr/>
              <p:nvPr/>
            </p:nvGrpSpPr>
            <p:grpSpPr>
              <a:xfrm>
                <a:off x="4134949" y="3957049"/>
                <a:ext cx="33497" cy="28770"/>
                <a:chOff x="4134949" y="3957049"/>
                <a:chExt cx="33497" cy="28770"/>
              </a:xfrm>
            </p:grpSpPr>
            <p:sp>
              <p:nvSpPr>
                <p:cNvPr id="1060" name="Google Shape;1060;p21"/>
                <p:cNvSpPr/>
                <p:nvPr/>
              </p:nvSpPr>
              <p:spPr>
                <a:xfrm>
                  <a:off x="4134949" y="3957049"/>
                  <a:ext cx="33497" cy="28770"/>
                </a:xfrm>
                <a:custGeom>
                  <a:rect b="b" l="l" r="r" t="t"/>
                  <a:pathLst>
                    <a:path extrusionOk="0" h="3658" w="4259">
                      <a:moveTo>
                        <a:pt x="2421" y="0"/>
                      </a:moveTo>
                      <a:cubicBezTo>
                        <a:pt x="1975" y="0"/>
                        <a:pt x="1520" y="166"/>
                        <a:pt x="1150" y="536"/>
                      </a:cubicBezTo>
                      <a:cubicBezTo>
                        <a:pt x="1" y="1685"/>
                        <a:pt x="811" y="3657"/>
                        <a:pt x="2432" y="3657"/>
                      </a:cubicBezTo>
                      <a:cubicBezTo>
                        <a:pt x="3436" y="3657"/>
                        <a:pt x="4259" y="2834"/>
                        <a:pt x="4259" y="1830"/>
                      </a:cubicBezTo>
                      <a:cubicBezTo>
                        <a:pt x="4259" y="732"/>
                        <a:pt x="3359" y="0"/>
                        <a:pt x="242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61" name="Google Shape;1061;p21"/>
                <p:cNvSpPr/>
                <p:nvPr/>
              </p:nvSpPr>
              <p:spPr>
                <a:xfrm>
                  <a:off x="4147793" y="3966778"/>
                  <a:ext cx="10956" cy="9383"/>
                </a:xfrm>
                <a:custGeom>
                  <a:rect b="b" l="l" r="r" t="t"/>
                  <a:pathLst>
                    <a:path extrusionOk="0" h="1193" w="1393">
                      <a:moveTo>
                        <a:pt x="799" y="1"/>
                      </a:moveTo>
                      <a:cubicBezTo>
                        <a:pt x="267" y="1"/>
                        <a:pt x="1" y="642"/>
                        <a:pt x="376" y="1017"/>
                      </a:cubicBezTo>
                      <a:cubicBezTo>
                        <a:pt x="497" y="1138"/>
                        <a:pt x="646" y="1192"/>
                        <a:pt x="792" y="1192"/>
                      </a:cubicBezTo>
                      <a:cubicBezTo>
                        <a:pt x="1098" y="1192"/>
                        <a:pt x="1392" y="954"/>
                        <a:pt x="1392" y="593"/>
                      </a:cubicBezTo>
                      <a:cubicBezTo>
                        <a:pt x="1392" y="267"/>
                        <a:pt x="1126" y="1"/>
                        <a:pt x="799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1062" name="Google Shape;1062;p21"/>
              <p:cNvGrpSpPr/>
              <p:nvPr/>
            </p:nvGrpSpPr>
            <p:grpSpPr>
              <a:xfrm>
                <a:off x="4193653" y="4184403"/>
                <a:ext cx="43580" cy="37264"/>
                <a:chOff x="4193653" y="4184403"/>
                <a:chExt cx="43580" cy="37264"/>
              </a:xfrm>
            </p:grpSpPr>
            <p:sp>
              <p:nvSpPr>
                <p:cNvPr id="1063" name="Google Shape;1063;p21"/>
                <p:cNvSpPr/>
                <p:nvPr/>
              </p:nvSpPr>
              <p:spPr>
                <a:xfrm>
                  <a:off x="4193653" y="4184403"/>
                  <a:ext cx="43580" cy="37264"/>
                </a:xfrm>
                <a:custGeom>
                  <a:rect b="b" l="l" r="r" t="t"/>
                  <a:pathLst>
                    <a:path extrusionOk="0" h="4738" w="5541">
                      <a:moveTo>
                        <a:pt x="3156" y="1"/>
                      </a:moveTo>
                      <a:cubicBezTo>
                        <a:pt x="2575" y="1"/>
                        <a:pt x="1982" y="216"/>
                        <a:pt x="1501" y="698"/>
                      </a:cubicBezTo>
                      <a:cubicBezTo>
                        <a:pt x="1" y="2185"/>
                        <a:pt x="1065" y="4738"/>
                        <a:pt x="3170" y="4738"/>
                      </a:cubicBezTo>
                      <a:cubicBezTo>
                        <a:pt x="4476" y="4738"/>
                        <a:pt x="5529" y="3673"/>
                        <a:pt x="5541" y="2367"/>
                      </a:cubicBezTo>
                      <a:cubicBezTo>
                        <a:pt x="5541" y="943"/>
                        <a:pt x="4373" y="1"/>
                        <a:pt x="315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64" name="Google Shape;1064;p21"/>
                <p:cNvSpPr/>
                <p:nvPr/>
              </p:nvSpPr>
              <p:spPr>
                <a:xfrm>
                  <a:off x="4206591" y="4194069"/>
                  <a:ext cx="20944" cy="17948"/>
                </a:xfrm>
                <a:custGeom>
                  <a:rect b="b" l="l" r="r" t="t"/>
                  <a:pathLst>
                    <a:path extrusionOk="0" h="2282" w="2663">
                      <a:moveTo>
                        <a:pt x="1525" y="1"/>
                      </a:moveTo>
                      <a:cubicBezTo>
                        <a:pt x="509" y="1"/>
                        <a:pt x="1" y="1223"/>
                        <a:pt x="714" y="1948"/>
                      </a:cubicBezTo>
                      <a:cubicBezTo>
                        <a:pt x="948" y="2179"/>
                        <a:pt x="1234" y="2282"/>
                        <a:pt x="1514" y="2282"/>
                      </a:cubicBezTo>
                      <a:cubicBezTo>
                        <a:pt x="2101" y="2282"/>
                        <a:pt x="2662" y="1826"/>
                        <a:pt x="2662" y="1138"/>
                      </a:cubicBezTo>
                      <a:cubicBezTo>
                        <a:pt x="2662" y="509"/>
                        <a:pt x="2154" y="1"/>
                        <a:pt x="152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1065" name="Google Shape;1065;p21"/>
              <p:cNvGrpSpPr/>
              <p:nvPr/>
            </p:nvGrpSpPr>
            <p:grpSpPr>
              <a:xfrm>
                <a:off x="4343600" y="3943844"/>
                <a:ext cx="43580" cy="37312"/>
                <a:chOff x="4343600" y="3943844"/>
                <a:chExt cx="43580" cy="37312"/>
              </a:xfrm>
            </p:grpSpPr>
            <p:sp>
              <p:nvSpPr>
                <p:cNvPr id="1066" name="Google Shape;1066;p21"/>
                <p:cNvSpPr/>
                <p:nvPr/>
              </p:nvSpPr>
              <p:spPr>
                <a:xfrm>
                  <a:off x="4343600" y="3943844"/>
                  <a:ext cx="43580" cy="37312"/>
                </a:xfrm>
                <a:custGeom>
                  <a:rect b="b" l="l" r="r" t="t"/>
                  <a:pathLst>
                    <a:path extrusionOk="0" h="4744" w="5541">
                      <a:moveTo>
                        <a:pt x="3156" y="1"/>
                      </a:moveTo>
                      <a:cubicBezTo>
                        <a:pt x="2574" y="1"/>
                        <a:pt x="1982" y="218"/>
                        <a:pt x="1500" y="703"/>
                      </a:cubicBezTo>
                      <a:cubicBezTo>
                        <a:pt x="0" y="2191"/>
                        <a:pt x="1065" y="4743"/>
                        <a:pt x="3169" y="4743"/>
                      </a:cubicBezTo>
                      <a:cubicBezTo>
                        <a:pt x="4476" y="4731"/>
                        <a:pt x="5528" y="3679"/>
                        <a:pt x="5540" y="2372"/>
                      </a:cubicBezTo>
                      <a:cubicBezTo>
                        <a:pt x="5540" y="949"/>
                        <a:pt x="4373" y="1"/>
                        <a:pt x="315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67" name="Google Shape;1067;p21"/>
                <p:cNvSpPr/>
                <p:nvPr/>
              </p:nvSpPr>
              <p:spPr>
                <a:xfrm>
                  <a:off x="4359581" y="3953557"/>
                  <a:ext cx="17893" cy="17893"/>
                </a:xfrm>
                <a:custGeom>
                  <a:rect b="b" l="l" r="r" t="t"/>
                  <a:pathLst>
                    <a:path extrusionOk="0" h="2275" w="2275">
                      <a:moveTo>
                        <a:pt x="1137" y="0"/>
                      </a:moveTo>
                      <a:cubicBezTo>
                        <a:pt x="508" y="0"/>
                        <a:pt x="0" y="508"/>
                        <a:pt x="0" y="1137"/>
                      </a:cubicBezTo>
                      <a:cubicBezTo>
                        <a:pt x="0" y="1766"/>
                        <a:pt x="508" y="2274"/>
                        <a:pt x="1137" y="2274"/>
                      </a:cubicBezTo>
                      <a:cubicBezTo>
                        <a:pt x="1766" y="2274"/>
                        <a:pt x="2275" y="1766"/>
                        <a:pt x="2275" y="1137"/>
                      </a:cubicBezTo>
                      <a:cubicBezTo>
                        <a:pt x="2275" y="508"/>
                        <a:pt x="1766" y="0"/>
                        <a:pt x="1137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1068" name="Google Shape;1068;p21"/>
              <p:cNvGrpSpPr/>
              <p:nvPr/>
            </p:nvGrpSpPr>
            <p:grpSpPr>
              <a:xfrm>
                <a:off x="4172339" y="3381693"/>
                <a:ext cx="31499" cy="27001"/>
                <a:chOff x="4172339" y="3381693"/>
                <a:chExt cx="31499" cy="27001"/>
              </a:xfrm>
            </p:grpSpPr>
            <p:sp>
              <p:nvSpPr>
                <p:cNvPr id="1069" name="Google Shape;1069;p21"/>
                <p:cNvSpPr/>
                <p:nvPr/>
              </p:nvSpPr>
              <p:spPr>
                <a:xfrm>
                  <a:off x="4172339" y="3381693"/>
                  <a:ext cx="31499" cy="27001"/>
                </a:xfrm>
                <a:custGeom>
                  <a:rect b="b" l="l" r="r" t="t"/>
                  <a:pathLst>
                    <a:path extrusionOk="0" h="3433" w="4005">
                      <a:moveTo>
                        <a:pt x="2285" y="1"/>
                      </a:moveTo>
                      <a:cubicBezTo>
                        <a:pt x="1866" y="1"/>
                        <a:pt x="1438" y="157"/>
                        <a:pt x="1090" y="505"/>
                      </a:cubicBezTo>
                      <a:cubicBezTo>
                        <a:pt x="1" y="1581"/>
                        <a:pt x="775" y="3420"/>
                        <a:pt x="2299" y="3432"/>
                      </a:cubicBezTo>
                      <a:cubicBezTo>
                        <a:pt x="3243" y="3420"/>
                        <a:pt x="4005" y="2658"/>
                        <a:pt x="4005" y="1714"/>
                      </a:cubicBezTo>
                      <a:cubicBezTo>
                        <a:pt x="4005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70" name="Google Shape;1070;p21"/>
                <p:cNvSpPr/>
                <p:nvPr/>
              </p:nvSpPr>
              <p:spPr>
                <a:xfrm>
                  <a:off x="4185285" y="3391367"/>
                  <a:ext cx="8856" cy="7605"/>
                </a:xfrm>
                <a:custGeom>
                  <a:rect b="b" l="l" r="r" t="t"/>
                  <a:pathLst>
                    <a:path extrusionOk="0" h="967" w="1126">
                      <a:moveTo>
                        <a:pt x="653" y="1"/>
                      </a:moveTo>
                      <a:cubicBezTo>
                        <a:pt x="218" y="1"/>
                        <a:pt x="0" y="521"/>
                        <a:pt x="302" y="823"/>
                      </a:cubicBezTo>
                      <a:cubicBezTo>
                        <a:pt x="401" y="922"/>
                        <a:pt x="523" y="967"/>
                        <a:pt x="643" y="967"/>
                      </a:cubicBezTo>
                      <a:cubicBezTo>
                        <a:pt x="889" y="967"/>
                        <a:pt x="1125" y="778"/>
                        <a:pt x="1125" y="484"/>
                      </a:cubicBezTo>
                      <a:cubicBezTo>
                        <a:pt x="1125" y="218"/>
                        <a:pt x="919" y="1"/>
                        <a:pt x="65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1"/>
                    </a:solidFill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22"/>
          <p:cNvSpPr txBox="1"/>
          <p:nvPr>
            <p:ph idx="4" type="ctrTitle"/>
          </p:nvPr>
        </p:nvSpPr>
        <p:spPr>
          <a:xfrm>
            <a:off x="5190425" y="507800"/>
            <a:ext cx="36564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>
                <a:solidFill>
                  <a:srgbClr val="FF0000"/>
                </a:solidFill>
              </a:rPr>
              <a:t>USER</a:t>
            </a:r>
            <a:r>
              <a:rPr lang="es" sz="3700">
                <a:solidFill>
                  <a:schemeClr val="accent1"/>
                </a:solidFill>
              </a:rPr>
              <a:t> TARGET</a:t>
            </a:r>
            <a:endParaRPr sz="3700">
              <a:solidFill>
                <a:schemeClr val="accent1"/>
              </a:solidFill>
            </a:endParaRPr>
          </a:p>
        </p:txBody>
      </p:sp>
      <p:sp>
        <p:nvSpPr>
          <p:cNvPr id="1076" name="Google Shape;1076;p22"/>
          <p:cNvSpPr txBox="1"/>
          <p:nvPr>
            <p:ph type="ctrTitle"/>
          </p:nvPr>
        </p:nvSpPr>
        <p:spPr>
          <a:xfrm>
            <a:off x="5151275" y="1256750"/>
            <a:ext cx="3734700" cy="378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Light"/>
              <a:buChar char="-"/>
            </a:pPr>
            <a:r>
              <a:rPr lang="es" sz="15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L’applicazione è rivolta ad utenti TED Talks che vogliono confrontarsi sui contenuti dei video. </a:t>
            </a:r>
            <a:endParaRPr sz="15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Light"/>
              <a:buChar char="-"/>
            </a:pPr>
            <a:r>
              <a:rPr lang="es" sz="15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La creazione di canali specifici con accesso moderato permette agli utenti di approfondire e verificare i contenuti, interagendo con utenti informati sugli argomenti.</a:t>
            </a:r>
            <a:endParaRPr sz="15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Light"/>
              <a:buChar char="-"/>
            </a:pPr>
            <a:r>
              <a:rPr lang="es" sz="15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 differenza delle molteplici chat e forum odierni, la nostra app NON è beginner friendly, permettendo di avere chat costruttive tra utenti competenti in materia.</a:t>
            </a:r>
            <a:endParaRPr sz="15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077" name="Google Shape;1077;p22"/>
          <p:cNvCxnSpPr/>
          <p:nvPr/>
        </p:nvCxnSpPr>
        <p:spPr>
          <a:xfrm>
            <a:off x="5098350" y="1114400"/>
            <a:ext cx="44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78" name="Google Shape;1078;p22"/>
          <p:cNvGrpSpPr/>
          <p:nvPr/>
        </p:nvGrpSpPr>
        <p:grpSpPr>
          <a:xfrm>
            <a:off x="1075870" y="1797087"/>
            <a:ext cx="3135237" cy="1959156"/>
            <a:chOff x="724986" y="3605478"/>
            <a:chExt cx="1368681" cy="682918"/>
          </a:xfrm>
        </p:grpSpPr>
        <p:grpSp>
          <p:nvGrpSpPr>
            <p:cNvPr id="1079" name="Google Shape;1079;p22"/>
            <p:cNvGrpSpPr/>
            <p:nvPr/>
          </p:nvGrpSpPr>
          <p:grpSpPr>
            <a:xfrm>
              <a:off x="1289102" y="3823629"/>
              <a:ext cx="240442" cy="250435"/>
              <a:chOff x="-165066" y="3843615"/>
              <a:chExt cx="221259" cy="230455"/>
            </a:xfrm>
          </p:grpSpPr>
          <p:sp>
            <p:nvSpPr>
              <p:cNvPr id="1080" name="Google Shape;1080;p22"/>
              <p:cNvSpPr/>
              <p:nvPr/>
            </p:nvSpPr>
            <p:spPr>
              <a:xfrm>
                <a:off x="-165066" y="3843615"/>
                <a:ext cx="106189" cy="230455"/>
              </a:xfrm>
              <a:custGeom>
                <a:rect b="b" l="l" r="r" t="t"/>
                <a:pathLst>
                  <a:path extrusionOk="0" h="19697" w="9076">
                    <a:moveTo>
                      <a:pt x="7950" y="0"/>
                    </a:moveTo>
                    <a:cubicBezTo>
                      <a:pt x="7325" y="0"/>
                      <a:pt x="7031" y="353"/>
                      <a:pt x="6905" y="861"/>
                    </a:cubicBezTo>
                    <a:cubicBezTo>
                      <a:pt x="6789" y="843"/>
                      <a:pt x="6673" y="834"/>
                      <a:pt x="6560" y="834"/>
                    </a:cubicBezTo>
                    <a:cubicBezTo>
                      <a:pt x="5374" y="834"/>
                      <a:pt x="4369" y="1804"/>
                      <a:pt x="4378" y="3035"/>
                    </a:cubicBezTo>
                    <a:cubicBezTo>
                      <a:pt x="4378" y="3093"/>
                      <a:pt x="4384" y="3152"/>
                      <a:pt x="4388" y="3210"/>
                    </a:cubicBezTo>
                    <a:cubicBezTo>
                      <a:pt x="4095" y="3091"/>
                      <a:pt x="3789" y="3034"/>
                      <a:pt x="3486" y="3034"/>
                    </a:cubicBezTo>
                    <a:cubicBezTo>
                      <a:pt x="2814" y="3034"/>
                      <a:pt x="2155" y="3317"/>
                      <a:pt x="1689" y="3841"/>
                    </a:cubicBezTo>
                    <a:cubicBezTo>
                      <a:pt x="1013" y="4601"/>
                      <a:pt x="893" y="5704"/>
                      <a:pt x="1385" y="6594"/>
                    </a:cubicBezTo>
                    <a:cubicBezTo>
                      <a:pt x="0" y="7697"/>
                      <a:pt x="117" y="9839"/>
                      <a:pt x="1618" y="10780"/>
                    </a:cubicBezTo>
                    <a:cubicBezTo>
                      <a:pt x="664" y="11961"/>
                      <a:pt x="1036" y="13721"/>
                      <a:pt x="2388" y="14417"/>
                    </a:cubicBezTo>
                    <a:cubicBezTo>
                      <a:pt x="2375" y="14508"/>
                      <a:pt x="2372" y="14595"/>
                      <a:pt x="2372" y="14685"/>
                    </a:cubicBezTo>
                    <a:cubicBezTo>
                      <a:pt x="2372" y="15776"/>
                      <a:pt x="3106" y="16727"/>
                      <a:pt x="4161" y="17002"/>
                    </a:cubicBezTo>
                    <a:cubicBezTo>
                      <a:pt x="4473" y="17901"/>
                      <a:pt x="5317" y="18472"/>
                      <a:pt x="6226" y="18472"/>
                    </a:cubicBezTo>
                    <a:cubicBezTo>
                      <a:pt x="6429" y="18472"/>
                      <a:pt x="6635" y="18443"/>
                      <a:pt x="6840" y="18383"/>
                    </a:cubicBezTo>
                    <a:cubicBezTo>
                      <a:pt x="6888" y="19128"/>
                      <a:pt x="7157" y="19697"/>
                      <a:pt x="7953" y="19697"/>
                    </a:cubicBezTo>
                    <a:cubicBezTo>
                      <a:pt x="9074" y="19697"/>
                      <a:pt x="9059" y="18730"/>
                      <a:pt x="9075" y="18730"/>
                    </a:cubicBezTo>
                    <a:cubicBezTo>
                      <a:pt x="9075" y="18730"/>
                      <a:pt x="9075" y="18730"/>
                      <a:pt x="9075" y="18730"/>
                    </a:cubicBezTo>
                    <a:cubicBezTo>
                      <a:pt x="9072" y="18726"/>
                      <a:pt x="9046" y="1055"/>
                      <a:pt x="9033" y="1055"/>
                    </a:cubicBezTo>
                    <a:cubicBezTo>
                      <a:pt x="9033" y="1055"/>
                      <a:pt x="9033" y="1055"/>
                      <a:pt x="9033" y="1055"/>
                    </a:cubicBezTo>
                    <a:cubicBezTo>
                      <a:pt x="9014" y="919"/>
                      <a:pt x="8982" y="790"/>
                      <a:pt x="8936" y="660"/>
                    </a:cubicBezTo>
                    <a:cubicBezTo>
                      <a:pt x="8784" y="259"/>
                      <a:pt x="8490" y="0"/>
                      <a:pt x="795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2"/>
              <p:cNvSpPr/>
              <p:nvPr/>
            </p:nvSpPr>
            <p:spPr>
              <a:xfrm>
                <a:off x="-100985" y="3906105"/>
                <a:ext cx="41804" cy="52708"/>
              </a:xfrm>
              <a:custGeom>
                <a:rect b="b" l="l" r="r" t="t"/>
                <a:pathLst>
                  <a:path extrusionOk="0" fill="none" h="4505" w="3573">
                    <a:moveTo>
                      <a:pt x="3573" y="1"/>
                    </a:moveTo>
                    <a:cubicBezTo>
                      <a:pt x="3573" y="1"/>
                      <a:pt x="1" y="221"/>
                      <a:pt x="997" y="4504"/>
                    </a:cubicBezTo>
                  </a:path>
                </a:pathLst>
              </a:custGeom>
              <a:solidFill>
                <a:schemeClr val="accent1"/>
              </a:solidFill>
              <a:ln cap="rnd" cmpd="sng" w="8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2"/>
              <p:cNvSpPr/>
              <p:nvPr/>
            </p:nvSpPr>
            <p:spPr>
              <a:xfrm>
                <a:off x="-86594" y="3875146"/>
                <a:ext cx="27296" cy="25717"/>
              </a:xfrm>
              <a:custGeom>
                <a:rect b="b" l="l" r="r" t="t"/>
                <a:pathLst>
                  <a:path extrusionOk="0" fill="none" h="2198" w="2333">
                    <a:moveTo>
                      <a:pt x="0" y="696"/>
                    </a:moveTo>
                    <a:cubicBezTo>
                      <a:pt x="0" y="696"/>
                      <a:pt x="2333" y="0"/>
                      <a:pt x="2333" y="2197"/>
                    </a:cubicBezTo>
                  </a:path>
                </a:pathLst>
              </a:custGeom>
              <a:solidFill>
                <a:schemeClr val="accent1"/>
              </a:solidFill>
              <a:ln cap="rnd" cmpd="sng" w="8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2"/>
              <p:cNvSpPr/>
              <p:nvPr/>
            </p:nvSpPr>
            <p:spPr>
              <a:xfrm>
                <a:off x="-113855" y="3879078"/>
                <a:ext cx="8986" cy="21785"/>
              </a:xfrm>
              <a:custGeom>
                <a:rect b="b" l="l" r="r" t="t"/>
                <a:pathLst>
                  <a:path extrusionOk="0" fill="none" h="1862" w="768">
                    <a:moveTo>
                      <a:pt x="1" y="1"/>
                    </a:moveTo>
                    <a:cubicBezTo>
                      <a:pt x="1" y="1"/>
                      <a:pt x="1" y="1056"/>
                      <a:pt x="768" y="1861"/>
                    </a:cubicBezTo>
                  </a:path>
                </a:pathLst>
              </a:custGeom>
              <a:solidFill>
                <a:schemeClr val="accent1"/>
              </a:solidFill>
              <a:ln cap="rnd" cmpd="sng" w="8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22"/>
              <p:cNvSpPr/>
              <p:nvPr/>
            </p:nvSpPr>
            <p:spPr>
              <a:xfrm>
                <a:off x="-148861" y="3908679"/>
                <a:ext cx="53340" cy="15538"/>
              </a:xfrm>
              <a:custGeom>
                <a:rect b="b" l="l" r="r" t="t"/>
                <a:pathLst>
                  <a:path extrusionOk="0" fill="none" h="1328" w="4559">
                    <a:moveTo>
                      <a:pt x="0" y="1030"/>
                    </a:moveTo>
                    <a:cubicBezTo>
                      <a:pt x="1301" y="1"/>
                      <a:pt x="2559" y="1327"/>
                      <a:pt x="2559" y="1327"/>
                    </a:cubicBezTo>
                    <a:cubicBezTo>
                      <a:pt x="2559" y="1327"/>
                      <a:pt x="2828" y="150"/>
                      <a:pt x="4559" y="642"/>
                    </a:cubicBezTo>
                  </a:path>
                </a:pathLst>
              </a:custGeom>
              <a:solidFill>
                <a:schemeClr val="accent1"/>
              </a:solidFill>
              <a:ln cap="rnd" cmpd="sng" w="8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22"/>
              <p:cNvSpPr/>
              <p:nvPr/>
            </p:nvSpPr>
            <p:spPr>
              <a:xfrm>
                <a:off x="-137430" y="3963493"/>
                <a:ext cx="28092" cy="51948"/>
              </a:xfrm>
              <a:custGeom>
                <a:rect b="b" l="l" r="r" t="t"/>
                <a:pathLst>
                  <a:path extrusionOk="0" fill="none" h="4440" w="2401">
                    <a:moveTo>
                      <a:pt x="10" y="4439"/>
                    </a:moveTo>
                    <a:cubicBezTo>
                      <a:pt x="10" y="4439"/>
                      <a:pt x="0" y="2220"/>
                      <a:pt x="1718" y="2437"/>
                    </a:cubicBezTo>
                    <a:cubicBezTo>
                      <a:pt x="1718" y="2437"/>
                      <a:pt x="828" y="1217"/>
                      <a:pt x="2401" y="1"/>
                    </a:cubicBezTo>
                  </a:path>
                </a:pathLst>
              </a:custGeom>
              <a:solidFill>
                <a:schemeClr val="accent1"/>
              </a:solidFill>
              <a:ln cap="rnd" cmpd="sng" w="8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22"/>
              <p:cNvSpPr/>
              <p:nvPr/>
            </p:nvSpPr>
            <p:spPr>
              <a:xfrm>
                <a:off x="-122021" y="4015429"/>
                <a:ext cx="12461" cy="32374"/>
              </a:xfrm>
              <a:custGeom>
                <a:rect b="b" l="l" r="r" t="t"/>
                <a:pathLst>
                  <a:path extrusionOk="0" fill="none" h="2767" w="1065">
                    <a:moveTo>
                      <a:pt x="1064" y="0"/>
                    </a:moveTo>
                    <a:cubicBezTo>
                      <a:pt x="1064" y="0"/>
                      <a:pt x="0" y="1146"/>
                      <a:pt x="702" y="2767"/>
                    </a:cubicBezTo>
                  </a:path>
                </a:pathLst>
              </a:custGeom>
              <a:solidFill>
                <a:schemeClr val="accent1"/>
              </a:solidFill>
              <a:ln cap="rnd" cmpd="sng" w="8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22"/>
              <p:cNvSpPr/>
              <p:nvPr/>
            </p:nvSpPr>
            <p:spPr>
              <a:xfrm>
                <a:off x="-95533" y="4013124"/>
                <a:ext cx="36235" cy="21739"/>
              </a:xfrm>
              <a:custGeom>
                <a:rect b="b" l="l" r="r" t="t"/>
                <a:pathLst>
                  <a:path extrusionOk="0" fill="none" h="1858" w="3097">
                    <a:moveTo>
                      <a:pt x="3097" y="197"/>
                    </a:moveTo>
                    <a:cubicBezTo>
                      <a:pt x="1463" y="0"/>
                      <a:pt x="764" y="1579"/>
                      <a:pt x="764" y="1579"/>
                    </a:cubicBezTo>
                    <a:cubicBezTo>
                      <a:pt x="764" y="1579"/>
                      <a:pt x="334" y="1391"/>
                      <a:pt x="1" y="1857"/>
                    </a:cubicBezTo>
                  </a:path>
                </a:pathLst>
              </a:custGeom>
              <a:solidFill>
                <a:schemeClr val="accent1"/>
              </a:solidFill>
              <a:ln cap="rnd" cmpd="sng" w="8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22"/>
              <p:cNvSpPr/>
              <p:nvPr/>
            </p:nvSpPr>
            <p:spPr>
              <a:xfrm>
                <a:off x="-123355" y="3941357"/>
                <a:ext cx="32000" cy="17913"/>
              </a:xfrm>
              <a:custGeom>
                <a:rect b="b" l="l" r="r" t="t"/>
                <a:pathLst>
                  <a:path extrusionOk="0" fill="none" h="1531" w="2735">
                    <a:moveTo>
                      <a:pt x="2735" y="0"/>
                    </a:moveTo>
                    <a:cubicBezTo>
                      <a:pt x="2735" y="0"/>
                      <a:pt x="1085" y="1530"/>
                      <a:pt x="1" y="0"/>
                    </a:cubicBezTo>
                  </a:path>
                </a:pathLst>
              </a:custGeom>
              <a:solidFill>
                <a:schemeClr val="accent1"/>
              </a:solidFill>
              <a:ln cap="rnd" cmpd="sng" w="8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22"/>
              <p:cNvSpPr/>
              <p:nvPr/>
            </p:nvSpPr>
            <p:spPr>
              <a:xfrm>
                <a:off x="-91367" y="3973672"/>
                <a:ext cx="32070" cy="15807"/>
              </a:xfrm>
              <a:custGeom>
                <a:rect b="b" l="l" r="r" t="t"/>
                <a:pathLst>
                  <a:path extrusionOk="0" fill="none" h="1351" w="2741">
                    <a:moveTo>
                      <a:pt x="1" y="434"/>
                    </a:moveTo>
                    <a:cubicBezTo>
                      <a:pt x="1" y="434"/>
                      <a:pt x="1709" y="1"/>
                      <a:pt x="2741" y="1350"/>
                    </a:cubicBezTo>
                  </a:path>
                </a:pathLst>
              </a:custGeom>
              <a:solidFill>
                <a:schemeClr val="accent1"/>
              </a:solidFill>
              <a:ln cap="rnd" cmpd="sng" w="8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22"/>
              <p:cNvSpPr/>
              <p:nvPr/>
            </p:nvSpPr>
            <p:spPr>
              <a:xfrm>
                <a:off x="-49996" y="3843615"/>
                <a:ext cx="106189" cy="230455"/>
              </a:xfrm>
              <a:custGeom>
                <a:rect b="b" l="l" r="r" t="t"/>
                <a:pathLst>
                  <a:path extrusionOk="0" h="19697" w="9076">
                    <a:moveTo>
                      <a:pt x="1127" y="0"/>
                    </a:moveTo>
                    <a:cubicBezTo>
                      <a:pt x="586" y="0"/>
                      <a:pt x="292" y="259"/>
                      <a:pt x="140" y="660"/>
                    </a:cubicBezTo>
                    <a:cubicBezTo>
                      <a:pt x="95" y="790"/>
                      <a:pt x="62" y="919"/>
                      <a:pt x="43" y="1055"/>
                    </a:cubicBezTo>
                    <a:cubicBezTo>
                      <a:pt x="43" y="1055"/>
                      <a:pt x="43" y="1055"/>
                      <a:pt x="43" y="1055"/>
                    </a:cubicBezTo>
                    <a:cubicBezTo>
                      <a:pt x="30" y="1055"/>
                      <a:pt x="4" y="18726"/>
                      <a:pt x="1" y="18730"/>
                    </a:cubicBezTo>
                    <a:cubicBezTo>
                      <a:pt x="1" y="18730"/>
                      <a:pt x="1" y="18730"/>
                      <a:pt x="1" y="18730"/>
                    </a:cubicBezTo>
                    <a:cubicBezTo>
                      <a:pt x="17" y="18730"/>
                      <a:pt x="3" y="19697"/>
                      <a:pt x="1123" y="19697"/>
                    </a:cubicBezTo>
                    <a:cubicBezTo>
                      <a:pt x="1919" y="19697"/>
                      <a:pt x="2188" y="19128"/>
                      <a:pt x="2236" y="18383"/>
                    </a:cubicBezTo>
                    <a:cubicBezTo>
                      <a:pt x="2441" y="18443"/>
                      <a:pt x="2647" y="18472"/>
                      <a:pt x="2850" y="18472"/>
                    </a:cubicBezTo>
                    <a:cubicBezTo>
                      <a:pt x="3758" y="18472"/>
                      <a:pt x="4600" y="17901"/>
                      <a:pt x="4915" y="17002"/>
                    </a:cubicBezTo>
                    <a:cubicBezTo>
                      <a:pt x="5970" y="16727"/>
                      <a:pt x="6704" y="15776"/>
                      <a:pt x="6704" y="14685"/>
                    </a:cubicBezTo>
                    <a:cubicBezTo>
                      <a:pt x="6704" y="14595"/>
                      <a:pt x="6698" y="14508"/>
                      <a:pt x="6688" y="14417"/>
                    </a:cubicBezTo>
                    <a:cubicBezTo>
                      <a:pt x="8040" y="13725"/>
                      <a:pt x="8412" y="11961"/>
                      <a:pt x="7458" y="10780"/>
                    </a:cubicBezTo>
                    <a:cubicBezTo>
                      <a:pt x="8956" y="9839"/>
                      <a:pt x="9076" y="7697"/>
                      <a:pt x="7691" y="6594"/>
                    </a:cubicBezTo>
                    <a:cubicBezTo>
                      <a:pt x="8183" y="5704"/>
                      <a:pt x="8060" y="4601"/>
                      <a:pt x="7387" y="3841"/>
                    </a:cubicBezTo>
                    <a:cubicBezTo>
                      <a:pt x="6921" y="3315"/>
                      <a:pt x="6264" y="3033"/>
                      <a:pt x="5593" y="3033"/>
                    </a:cubicBezTo>
                    <a:cubicBezTo>
                      <a:pt x="5289" y="3033"/>
                      <a:pt x="4982" y="3091"/>
                      <a:pt x="4689" y="3210"/>
                    </a:cubicBezTo>
                    <a:cubicBezTo>
                      <a:pt x="4692" y="3152"/>
                      <a:pt x="4695" y="3093"/>
                      <a:pt x="4695" y="3035"/>
                    </a:cubicBezTo>
                    <a:cubicBezTo>
                      <a:pt x="4704" y="1804"/>
                      <a:pt x="3702" y="834"/>
                      <a:pt x="2514" y="834"/>
                    </a:cubicBezTo>
                    <a:cubicBezTo>
                      <a:pt x="2400" y="834"/>
                      <a:pt x="2285" y="843"/>
                      <a:pt x="2168" y="861"/>
                    </a:cubicBezTo>
                    <a:cubicBezTo>
                      <a:pt x="2045" y="353"/>
                      <a:pt x="1751" y="0"/>
                      <a:pt x="11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22"/>
              <p:cNvSpPr/>
              <p:nvPr/>
            </p:nvSpPr>
            <p:spPr>
              <a:xfrm>
                <a:off x="-49692" y="3906105"/>
                <a:ext cx="41804" cy="52708"/>
              </a:xfrm>
              <a:custGeom>
                <a:rect b="b" l="l" r="r" t="t"/>
                <a:pathLst>
                  <a:path extrusionOk="0" fill="none" h="4505" w="3573">
                    <a:moveTo>
                      <a:pt x="1" y="1"/>
                    </a:moveTo>
                    <a:cubicBezTo>
                      <a:pt x="1" y="1"/>
                      <a:pt x="3572" y="221"/>
                      <a:pt x="2573" y="4504"/>
                    </a:cubicBezTo>
                  </a:path>
                </a:pathLst>
              </a:custGeom>
              <a:solidFill>
                <a:schemeClr val="accent1"/>
              </a:solidFill>
              <a:ln cap="rnd" cmpd="sng" w="8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22"/>
              <p:cNvSpPr/>
              <p:nvPr/>
            </p:nvSpPr>
            <p:spPr>
              <a:xfrm>
                <a:off x="-49575" y="3875146"/>
                <a:ext cx="27261" cy="25717"/>
              </a:xfrm>
              <a:custGeom>
                <a:rect b="b" l="l" r="r" t="t"/>
                <a:pathLst>
                  <a:path extrusionOk="0" fill="none" h="2198" w="2330">
                    <a:moveTo>
                      <a:pt x="2330" y="696"/>
                    </a:moveTo>
                    <a:cubicBezTo>
                      <a:pt x="2330" y="696"/>
                      <a:pt x="0" y="0"/>
                      <a:pt x="0" y="2197"/>
                    </a:cubicBezTo>
                  </a:path>
                </a:pathLst>
              </a:custGeom>
              <a:solidFill>
                <a:schemeClr val="accent1"/>
              </a:solidFill>
              <a:ln cap="rnd" cmpd="sng" w="8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22"/>
              <p:cNvSpPr/>
              <p:nvPr/>
            </p:nvSpPr>
            <p:spPr>
              <a:xfrm>
                <a:off x="-4003" y="3879078"/>
                <a:ext cx="8986" cy="21785"/>
              </a:xfrm>
              <a:custGeom>
                <a:rect b="b" l="l" r="r" t="t"/>
                <a:pathLst>
                  <a:path extrusionOk="0" fill="none" h="1862" w="768">
                    <a:moveTo>
                      <a:pt x="767" y="1"/>
                    </a:moveTo>
                    <a:cubicBezTo>
                      <a:pt x="767" y="1"/>
                      <a:pt x="767" y="1056"/>
                      <a:pt x="1" y="1861"/>
                    </a:cubicBezTo>
                  </a:path>
                </a:pathLst>
              </a:custGeom>
              <a:solidFill>
                <a:schemeClr val="accent1"/>
              </a:solidFill>
              <a:ln cap="rnd" cmpd="sng" w="8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22"/>
              <p:cNvSpPr/>
              <p:nvPr/>
            </p:nvSpPr>
            <p:spPr>
              <a:xfrm>
                <a:off x="-13352" y="3908679"/>
                <a:ext cx="53352" cy="15538"/>
              </a:xfrm>
              <a:custGeom>
                <a:rect b="b" l="l" r="r" t="t"/>
                <a:pathLst>
                  <a:path extrusionOk="0" fill="none" h="1328" w="4560">
                    <a:moveTo>
                      <a:pt x="4559" y="1030"/>
                    </a:moveTo>
                    <a:cubicBezTo>
                      <a:pt x="3258" y="1"/>
                      <a:pt x="1997" y="1327"/>
                      <a:pt x="1997" y="1327"/>
                    </a:cubicBezTo>
                    <a:cubicBezTo>
                      <a:pt x="1997" y="1327"/>
                      <a:pt x="1731" y="150"/>
                      <a:pt x="1" y="642"/>
                    </a:cubicBezTo>
                  </a:path>
                </a:pathLst>
              </a:custGeom>
              <a:solidFill>
                <a:schemeClr val="accent1"/>
              </a:solidFill>
              <a:ln cap="rnd" cmpd="sng" w="8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22"/>
              <p:cNvSpPr/>
              <p:nvPr/>
            </p:nvSpPr>
            <p:spPr>
              <a:xfrm>
                <a:off x="466" y="3963493"/>
                <a:ext cx="28092" cy="51948"/>
              </a:xfrm>
              <a:custGeom>
                <a:rect b="b" l="l" r="r" t="t"/>
                <a:pathLst>
                  <a:path extrusionOk="0" fill="none" h="4440" w="2401">
                    <a:moveTo>
                      <a:pt x="2391" y="4439"/>
                    </a:moveTo>
                    <a:cubicBezTo>
                      <a:pt x="2391" y="4439"/>
                      <a:pt x="2401" y="2220"/>
                      <a:pt x="683" y="2437"/>
                    </a:cubicBezTo>
                    <a:cubicBezTo>
                      <a:pt x="683" y="2437"/>
                      <a:pt x="1573" y="1217"/>
                      <a:pt x="0" y="1"/>
                    </a:cubicBezTo>
                  </a:path>
                </a:pathLst>
              </a:custGeom>
              <a:solidFill>
                <a:schemeClr val="accent1"/>
              </a:solidFill>
              <a:ln cap="rnd" cmpd="sng" w="8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22"/>
              <p:cNvSpPr/>
              <p:nvPr/>
            </p:nvSpPr>
            <p:spPr>
              <a:xfrm>
                <a:off x="688" y="4015429"/>
                <a:ext cx="12472" cy="32374"/>
              </a:xfrm>
              <a:custGeom>
                <a:rect b="b" l="l" r="r" t="t"/>
                <a:pathLst>
                  <a:path extrusionOk="0" fill="none" h="2767" w="1066">
                    <a:moveTo>
                      <a:pt x="1" y="0"/>
                    </a:moveTo>
                    <a:cubicBezTo>
                      <a:pt x="1" y="0"/>
                      <a:pt x="1065" y="1146"/>
                      <a:pt x="363" y="2767"/>
                    </a:cubicBezTo>
                  </a:path>
                </a:pathLst>
              </a:custGeom>
              <a:solidFill>
                <a:schemeClr val="accent1"/>
              </a:solidFill>
              <a:ln cap="rnd" cmpd="sng" w="8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22"/>
              <p:cNvSpPr/>
              <p:nvPr/>
            </p:nvSpPr>
            <p:spPr>
              <a:xfrm>
                <a:off x="-49575" y="4013124"/>
                <a:ext cx="36235" cy="21739"/>
              </a:xfrm>
              <a:custGeom>
                <a:rect b="b" l="l" r="r" t="t"/>
                <a:pathLst>
                  <a:path extrusionOk="0" fill="none" h="1858" w="3097">
                    <a:moveTo>
                      <a:pt x="0" y="197"/>
                    </a:moveTo>
                    <a:cubicBezTo>
                      <a:pt x="1631" y="0"/>
                      <a:pt x="2330" y="1579"/>
                      <a:pt x="2330" y="1579"/>
                    </a:cubicBezTo>
                    <a:cubicBezTo>
                      <a:pt x="2330" y="1579"/>
                      <a:pt x="2763" y="1391"/>
                      <a:pt x="3097" y="1857"/>
                    </a:cubicBezTo>
                  </a:path>
                </a:pathLst>
              </a:custGeom>
              <a:solidFill>
                <a:schemeClr val="accent1"/>
              </a:solidFill>
              <a:ln cap="rnd" cmpd="sng" w="8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22"/>
              <p:cNvSpPr/>
              <p:nvPr/>
            </p:nvSpPr>
            <p:spPr>
              <a:xfrm>
                <a:off x="-17517" y="3941357"/>
                <a:ext cx="32000" cy="17913"/>
              </a:xfrm>
              <a:custGeom>
                <a:rect b="b" l="l" r="r" t="t"/>
                <a:pathLst>
                  <a:path extrusionOk="0" fill="none" h="1531" w="2735">
                    <a:moveTo>
                      <a:pt x="1" y="0"/>
                    </a:moveTo>
                    <a:cubicBezTo>
                      <a:pt x="1" y="0"/>
                      <a:pt x="1651" y="1530"/>
                      <a:pt x="2734" y="0"/>
                    </a:cubicBezTo>
                  </a:path>
                </a:pathLst>
              </a:custGeom>
              <a:solidFill>
                <a:schemeClr val="accent1"/>
              </a:solidFill>
              <a:ln cap="rnd" cmpd="sng" w="8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22"/>
              <p:cNvSpPr/>
              <p:nvPr/>
            </p:nvSpPr>
            <p:spPr>
              <a:xfrm>
                <a:off x="-49575" y="3973672"/>
                <a:ext cx="32070" cy="15807"/>
              </a:xfrm>
              <a:custGeom>
                <a:rect b="b" l="l" r="r" t="t"/>
                <a:pathLst>
                  <a:path extrusionOk="0" fill="none" h="1351" w="2741">
                    <a:moveTo>
                      <a:pt x="2741" y="434"/>
                    </a:moveTo>
                    <a:cubicBezTo>
                      <a:pt x="2741" y="434"/>
                      <a:pt x="1032" y="1"/>
                      <a:pt x="0" y="1350"/>
                    </a:cubicBezTo>
                  </a:path>
                </a:pathLst>
              </a:custGeom>
              <a:solidFill>
                <a:schemeClr val="accent1"/>
              </a:solidFill>
              <a:ln cap="rnd" cmpd="sng" w="8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0" name="Google Shape;1100;p22"/>
            <p:cNvGrpSpPr/>
            <p:nvPr/>
          </p:nvGrpSpPr>
          <p:grpSpPr>
            <a:xfrm>
              <a:off x="724986" y="3605478"/>
              <a:ext cx="1368681" cy="682918"/>
              <a:chOff x="724986" y="3605478"/>
              <a:chExt cx="1368681" cy="682918"/>
            </a:xfrm>
          </p:grpSpPr>
          <p:grpSp>
            <p:nvGrpSpPr>
              <p:cNvPr id="1101" name="Google Shape;1101;p22"/>
              <p:cNvGrpSpPr/>
              <p:nvPr/>
            </p:nvGrpSpPr>
            <p:grpSpPr>
              <a:xfrm>
                <a:off x="1498221" y="4047614"/>
                <a:ext cx="529172" cy="240783"/>
                <a:chOff x="1498221" y="4047614"/>
                <a:chExt cx="529172" cy="240783"/>
              </a:xfrm>
            </p:grpSpPr>
            <p:grpSp>
              <p:nvGrpSpPr>
                <p:cNvPr id="1102" name="Google Shape;1102;p22"/>
                <p:cNvGrpSpPr/>
                <p:nvPr/>
              </p:nvGrpSpPr>
              <p:grpSpPr>
                <a:xfrm>
                  <a:off x="1826655" y="4224370"/>
                  <a:ext cx="200738" cy="25631"/>
                  <a:chOff x="1826655" y="4224370"/>
                  <a:chExt cx="200738" cy="25631"/>
                </a:xfrm>
              </p:grpSpPr>
              <p:sp>
                <p:nvSpPr>
                  <p:cNvPr id="1103" name="Google Shape;1103;p22"/>
                  <p:cNvSpPr/>
                  <p:nvPr/>
                </p:nvSpPr>
                <p:spPr>
                  <a:xfrm>
                    <a:off x="1826655" y="4238011"/>
                    <a:ext cx="175094" cy="5"/>
                  </a:xfrm>
                  <a:custGeom>
                    <a:rect b="b" l="l" r="r" t="t"/>
                    <a:pathLst>
                      <a:path extrusionOk="0" fill="none" h="1" w="36535">
                        <a:moveTo>
                          <a:pt x="1" y="0"/>
                        </a:moveTo>
                        <a:lnTo>
                          <a:pt x="36535" y="0"/>
                        </a:lnTo>
                      </a:path>
                    </a:pathLst>
                  </a:custGeom>
                  <a:solidFill>
                    <a:schemeClr val="accent1"/>
                  </a:solidFill>
                  <a:ln cap="rnd" cmpd="sng" w="9525">
                    <a:solidFill>
                      <a:srgbClr val="CFD9E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04" name="Google Shape;1104;p22"/>
                  <p:cNvSpPr/>
                  <p:nvPr/>
                </p:nvSpPr>
                <p:spPr>
                  <a:xfrm>
                    <a:off x="2000728" y="4224370"/>
                    <a:ext cx="26665" cy="25631"/>
                  </a:xfrm>
                  <a:custGeom>
                    <a:rect b="b" l="l" r="r" t="t"/>
                    <a:pathLst>
                      <a:path extrusionOk="0" h="5351" w="5564">
                        <a:moveTo>
                          <a:pt x="2887" y="0"/>
                        </a:moveTo>
                        <a:cubicBezTo>
                          <a:pt x="2190" y="0"/>
                          <a:pt x="1506" y="271"/>
                          <a:pt x="996" y="783"/>
                        </a:cubicBezTo>
                        <a:cubicBezTo>
                          <a:pt x="230" y="1550"/>
                          <a:pt x="0" y="2699"/>
                          <a:pt x="416" y="3698"/>
                        </a:cubicBezTo>
                        <a:cubicBezTo>
                          <a:pt x="828" y="4698"/>
                          <a:pt x="1806" y="5351"/>
                          <a:pt x="2886" y="5351"/>
                        </a:cubicBezTo>
                        <a:cubicBezTo>
                          <a:pt x="4363" y="5351"/>
                          <a:pt x="5560" y="4150"/>
                          <a:pt x="5563" y="2677"/>
                        </a:cubicBezTo>
                        <a:cubicBezTo>
                          <a:pt x="5560" y="1593"/>
                          <a:pt x="4911" y="619"/>
                          <a:pt x="3911" y="203"/>
                        </a:cubicBezTo>
                        <a:cubicBezTo>
                          <a:pt x="3580" y="67"/>
                          <a:pt x="3232" y="0"/>
                          <a:pt x="2887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105" name="Google Shape;1105;p22"/>
                <p:cNvGrpSpPr/>
                <p:nvPr/>
              </p:nvGrpSpPr>
              <p:grpSpPr>
                <a:xfrm>
                  <a:off x="1498221" y="4047614"/>
                  <a:ext cx="328444" cy="240783"/>
                  <a:chOff x="1498221" y="4047614"/>
                  <a:chExt cx="328444" cy="240783"/>
                </a:xfrm>
              </p:grpSpPr>
              <p:sp>
                <p:nvSpPr>
                  <p:cNvPr id="1106" name="Google Shape;1106;p22"/>
                  <p:cNvSpPr/>
                  <p:nvPr/>
                </p:nvSpPr>
                <p:spPr>
                  <a:xfrm>
                    <a:off x="1648778" y="4185661"/>
                    <a:ext cx="177888" cy="102736"/>
                  </a:xfrm>
                  <a:custGeom>
                    <a:rect b="b" l="l" r="r" t="t"/>
                    <a:pathLst>
                      <a:path extrusionOk="0" h="21448" w="37118">
                        <a:moveTo>
                          <a:pt x="4950" y="1"/>
                        </a:moveTo>
                        <a:cubicBezTo>
                          <a:pt x="2218" y="1"/>
                          <a:pt x="0" y="2679"/>
                          <a:pt x="0" y="5984"/>
                        </a:cubicBezTo>
                        <a:lnTo>
                          <a:pt x="0" y="15461"/>
                        </a:lnTo>
                        <a:cubicBezTo>
                          <a:pt x="0" y="18766"/>
                          <a:pt x="2218" y="21447"/>
                          <a:pt x="4950" y="21447"/>
                        </a:cubicBezTo>
                        <a:lnTo>
                          <a:pt x="32168" y="21447"/>
                        </a:lnTo>
                        <a:cubicBezTo>
                          <a:pt x="34904" y="21447"/>
                          <a:pt x="37118" y="18766"/>
                          <a:pt x="37118" y="15461"/>
                        </a:cubicBezTo>
                        <a:lnTo>
                          <a:pt x="37118" y="5984"/>
                        </a:lnTo>
                        <a:cubicBezTo>
                          <a:pt x="37118" y="2679"/>
                          <a:pt x="34904" y="1"/>
                          <a:pt x="32168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cap="flat" cmpd="sng" w="9525">
                    <a:solidFill>
                      <a:srgbClr val="CFD9E0"/>
                    </a:solidFill>
                    <a:prstDash val="solid"/>
                    <a:miter lim="364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107" name="Google Shape;1107;p22"/>
                  <p:cNvGrpSpPr/>
                  <p:nvPr/>
                </p:nvGrpSpPr>
                <p:grpSpPr>
                  <a:xfrm>
                    <a:off x="1498221" y="4047614"/>
                    <a:ext cx="150566" cy="190416"/>
                    <a:chOff x="1498221" y="4047614"/>
                    <a:chExt cx="150566" cy="190416"/>
                  </a:xfrm>
                </p:grpSpPr>
                <p:sp>
                  <p:nvSpPr>
                    <p:cNvPr id="1108" name="Google Shape;1108;p22"/>
                    <p:cNvSpPr/>
                    <p:nvPr/>
                  </p:nvSpPr>
                  <p:spPr>
                    <a:xfrm>
                      <a:off x="1510686" y="4060421"/>
                      <a:ext cx="138101" cy="177608"/>
                    </a:xfrm>
                    <a:custGeom>
                      <a:rect b="b" l="l" r="r" t="t"/>
                      <a:pathLst>
                        <a:path extrusionOk="0" fill="none" h="37079" w="28816">
                          <a:moveTo>
                            <a:pt x="28815" y="37078"/>
                          </a:moveTo>
                          <a:lnTo>
                            <a:pt x="17922" y="37078"/>
                          </a:lnTo>
                          <a:cubicBezTo>
                            <a:pt x="14829" y="37078"/>
                            <a:pt x="14212" y="33613"/>
                            <a:pt x="14212" y="33613"/>
                          </a:cubicBezTo>
                          <a:lnTo>
                            <a:pt x="14212" y="10631"/>
                          </a:lnTo>
                          <a:lnTo>
                            <a:pt x="0" y="10631"/>
                          </a:lnTo>
                          <a:lnTo>
                            <a:pt x="0" y="1"/>
                          </a:lnTo>
                        </a:path>
                      </a:pathLst>
                    </a:custGeom>
                    <a:solidFill>
                      <a:schemeClr val="accent1"/>
                    </a:solidFill>
                    <a:ln cap="rnd" cmpd="sng" w="9525">
                      <a:solidFill>
                        <a:srgbClr val="CFD9E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09" name="Google Shape;1109;p22"/>
                    <p:cNvSpPr/>
                    <p:nvPr/>
                  </p:nvSpPr>
                  <p:spPr>
                    <a:xfrm>
                      <a:off x="1498221" y="4047614"/>
                      <a:ext cx="26646" cy="25622"/>
                    </a:xfrm>
                    <a:custGeom>
                      <a:rect b="b" l="l" r="r" t="t"/>
                      <a:pathLst>
                        <a:path extrusionOk="0" h="5349" w="5560">
                          <a:moveTo>
                            <a:pt x="2886" y="1"/>
                          </a:moveTo>
                          <a:cubicBezTo>
                            <a:pt x="1806" y="1"/>
                            <a:pt x="828" y="654"/>
                            <a:pt x="416" y="1653"/>
                          </a:cubicBezTo>
                          <a:cubicBezTo>
                            <a:pt x="0" y="2649"/>
                            <a:pt x="230" y="3802"/>
                            <a:pt x="996" y="4564"/>
                          </a:cubicBezTo>
                          <a:cubicBezTo>
                            <a:pt x="1506" y="5077"/>
                            <a:pt x="2190" y="5349"/>
                            <a:pt x="2886" y="5349"/>
                          </a:cubicBezTo>
                          <a:cubicBezTo>
                            <a:pt x="3232" y="5349"/>
                            <a:pt x="3580" y="5282"/>
                            <a:pt x="3911" y="5144"/>
                          </a:cubicBezTo>
                          <a:cubicBezTo>
                            <a:pt x="4910" y="4732"/>
                            <a:pt x="5560" y="3758"/>
                            <a:pt x="5560" y="2675"/>
                          </a:cubicBezTo>
                          <a:cubicBezTo>
                            <a:pt x="5560" y="1197"/>
                            <a:pt x="4363" y="1"/>
                            <a:pt x="2886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  <p:grpSp>
            <p:nvGrpSpPr>
              <p:cNvPr id="1110" name="Google Shape;1110;p22"/>
              <p:cNvGrpSpPr/>
              <p:nvPr/>
            </p:nvGrpSpPr>
            <p:grpSpPr>
              <a:xfrm>
                <a:off x="1560718" y="3800594"/>
                <a:ext cx="532948" cy="302090"/>
                <a:chOff x="1560718" y="3800594"/>
                <a:chExt cx="532948" cy="302090"/>
              </a:xfrm>
            </p:grpSpPr>
            <p:grpSp>
              <p:nvGrpSpPr>
                <p:cNvPr id="1111" name="Google Shape;1111;p22"/>
                <p:cNvGrpSpPr/>
                <p:nvPr/>
              </p:nvGrpSpPr>
              <p:grpSpPr>
                <a:xfrm>
                  <a:off x="1912179" y="3827344"/>
                  <a:ext cx="181487" cy="25631"/>
                  <a:chOff x="1912179" y="3827344"/>
                  <a:chExt cx="181487" cy="25631"/>
                </a:xfrm>
              </p:grpSpPr>
              <p:sp>
                <p:nvSpPr>
                  <p:cNvPr id="1112" name="Google Shape;1112;p22"/>
                  <p:cNvSpPr/>
                  <p:nvPr/>
                </p:nvSpPr>
                <p:spPr>
                  <a:xfrm>
                    <a:off x="2067020" y="3827344"/>
                    <a:ext cx="26646" cy="25631"/>
                  </a:xfrm>
                  <a:custGeom>
                    <a:rect b="b" l="l" r="r" t="t"/>
                    <a:pathLst>
                      <a:path extrusionOk="0" h="5351" w="5560">
                        <a:moveTo>
                          <a:pt x="2886" y="0"/>
                        </a:moveTo>
                        <a:cubicBezTo>
                          <a:pt x="1806" y="0"/>
                          <a:pt x="828" y="653"/>
                          <a:pt x="416" y="1653"/>
                        </a:cubicBezTo>
                        <a:cubicBezTo>
                          <a:pt x="0" y="2652"/>
                          <a:pt x="230" y="3801"/>
                          <a:pt x="993" y="4567"/>
                        </a:cubicBezTo>
                        <a:cubicBezTo>
                          <a:pt x="1505" y="5080"/>
                          <a:pt x="2190" y="5351"/>
                          <a:pt x="2887" y="5351"/>
                        </a:cubicBezTo>
                        <a:cubicBezTo>
                          <a:pt x="3232" y="5351"/>
                          <a:pt x="3580" y="5284"/>
                          <a:pt x="3911" y="5148"/>
                        </a:cubicBezTo>
                        <a:cubicBezTo>
                          <a:pt x="4910" y="4732"/>
                          <a:pt x="5560" y="3758"/>
                          <a:pt x="5560" y="2678"/>
                        </a:cubicBezTo>
                        <a:cubicBezTo>
                          <a:pt x="5560" y="1200"/>
                          <a:pt x="4363" y="0"/>
                          <a:pt x="2886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13" name="Google Shape;1113;p22"/>
                  <p:cNvSpPr/>
                  <p:nvPr/>
                </p:nvSpPr>
                <p:spPr>
                  <a:xfrm>
                    <a:off x="1912179" y="3842838"/>
                    <a:ext cx="156825" cy="5"/>
                  </a:xfrm>
                  <a:custGeom>
                    <a:rect b="b" l="l" r="r" t="t"/>
                    <a:pathLst>
                      <a:path extrusionOk="0" fill="none" h="1" w="32723">
                        <a:moveTo>
                          <a:pt x="1" y="1"/>
                        </a:moveTo>
                        <a:lnTo>
                          <a:pt x="32723" y="1"/>
                        </a:lnTo>
                      </a:path>
                    </a:pathLst>
                  </a:custGeom>
                  <a:solidFill>
                    <a:schemeClr val="accent1"/>
                  </a:solidFill>
                  <a:ln cap="rnd" cmpd="sng" w="9525">
                    <a:solidFill>
                      <a:srgbClr val="CFD9E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114" name="Google Shape;1114;p22"/>
                <p:cNvGrpSpPr/>
                <p:nvPr/>
              </p:nvGrpSpPr>
              <p:grpSpPr>
                <a:xfrm>
                  <a:off x="1912179" y="4044505"/>
                  <a:ext cx="181487" cy="25622"/>
                  <a:chOff x="1912179" y="4044506"/>
                  <a:chExt cx="181487" cy="25622"/>
                </a:xfrm>
              </p:grpSpPr>
              <p:sp>
                <p:nvSpPr>
                  <p:cNvPr id="1115" name="Google Shape;1115;p22"/>
                  <p:cNvSpPr/>
                  <p:nvPr/>
                </p:nvSpPr>
                <p:spPr>
                  <a:xfrm>
                    <a:off x="2067020" y="4044505"/>
                    <a:ext cx="26646" cy="25622"/>
                  </a:xfrm>
                  <a:custGeom>
                    <a:rect b="b" l="l" r="r" t="t"/>
                    <a:pathLst>
                      <a:path extrusionOk="0" h="5349" w="5560">
                        <a:moveTo>
                          <a:pt x="2886" y="0"/>
                        </a:moveTo>
                        <a:cubicBezTo>
                          <a:pt x="1806" y="0"/>
                          <a:pt x="828" y="650"/>
                          <a:pt x="416" y="1649"/>
                        </a:cubicBezTo>
                        <a:cubicBezTo>
                          <a:pt x="0" y="2649"/>
                          <a:pt x="230" y="3802"/>
                          <a:pt x="993" y="4564"/>
                        </a:cubicBezTo>
                        <a:cubicBezTo>
                          <a:pt x="1505" y="5076"/>
                          <a:pt x="2190" y="5349"/>
                          <a:pt x="2887" y="5349"/>
                        </a:cubicBezTo>
                        <a:cubicBezTo>
                          <a:pt x="3232" y="5349"/>
                          <a:pt x="3580" y="5282"/>
                          <a:pt x="3911" y="5144"/>
                        </a:cubicBezTo>
                        <a:cubicBezTo>
                          <a:pt x="4910" y="4732"/>
                          <a:pt x="5560" y="3758"/>
                          <a:pt x="5560" y="2674"/>
                        </a:cubicBezTo>
                        <a:cubicBezTo>
                          <a:pt x="5560" y="1197"/>
                          <a:pt x="4363" y="0"/>
                          <a:pt x="2886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16" name="Google Shape;1116;p22"/>
                  <p:cNvSpPr/>
                  <p:nvPr/>
                </p:nvSpPr>
                <p:spPr>
                  <a:xfrm>
                    <a:off x="1912179" y="4059966"/>
                    <a:ext cx="156825" cy="5"/>
                  </a:xfrm>
                  <a:custGeom>
                    <a:rect b="b" l="l" r="r" t="t"/>
                    <a:pathLst>
                      <a:path extrusionOk="0" fill="none" h="1" w="32723">
                        <a:moveTo>
                          <a:pt x="32723" y="1"/>
                        </a:moveTo>
                        <a:lnTo>
                          <a:pt x="1" y="1"/>
                        </a:lnTo>
                      </a:path>
                    </a:pathLst>
                  </a:custGeom>
                  <a:solidFill>
                    <a:schemeClr val="accent1"/>
                  </a:solidFill>
                  <a:ln cap="rnd" cmpd="sng" w="9525">
                    <a:solidFill>
                      <a:srgbClr val="CFD9E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117" name="Google Shape;1117;p22"/>
                <p:cNvGrpSpPr/>
                <p:nvPr/>
              </p:nvGrpSpPr>
              <p:grpSpPr>
                <a:xfrm>
                  <a:off x="1560718" y="3800594"/>
                  <a:ext cx="351472" cy="302090"/>
                  <a:chOff x="1560718" y="3800594"/>
                  <a:chExt cx="351472" cy="302090"/>
                </a:xfrm>
              </p:grpSpPr>
              <p:grpSp>
                <p:nvGrpSpPr>
                  <p:cNvPr id="1118" name="Google Shape;1118;p22"/>
                  <p:cNvGrpSpPr/>
                  <p:nvPr/>
                </p:nvGrpSpPr>
                <p:grpSpPr>
                  <a:xfrm>
                    <a:off x="1560718" y="3842857"/>
                    <a:ext cx="173586" cy="217131"/>
                    <a:chOff x="1560718" y="3842857"/>
                    <a:chExt cx="173586" cy="217131"/>
                  </a:xfrm>
                </p:grpSpPr>
                <p:sp>
                  <p:nvSpPr>
                    <p:cNvPr id="1119" name="Google Shape;1119;p22"/>
                    <p:cNvSpPr/>
                    <p:nvPr/>
                  </p:nvSpPr>
                  <p:spPr>
                    <a:xfrm>
                      <a:off x="1560718" y="3951414"/>
                      <a:ext cx="84343" cy="5"/>
                    </a:xfrm>
                    <a:custGeom>
                      <a:rect b="b" l="l" r="r" t="t"/>
                      <a:pathLst>
                        <a:path extrusionOk="0" fill="none" h="1" w="17599">
                          <a:moveTo>
                            <a:pt x="1" y="0"/>
                          </a:moveTo>
                          <a:lnTo>
                            <a:pt x="17598" y="0"/>
                          </a:lnTo>
                        </a:path>
                      </a:pathLst>
                    </a:custGeom>
                    <a:solidFill>
                      <a:schemeClr val="accent1"/>
                    </a:solidFill>
                    <a:ln cap="rnd" cmpd="sng" w="9525">
                      <a:solidFill>
                        <a:srgbClr val="CFD9E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20" name="Google Shape;1120;p22"/>
                    <p:cNvSpPr/>
                    <p:nvPr/>
                  </p:nvSpPr>
                  <p:spPr>
                    <a:xfrm>
                      <a:off x="1631242" y="3936509"/>
                      <a:ext cx="26646" cy="25622"/>
                    </a:xfrm>
                    <a:custGeom>
                      <a:rect b="b" l="l" r="r" t="t"/>
                      <a:pathLst>
                        <a:path extrusionOk="0" h="5349" w="5560">
                          <a:moveTo>
                            <a:pt x="2882" y="1"/>
                          </a:moveTo>
                          <a:cubicBezTo>
                            <a:pt x="1802" y="1"/>
                            <a:pt x="828" y="650"/>
                            <a:pt x="412" y="1649"/>
                          </a:cubicBezTo>
                          <a:cubicBezTo>
                            <a:pt x="0" y="2649"/>
                            <a:pt x="226" y="3798"/>
                            <a:pt x="993" y="4564"/>
                          </a:cubicBezTo>
                          <a:cubicBezTo>
                            <a:pt x="1502" y="5076"/>
                            <a:pt x="2187" y="5349"/>
                            <a:pt x="2883" y="5349"/>
                          </a:cubicBezTo>
                          <a:cubicBezTo>
                            <a:pt x="3228" y="5349"/>
                            <a:pt x="3576" y="5282"/>
                            <a:pt x="3907" y="5144"/>
                          </a:cubicBezTo>
                          <a:cubicBezTo>
                            <a:pt x="4907" y="4732"/>
                            <a:pt x="5556" y="3758"/>
                            <a:pt x="5560" y="2674"/>
                          </a:cubicBezTo>
                          <a:cubicBezTo>
                            <a:pt x="5560" y="1197"/>
                            <a:pt x="4360" y="1"/>
                            <a:pt x="288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21" name="Google Shape;1121;p22"/>
                    <p:cNvSpPr/>
                    <p:nvPr/>
                  </p:nvSpPr>
                  <p:spPr>
                    <a:xfrm>
                      <a:off x="1645054" y="3842857"/>
                      <a:ext cx="89251" cy="217131"/>
                    </a:xfrm>
                    <a:custGeom>
                      <a:rect b="b" l="l" r="r" t="t"/>
                      <a:pathLst>
                        <a:path extrusionOk="0" fill="none" h="45330" w="18623">
                          <a:moveTo>
                            <a:pt x="18623" y="45330"/>
                          </a:moveTo>
                          <a:lnTo>
                            <a:pt x="5625" y="45330"/>
                          </a:lnTo>
                          <a:cubicBezTo>
                            <a:pt x="2889" y="45330"/>
                            <a:pt x="0" y="42619"/>
                            <a:pt x="0" y="35634"/>
                          </a:cubicBezTo>
                          <a:lnTo>
                            <a:pt x="0" y="9697"/>
                          </a:lnTo>
                          <a:cubicBezTo>
                            <a:pt x="0" y="2711"/>
                            <a:pt x="2889" y="1"/>
                            <a:pt x="5625" y="1"/>
                          </a:cubicBezTo>
                          <a:lnTo>
                            <a:pt x="18623" y="1"/>
                          </a:lnTo>
                        </a:path>
                      </a:pathLst>
                    </a:custGeom>
                    <a:solidFill>
                      <a:schemeClr val="accent1"/>
                    </a:solidFill>
                    <a:ln cap="rnd" cmpd="sng" w="9525">
                      <a:solidFill>
                        <a:srgbClr val="CFD9E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1122" name="Google Shape;1122;p22"/>
                  <p:cNvSpPr/>
                  <p:nvPr/>
                </p:nvSpPr>
                <p:spPr>
                  <a:xfrm>
                    <a:off x="1733808" y="3800594"/>
                    <a:ext cx="177874" cy="102731"/>
                  </a:xfrm>
                  <a:custGeom>
                    <a:rect b="b" l="l" r="r" t="t"/>
                    <a:pathLst>
                      <a:path extrusionOk="0" h="21447" w="37115">
                        <a:moveTo>
                          <a:pt x="4951" y="0"/>
                        </a:moveTo>
                        <a:cubicBezTo>
                          <a:pt x="2215" y="0"/>
                          <a:pt x="1" y="2678"/>
                          <a:pt x="1" y="5983"/>
                        </a:cubicBezTo>
                        <a:lnTo>
                          <a:pt x="1" y="15460"/>
                        </a:lnTo>
                        <a:cubicBezTo>
                          <a:pt x="1" y="18765"/>
                          <a:pt x="2215" y="21446"/>
                          <a:pt x="4951" y="21446"/>
                        </a:cubicBezTo>
                        <a:lnTo>
                          <a:pt x="32168" y="21446"/>
                        </a:lnTo>
                        <a:cubicBezTo>
                          <a:pt x="34901" y="21446"/>
                          <a:pt x="37115" y="18765"/>
                          <a:pt x="37115" y="15460"/>
                        </a:cubicBezTo>
                        <a:lnTo>
                          <a:pt x="37115" y="5983"/>
                        </a:lnTo>
                        <a:cubicBezTo>
                          <a:pt x="37115" y="2678"/>
                          <a:pt x="34901" y="0"/>
                          <a:pt x="3216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cap="flat" cmpd="sng" w="9525">
                    <a:solidFill>
                      <a:srgbClr val="CFD9E0"/>
                    </a:solidFill>
                    <a:prstDash val="solid"/>
                    <a:miter lim="364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23" name="Google Shape;1123;p22"/>
                  <p:cNvSpPr/>
                  <p:nvPr/>
                </p:nvSpPr>
                <p:spPr>
                  <a:xfrm>
                    <a:off x="1734297" y="3999967"/>
                    <a:ext cx="177893" cy="102717"/>
                  </a:xfrm>
                  <a:custGeom>
                    <a:rect b="b" l="l" r="r" t="t"/>
                    <a:pathLst>
                      <a:path extrusionOk="0" h="21444" w="37119">
                        <a:moveTo>
                          <a:pt x="4951" y="1"/>
                        </a:moveTo>
                        <a:cubicBezTo>
                          <a:pt x="2219" y="1"/>
                          <a:pt x="1" y="2678"/>
                          <a:pt x="1" y="5983"/>
                        </a:cubicBezTo>
                        <a:lnTo>
                          <a:pt x="1" y="15461"/>
                        </a:lnTo>
                        <a:cubicBezTo>
                          <a:pt x="1" y="18766"/>
                          <a:pt x="2219" y="21443"/>
                          <a:pt x="4951" y="21443"/>
                        </a:cubicBezTo>
                        <a:lnTo>
                          <a:pt x="32168" y="21443"/>
                        </a:lnTo>
                        <a:cubicBezTo>
                          <a:pt x="34901" y="21443"/>
                          <a:pt x="37119" y="18766"/>
                          <a:pt x="37119" y="15461"/>
                        </a:cubicBezTo>
                        <a:lnTo>
                          <a:pt x="37119" y="5983"/>
                        </a:lnTo>
                        <a:cubicBezTo>
                          <a:pt x="37119" y="2678"/>
                          <a:pt x="34901" y="1"/>
                          <a:pt x="32168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cap="flat" cmpd="sng" w="9525">
                    <a:solidFill>
                      <a:srgbClr val="CFD9E0"/>
                    </a:solidFill>
                    <a:prstDash val="solid"/>
                    <a:miter lim="364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124" name="Google Shape;1124;p22"/>
              <p:cNvSpPr/>
              <p:nvPr/>
            </p:nvSpPr>
            <p:spPr>
              <a:xfrm>
                <a:off x="1258451" y="3798060"/>
                <a:ext cx="302718" cy="302541"/>
              </a:xfrm>
              <a:custGeom>
                <a:rect b="b" l="l" r="r" t="t"/>
                <a:pathLst>
                  <a:path extrusionOk="0" fill="none" h="63161" w="63165">
                    <a:moveTo>
                      <a:pt x="63165" y="31580"/>
                    </a:moveTo>
                    <a:cubicBezTo>
                      <a:pt x="63165" y="49021"/>
                      <a:pt x="49025" y="63161"/>
                      <a:pt x="31585" y="63161"/>
                    </a:cubicBezTo>
                    <a:cubicBezTo>
                      <a:pt x="14140" y="63161"/>
                      <a:pt x="1" y="49021"/>
                      <a:pt x="1" y="31580"/>
                    </a:cubicBezTo>
                    <a:cubicBezTo>
                      <a:pt x="1" y="14140"/>
                      <a:pt x="14140" y="0"/>
                      <a:pt x="31585" y="0"/>
                    </a:cubicBezTo>
                    <a:cubicBezTo>
                      <a:pt x="49025" y="0"/>
                      <a:pt x="63165" y="14140"/>
                      <a:pt x="63165" y="315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rgbClr val="CFD9E0"/>
                </a:solidFill>
                <a:prstDash val="solid"/>
                <a:miter lim="36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25" name="Google Shape;1125;p22"/>
              <p:cNvGrpSpPr/>
              <p:nvPr/>
            </p:nvGrpSpPr>
            <p:grpSpPr>
              <a:xfrm>
                <a:off x="785350" y="3605478"/>
                <a:ext cx="535311" cy="249245"/>
                <a:chOff x="785350" y="3605478"/>
                <a:chExt cx="535311" cy="249245"/>
              </a:xfrm>
            </p:grpSpPr>
            <p:grpSp>
              <p:nvGrpSpPr>
                <p:cNvPr id="1126" name="Google Shape;1126;p22"/>
                <p:cNvGrpSpPr/>
                <p:nvPr/>
              </p:nvGrpSpPr>
              <p:grpSpPr>
                <a:xfrm>
                  <a:off x="785350" y="3605478"/>
                  <a:ext cx="376191" cy="102736"/>
                  <a:chOff x="785350" y="3605478"/>
                  <a:chExt cx="376191" cy="102736"/>
                </a:xfrm>
              </p:grpSpPr>
              <p:sp>
                <p:nvSpPr>
                  <p:cNvPr id="1127" name="Google Shape;1127;p22"/>
                  <p:cNvSpPr/>
                  <p:nvPr/>
                </p:nvSpPr>
                <p:spPr>
                  <a:xfrm>
                    <a:off x="808023" y="3655851"/>
                    <a:ext cx="175636" cy="5"/>
                  </a:xfrm>
                  <a:custGeom>
                    <a:rect b="b" l="l" r="r" t="t"/>
                    <a:pathLst>
                      <a:path extrusionOk="0" fill="none" h="1" w="36648">
                        <a:moveTo>
                          <a:pt x="36648" y="1"/>
                        </a:moveTo>
                        <a:lnTo>
                          <a:pt x="1" y="1"/>
                        </a:lnTo>
                      </a:path>
                    </a:pathLst>
                  </a:custGeom>
                  <a:solidFill>
                    <a:schemeClr val="accent1"/>
                  </a:solidFill>
                  <a:ln cap="rnd" cmpd="sng" w="9525">
                    <a:solidFill>
                      <a:srgbClr val="CFD9E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28" name="Google Shape;1128;p22"/>
                  <p:cNvSpPr/>
                  <p:nvPr/>
                </p:nvSpPr>
                <p:spPr>
                  <a:xfrm>
                    <a:off x="785350" y="3643867"/>
                    <a:ext cx="25635" cy="25622"/>
                  </a:xfrm>
                  <a:custGeom>
                    <a:rect b="b" l="l" r="r" t="t"/>
                    <a:pathLst>
                      <a:path extrusionOk="0" h="5349" w="5349">
                        <a:moveTo>
                          <a:pt x="2674" y="0"/>
                        </a:moveTo>
                        <a:cubicBezTo>
                          <a:pt x="1197" y="0"/>
                          <a:pt x="0" y="1197"/>
                          <a:pt x="0" y="2674"/>
                        </a:cubicBezTo>
                        <a:cubicBezTo>
                          <a:pt x="0" y="4152"/>
                          <a:pt x="1197" y="5348"/>
                          <a:pt x="2674" y="5348"/>
                        </a:cubicBezTo>
                        <a:cubicBezTo>
                          <a:pt x="4152" y="5348"/>
                          <a:pt x="5348" y="4152"/>
                          <a:pt x="5348" y="2674"/>
                        </a:cubicBezTo>
                        <a:cubicBezTo>
                          <a:pt x="5348" y="1197"/>
                          <a:pt x="4152" y="0"/>
                          <a:pt x="267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29" name="Google Shape;1129;p22"/>
                  <p:cNvSpPr/>
                  <p:nvPr/>
                </p:nvSpPr>
                <p:spPr>
                  <a:xfrm>
                    <a:off x="983648" y="3605478"/>
                    <a:ext cx="177893" cy="102736"/>
                  </a:xfrm>
                  <a:custGeom>
                    <a:rect b="b" l="l" r="r" t="t"/>
                    <a:pathLst>
                      <a:path extrusionOk="0" h="21448" w="37119">
                        <a:moveTo>
                          <a:pt x="4951" y="1"/>
                        </a:moveTo>
                        <a:cubicBezTo>
                          <a:pt x="2219" y="1"/>
                          <a:pt x="1" y="2682"/>
                          <a:pt x="1" y="5987"/>
                        </a:cubicBezTo>
                        <a:lnTo>
                          <a:pt x="1" y="15464"/>
                        </a:lnTo>
                        <a:cubicBezTo>
                          <a:pt x="1" y="18769"/>
                          <a:pt x="2219" y="21447"/>
                          <a:pt x="4951" y="21447"/>
                        </a:cubicBezTo>
                        <a:lnTo>
                          <a:pt x="32172" y="21447"/>
                        </a:lnTo>
                        <a:cubicBezTo>
                          <a:pt x="34904" y="21447"/>
                          <a:pt x="37119" y="18769"/>
                          <a:pt x="37119" y="15464"/>
                        </a:cubicBezTo>
                        <a:lnTo>
                          <a:pt x="37119" y="5987"/>
                        </a:lnTo>
                        <a:cubicBezTo>
                          <a:pt x="37119" y="2682"/>
                          <a:pt x="34904" y="1"/>
                          <a:pt x="3217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cap="flat" cmpd="sng" w="9525">
                    <a:solidFill>
                      <a:srgbClr val="CFD9E0"/>
                    </a:solidFill>
                    <a:prstDash val="solid"/>
                    <a:miter lim="364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130" name="Google Shape;1130;p22"/>
                <p:cNvGrpSpPr/>
                <p:nvPr/>
              </p:nvGrpSpPr>
              <p:grpSpPr>
                <a:xfrm>
                  <a:off x="1161530" y="3655851"/>
                  <a:ext cx="159131" cy="198872"/>
                  <a:chOff x="1161530" y="3655851"/>
                  <a:chExt cx="159131" cy="198872"/>
                </a:xfrm>
              </p:grpSpPr>
              <p:sp>
                <p:nvSpPr>
                  <p:cNvPr id="1131" name="Google Shape;1131;p22"/>
                  <p:cNvSpPr/>
                  <p:nvPr/>
                </p:nvSpPr>
                <p:spPr>
                  <a:xfrm>
                    <a:off x="1161530" y="3655851"/>
                    <a:ext cx="146440" cy="186082"/>
                  </a:xfrm>
                  <a:custGeom>
                    <a:rect b="b" l="l" r="r" t="t"/>
                    <a:pathLst>
                      <a:path extrusionOk="0" fill="none" h="38848" w="30556">
                        <a:moveTo>
                          <a:pt x="1" y="1"/>
                        </a:moveTo>
                        <a:lnTo>
                          <a:pt x="12633" y="1"/>
                        </a:lnTo>
                        <a:cubicBezTo>
                          <a:pt x="15723" y="1"/>
                          <a:pt x="16343" y="3466"/>
                          <a:pt x="16343" y="3466"/>
                        </a:cubicBezTo>
                        <a:lnTo>
                          <a:pt x="16343" y="26448"/>
                        </a:lnTo>
                        <a:lnTo>
                          <a:pt x="30556" y="26448"/>
                        </a:lnTo>
                        <a:lnTo>
                          <a:pt x="30556" y="38848"/>
                        </a:lnTo>
                      </a:path>
                    </a:pathLst>
                  </a:custGeom>
                  <a:solidFill>
                    <a:schemeClr val="accent1"/>
                  </a:solidFill>
                  <a:ln cap="rnd" cmpd="sng" w="9525">
                    <a:solidFill>
                      <a:srgbClr val="CFD9E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32" name="Google Shape;1132;p22"/>
                  <p:cNvSpPr/>
                  <p:nvPr/>
                </p:nvSpPr>
                <p:spPr>
                  <a:xfrm>
                    <a:off x="1293991" y="3829092"/>
                    <a:ext cx="26670" cy="25631"/>
                  </a:xfrm>
                  <a:custGeom>
                    <a:rect b="b" l="l" r="r" t="t"/>
                    <a:pathLst>
                      <a:path extrusionOk="0" h="5351" w="5565">
                        <a:moveTo>
                          <a:pt x="2890" y="0"/>
                        </a:moveTo>
                        <a:cubicBezTo>
                          <a:pt x="1807" y="0"/>
                          <a:pt x="833" y="653"/>
                          <a:pt x="417" y="1653"/>
                        </a:cubicBezTo>
                        <a:cubicBezTo>
                          <a:pt x="1" y="2652"/>
                          <a:pt x="231" y="3801"/>
                          <a:pt x="997" y="4567"/>
                        </a:cubicBezTo>
                        <a:cubicBezTo>
                          <a:pt x="1509" y="5080"/>
                          <a:pt x="2193" y="5350"/>
                          <a:pt x="2888" y="5350"/>
                        </a:cubicBezTo>
                        <a:cubicBezTo>
                          <a:pt x="3233" y="5350"/>
                          <a:pt x="3580" y="5284"/>
                          <a:pt x="3912" y="5147"/>
                        </a:cubicBezTo>
                        <a:cubicBezTo>
                          <a:pt x="4911" y="4731"/>
                          <a:pt x="5564" y="3757"/>
                          <a:pt x="5564" y="2678"/>
                        </a:cubicBezTo>
                        <a:cubicBezTo>
                          <a:pt x="5564" y="1200"/>
                          <a:pt x="4364" y="0"/>
                          <a:pt x="2890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133" name="Google Shape;1133;p22"/>
              <p:cNvGrpSpPr/>
              <p:nvPr/>
            </p:nvGrpSpPr>
            <p:grpSpPr>
              <a:xfrm>
                <a:off x="785350" y="4047614"/>
                <a:ext cx="535311" cy="240783"/>
                <a:chOff x="785350" y="4047614"/>
                <a:chExt cx="535311" cy="240783"/>
              </a:xfrm>
            </p:grpSpPr>
            <p:grpSp>
              <p:nvGrpSpPr>
                <p:cNvPr id="1134" name="Google Shape;1134;p22"/>
                <p:cNvGrpSpPr/>
                <p:nvPr/>
              </p:nvGrpSpPr>
              <p:grpSpPr>
                <a:xfrm>
                  <a:off x="1161636" y="4047614"/>
                  <a:ext cx="159025" cy="190415"/>
                  <a:chOff x="1161636" y="4047614"/>
                  <a:chExt cx="159025" cy="190415"/>
                </a:xfrm>
              </p:grpSpPr>
              <p:sp>
                <p:nvSpPr>
                  <p:cNvPr id="1135" name="Google Shape;1135;p22"/>
                  <p:cNvSpPr/>
                  <p:nvPr/>
                </p:nvSpPr>
                <p:spPr>
                  <a:xfrm>
                    <a:off x="1293991" y="4047614"/>
                    <a:ext cx="26670" cy="25631"/>
                  </a:xfrm>
                  <a:custGeom>
                    <a:rect b="b" l="l" r="r" t="t"/>
                    <a:pathLst>
                      <a:path extrusionOk="0" h="5351" w="5565">
                        <a:moveTo>
                          <a:pt x="2890" y="1"/>
                        </a:moveTo>
                        <a:cubicBezTo>
                          <a:pt x="1807" y="1"/>
                          <a:pt x="833" y="654"/>
                          <a:pt x="417" y="1653"/>
                        </a:cubicBezTo>
                        <a:cubicBezTo>
                          <a:pt x="1" y="2653"/>
                          <a:pt x="231" y="3802"/>
                          <a:pt x="997" y="4568"/>
                        </a:cubicBezTo>
                        <a:cubicBezTo>
                          <a:pt x="1510" y="5078"/>
                          <a:pt x="2195" y="5350"/>
                          <a:pt x="2891" y="5350"/>
                        </a:cubicBezTo>
                        <a:cubicBezTo>
                          <a:pt x="3235" y="5350"/>
                          <a:pt x="3581" y="5284"/>
                          <a:pt x="3912" y="5148"/>
                        </a:cubicBezTo>
                        <a:cubicBezTo>
                          <a:pt x="4911" y="4732"/>
                          <a:pt x="5564" y="3758"/>
                          <a:pt x="5564" y="2675"/>
                        </a:cubicBezTo>
                        <a:cubicBezTo>
                          <a:pt x="5564" y="1197"/>
                          <a:pt x="4364" y="1"/>
                          <a:pt x="2890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36" name="Google Shape;1136;p22"/>
                  <p:cNvSpPr/>
                  <p:nvPr/>
                </p:nvSpPr>
                <p:spPr>
                  <a:xfrm>
                    <a:off x="1161636" y="4073229"/>
                    <a:ext cx="146334" cy="164800"/>
                  </a:xfrm>
                  <a:custGeom>
                    <a:rect b="b" l="l" r="r" t="t"/>
                    <a:pathLst>
                      <a:path extrusionOk="0" fill="none" h="34405" w="30534">
                        <a:moveTo>
                          <a:pt x="0" y="34404"/>
                        </a:moveTo>
                        <a:lnTo>
                          <a:pt x="12611" y="34404"/>
                        </a:lnTo>
                        <a:cubicBezTo>
                          <a:pt x="15705" y="34404"/>
                          <a:pt x="16325" y="30939"/>
                          <a:pt x="16325" y="30939"/>
                        </a:cubicBezTo>
                        <a:lnTo>
                          <a:pt x="16325" y="7957"/>
                        </a:lnTo>
                        <a:lnTo>
                          <a:pt x="30534" y="7957"/>
                        </a:lnTo>
                        <a:lnTo>
                          <a:pt x="30534" y="1"/>
                        </a:lnTo>
                      </a:path>
                    </a:pathLst>
                  </a:custGeom>
                  <a:solidFill>
                    <a:schemeClr val="accent1"/>
                  </a:solidFill>
                  <a:ln cap="rnd" cmpd="sng" w="9525">
                    <a:solidFill>
                      <a:srgbClr val="CFD9E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137" name="Google Shape;1137;p22"/>
                <p:cNvGrpSpPr/>
                <p:nvPr/>
              </p:nvGrpSpPr>
              <p:grpSpPr>
                <a:xfrm>
                  <a:off x="785350" y="4185661"/>
                  <a:ext cx="376191" cy="102736"/>
                  <a:chOff x="785350" y="4185661"/>
                  <a:chExt cx="376191" cy="102736"/>
                </a:xfrm>
              </p:grpSpPr>
              <p:sp>
                <p:nvSpPr>
                  <p:cNvPr id="1138" name="Google Shape;1138;p22"/>
                  <p:cNvSpPr/>
                  <p:nvPr/>
                </p:nvSpPr>
                <p:spPr>
                  <a:xfrm>
                    <a:off x="808023" y="4238011"/>
                    <a:ext cx="175636" cy="5"/>
                  </a:xfrm>
                  <a:custGeom>
                    <a:rect b="b" l="l" r="r" t="t"/>
                    <a:pathLst>
                      <a:path extrusionOk="0" fill="none" h="1" w="36648">
                        <a:moveTo>
                          <a:pt x="36648" y="0"/>
                        </a:moveTo>
                        <a:lnTo>
                          <a:pt x="1" y="0"/>
                        </a:lnTo>
                      </a:path>
                    </a:pathLst>
                  </a:custGeom>
                  <a:solidFill>
                    <a:schemeClr val="accent1"/>
                  </a:solidFill>
                  <a:ln cap="rnd" cmpd="sng" w="9525">
                    <a:solidFill>
                      <a:srgbClr val="CFD9E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39" name="Google Shape;1139;p22"/>
                  <p:cNvSpPr/>
                  <p:nvPr/>
                </p:nvSpPr>
                <p:spPr>
                  <a:xfrm>
                    <a:off x="983648" y="4185661"/>
                    <a:ext cx="177893" cy="102736"/>
                  </a:xfrm>
                  <a:custGeom>
                    <a:rect b="b" l="l" r="r" t="t"/>
                    <a:pathLst>
                      <a:path extrusionOk="0" h="21448" w="37119">
                        <a:moveTo>
                          <a:pt x="4951" y="1"/>
                        </a:moveTo>
                        <a:cubicBezTo>
                          <a:pt x="2219" y="1"/>
                          <a:pt x="1" y="2679"/>
                          <a:pt x="1" y="5984"/>
                        </a:cubicBezTo>
                        <a:lnTo>
                          <a:pt x="1" y="15461"/>
                        </a:lnTo>
                        <a:cubicBezTo>
                          <a:pt x="1" y="18766"/>
                          <a:pt x="2219" y="21447"/>
                          <a:pt x="4951" y="21447"/>
                        </a:cubicBezTo>
                        <a:lnTo>
                          <a:pt x="32172" y="21447"/>
                        </a:lnTo>
                        <a:cubicBezTo>
                          <a:pt x="34904" y="21447"/>
                          <a:pt x="37119" y="18766"/>
                          <a:pt x="37119" y="15461"/>
                        </a:cubicBezTo>
                        <a:lnTo>
                          <a:pt x="37119" y="5984"/>
                        </a:lnTo>
                        <a:cubicBezTo>
                          <a:pt x="37119" y="2679"/>
                          <a:pt x="34904" y="1"/>
                          <a:pt x="3217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cap="flat" cmpd="sng" w="9525">
                    <a:solidFill>
                      <a:srgbClr val="CFD9E0"/>
                    </a:solidFill>
                    <a:prstDash val="solid"/>
                    <a:miter lim="364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40" name="Google Shape;1140;p22"/>
                  <p:cNvSpPr/>
                  <p:nvPr/>
                </p:nvSpPr>
                <p:spPr>
                  <a:xfrm>
                    <a:off x="785350" y="4224370"/>
                    <a:ext cx="26646" cy="25631"/>
                  </a:xfrm>
                  <a:custGeom>
                    <a:rect b="b" l="l" r="r" t="t"/>
                    <a:pathLst>
                      <a:path extrusionOk="0" h="5351" w="5560">
                        <a:moveTo>
                          <a:pt x="2674" y="0"/>
                        </a:moveTo>
                        <a:cubicBezTo>
                          <a:pt x="2328" y="0"/>
                          <a:pt x="1980" y="67"/>
                          <a:pt x="1649" y="203"/>
                        </a:cubicBezTo>
                        <a:cubicBezTo>
                          <a:pt x="650" y="619"/>
                          <a:pt x="0" y="1593"/>
                          <a:pt x="0" y="2677"/>
                        </a:cubicBezTo>
                        <a:cubicBezTo>
                          <a:pt x="0" y="4150"/>
                          <a:pt x="1197" y="5351"/>
                          <a:pt x="2674" y="5351"/>
                        </a:cubicBezTo>
                        <a:cubicBezTo>
                          <a:pt x="3754" y="5351"/>
                          <a:pt x="4732" y="4698"/>
                          <a:pt x="5144" y="3698"/>
                        </a:cubicBezTo>
                        <a:cubicBezTo>
                          <a:pt x="5560" y="2699"/>
                          <a:pt x="5330" y="1550"/>
                          <a:pt x="4568" y="783"/>
                        </a:cubicBezTo>
                        <a:cubicBezTo>
                          <a:pt x="4055" y="271"/>
                          <a:pt x="3370" y="0"/>
                          <a:pt x="267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141" name="Google Shape;1141;p22"/>
              <p:cNvGrpSpPr/>
              <p:nvPr/>
            </p:nvGrpSpPr>
            <p:grpSpPr>
              <a:xfrm>
                <a:off x="1501054" y="3605478"/>
                <a:ext cx="526340" cy="249240"/>
                <a:chOff x="1501054" y="3605478"/>
                <a:chExt cx="526340" cy="249240"/>
              </a:xfrm>
            </p:grpSpPr>
            <p:grpSp>
              <p:nvGrpSpPr>
                <p:cNvPr id="1142" name="Google Shape;1142;p22"/>
                <p:cNvGrpSpPr/>
                <p:nvPr/>
              </p:nvGrpSpPr>
              <p:grpSpPr>
                <a:xfrm>
                  <a:off x="1834208" y="3643867"/>
                  <a:ext cx="193185" cy="25622"/>
                  <a:chOff x="1834208" y="3643867"/>
                  <a:chExt cx="193185" cy="25622"/>
                </a:xfrm>
              </p:grpSpPr>
              <p:sp>
                <p:nvSpPr>
                  <p:cNvPr id="1143" name="Google Shape;1143;p22"/>
                  <p:cNvSpPr/>
                  <p:nvPr/>
                </p:nvSpPr>
                <p:spPr>
                  <a:xfrm>
                    <a:off x="1834208" y="3655851"/>
                    <a:ext cx="167541" cy="5"/>
                  </a:xfrm>
                  <a:custGeom>
                    <a:rect b="b" l="l" r="r" t="t"/>
                    <a:pathLst>
                      <a:path extrusionOk="0" fill="none" h="1" w="34959">
                        <a:moveTo>
                          <a:pt x="1" y="1"/>
                        </a:moveTo>
                        <a:lnTo>
                          <a:pt x="34959" y="1"/>
                        </a:lnTo>
                      </a:path>
                    </a:pathLst>
                  </a:custGeom>
                  <a:solidFill>
                    <a:schemeClr val="accent1"/>
                  </a:solidFill>
                  <a:ln cap="rnd" cmpd="sng" w="9525">
                    <a:solidFill>
                      <a:srgbClr val="CFD9E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44" name="Google Shape;1144;p22"/>
                  <p:cNvSpPr/>
                  <p:nvPr/>
                </p:nvSpPr>
                <p:spPr>
                  <a:xfrm>
                    <a:off x="2000728" y="3643867"/>
                    <a:ext cx="26665" cy="25622"/>
                  </a:xfrm>
                  <a:custGeom>
                    <a:rect b="b" l="l" r="r" t="t"/>
                    <a:pathLst>
                      <a:path extrusionOk="0" h="5349" w="5564">
                        <a:moveTo>
                          <a:pt x="2886" y="0"/>
                        </a:moveTo>
                        <a:cubicBezTo>
                          <a:pt x="1806" y="0"/>
                          <a:pt x="828" y="650"/>
                          <a:pt x="416" y="1649"/>
                        </a:cubicBezTo>
                        <a:cubicBezTo>
                          <a:pt x="0" y="2649"/>
                          <a:pt x="230" y="3802"/>
                          <a:pt x="996" y="4564"/>
                        </a:cubicBezTo>
                        <a:cubicBezTo>
                          <a:pt x="1506" y="5076"/>
                          <a:pt x="2190" y="5349"/>
                          <a:pt x="2887" y="5349"/>
                        </a:cubicBezTo>
                        <a:cubicBezTo>
                          <a:pt x="3232" y="5349"/>
                          <a:pt x="3580" y="5282"/>
                          <a:pt x="3911" y="5144"/>
                        </a:cubicBezTo>
                        <a:cubicBezTo>
                          <a:pt x="4911" y="4732"/>
                          <a:pt x="5560" y="3758"/>
                          <a:pt x="5563" y="2674"/>
                        </a:cubicBezTo>
                        <a:cubicBezTo>
                          <a:pt x="5560" y="1197"/>
                          <a:pt x="4363" y="0"/>
                          <a:pt x="2886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145" name="Google Shape;1145;p22"/>
                <p:cNvGrpSpPr/>
                <p:nvPr/>
              </p:nvGrpSpPr>
              <p:grpSpPr>
                <a:xfrm>
                  <a:off x="1501054" y="3605478"/>
                  <a:ext cx="333165" cy="249240"/>
                  <a:chOff x="1501054" y="3605478"/>
                  <a:chExt cx="333165" cy="249240"/>
                </a:xfrm>
              </p:grpSpPr>
              <p:sp>
                <p:nvSpPr>
                  <p:cNvPr id="1146" name="Google Shape;1146;p22"/>
                  <p:cNvSpPr/>
                  <p:nvPr/>
                </p:nvSpPr>
                <p:spPr>
                  <a:xfrm>
                    <a:off x="1656330" y="3605478"/>
                    <a:ext cx="177888" cy="102736"/>
                  </a:xfrm>
                  <a:custGeom>
                    <a:rect b="b" l="l" r="r" t="t"/>
                    <a:pathLst>
                      <a:path extrusionOk="0" h="21448" w="37118">
                        <a:moveTo>
                          <a:pt x="4947" y="1"/>
                        </a:moveTo>
                        <a:cubicBezTo>
                          <a:pt x="2214" y="1"/>
                          <a:pt x="0" y="2682"/>
                          <a:pt x="0" y="5987"/>
                        </a:cubicBezTo>
                        <a:lnTo>
                          <a:pt x="0" y="15464"/>
                        </a:lnTo>
                        <a:cubicBezTo>
                          <a:pt x="0" y="18769"/>
                          <a:pt x="2214" y="21447"/>
                          <a:pt x="4950" y="21447"/>
                        </a:cubicBezTo>
                        <a:lnTo>
                          <a:pt x="32168" y="21447"/>
                        </a:lnTo>
                        <a:cubicBezTo>
                          <a:pt x="34900" y="21447"/>
                          <a:pt x="37118" y="18769"/>
                          <a:pt x="37118" y="15464"/>
                        </a:cubicBezTo>
                        <a:lnTo>
                          <a:pt x="37118" y="5987"/>
                        </a:lnTo>
                        <a:cubicBezTo>
                          <a:pt x="37118" y="2682"/>
                          <a:pt x="34900" y="1"/>
                          <a:pt x="32168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cap="flat" cmpd="sng" w="9525">
                    <a:solidFill>
                      <a:srgbClr val="CFD9E0"/>
                    </a:solidFill>
                    <a:prstDash val="solid"/>
                    <a:miter lim="364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147" name="Google Shape;1147;p22"/>
                  <p:cNvGrpSpPr/>
                  <p:nvPr/>
                </p:nvGrpSpPr>
                <p:grpSpPr>
                  <a:xfrm>
                    <a:off x="1501054" y="3655851"/>
                    <a:ext cx="155286" cy="198867"/>
                    <a:chOff x="1501054" y="3655851"/>
                    <a:chExt cx="155286" cy="198867"/>
                  </a:xfrm>
                </p:grpSpPr>
                <p:sp>
                  <p:nvSpPr>
                    <p:cNvPr id="1148" name="Google Shape;1148;p22"/>
                    <p:cNvSpPr/>
                    <p:nvPr/>
                  </p:nvSpPr>
                  <p:spPr>
                    <a:xfrm>
                      <a:off x="1516351" y="3655851"/>
                      <a:ext cx="139989" cy="186082"/>
                    </a:xfrm>
                    <a:custGeom>
                      <a:rect b="b" l="l" r="r" t="t"/>
                      <a:pathLst>
                        <a:path extrusionOk="0" fill="none" h="38848" w="29210">
                          <a:moveTo>
                            <a:pt x="29209" y="1"/>
                          </a:moveTo>
                          <a:lnTo>
                            <a:pt x="17922" y="1"/>
                          </a:lnTo>
                          <a:cubicBezTo>
                            <a:pt x="14829" y="1"/>
                            <a:pt x="14209" y="3466"/>
                            <a:pt x="14209" y="3466"/>
                          </a:cubicBezTo>
                          <a:lnTo>
                            <a:pt x="14209" y="26448"/>
                          </a:lnTo>
                          <a:lnTo>
                            <a:pt x="0" y="26448"/>
                          </a:lnTo>
                          <a:lnTo>
                            <a:pt x="0" y="38848"/>
                          </a:lnTo>
                        </a:path>
                      </a:pathLst>
                    </a:custGeom>
                    <a:solidFill>
                      <a:schemeClr val="accent1"/>
                    </a:solidFill>
                    <a:ln cap="rnd" cmpd="sng" w="9525">
                      <a:solidFill>
                        <a:srgbClr val="CFD9E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49" name="Google Shape;1149;p22"/>
                    <p:cNvSpPr/>
                    <p:nvPr/>
                  </p:nvSpPr>
                  <p:spPr>
                    <a:xfrm>
                      <a:off x="1501054" y="3829092"/>
                      <a:ext cx="26646" cy="25626"/>
                    </a:xfrm>
                    <a:custGeom>
                      <a:rect b="b" l="l" r="r" t="t"/>
                      <a:pathLst>
                        <a:path extrusionOk="0" h="5350" w="5560">
                          <a:moveTo>
                            <a:pt x="2886" y="0"/>
                          </a:moveTo>
                          <a:cubicBezTo>
                            <a:pt x="1806" y="0"/>
                            <a:pt x="828" y="653"/>
                            <a:pt x="416" y="1653"/>
                          </a:cubicBezTo>
                          <a:cubicBezTo>
                            <a:pt x="0" y="2652"/>
                            <a:pt x="230" y="3801"/>
                            <a:pt x="996" y="4567"/>
                          </a:cubicBezTo>
                          <a:cubicBezTo>
                            <a:pt x="1507" y="5078"/>
                            <a:pt x="2192" y="5350"/>
                            <a:pt x="2890" y="5350"/>
                          </a:cubicBezTo>
                          <a:cubicBezTo>
                            <a:pt x="3234" y="5350"/>
                            <a:pt x="3581" y="5283"/>
                            <a:pt x="3911" y="5147"/>
                          </a:cubicBezTo>
                          <a:cubicBezTo>
                            <a:pt x="4910" y="4731"/>
                            <a:pt x="5560" y="3757"/>
                            <a:pt x="5560" y="2678"/>
                          </a:cubicBezTo>
                          <a:cubicBezTo>
                            <a:pt x="5560" y="1200"/>
                            <a:pt x="4363" y="0"/>
                            <a:pt x="2886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  <p:grpSp>
            <p:nvGrpSpPr>
              <p:cNvPr id="1150" name="Google Shape;1150;p22"/>
              <p:cNvGrpSpPr/>
              <p:nvPr/>
            </p:nvGrpSpPr>
            <p:grpSpPr>
              <a:xfrm>
                <a:off x="724986" y="3800594"/>
                <a:ext cx="532950" cy="302090"/>
                <a:chOff x="724986" y="3800594"/>
                <a:chExt cx="532950" cy="302090"/>
              </a:xfrm>
            </p:grpSpPr>
            <p:grpSp>
              <p:nvGrpSpPr>
                <p:cNvPr id="1151" name="Google Shape;1151;p22"/>
                <p:cNvGrpSpPr/>
                <p:nvPr/>
              </p:nvGrpSpPr>
              <p:grpSpPr>
                <a:xfrm>
                  <a:off x="724986" y="4044367"/>
                  <a:ext cx="181314" cy="25626"/>
                  <a:chOff x="724986" y="4044367"/>
                  <a:chExt cx="181314" cy="25626"/>
                </a:xfrm>
              </p:grpSpPr>
              <p:sp>
                <p:nvSpPr>
                  <p:cNvPr id="1152" name="Google Shape;1152;p22"/>
                  <p:cNvSpPr/>
                  <p:nvPr/>
                </p:nvSpPr>
                <p:spPr>
                  <a:xfrm>
                    <a:off x="746695" y="4059966"/>
                    <a:ext cx="159605" cy="5"/>
                  </a:xfrm>
                  <a:custGeom>
                    <a:rect b="b" l="l" r="r" t="t"/>
                    <a:pathLst>
                      <a:path extrusionOk="0" fill="none" h="1" w="33303">
                        <a:moveTo>
                          <a:pt x="1" y="1"/>
                        </a:moveTo>
                        <a:lnTo>
                          <a:pt x="33303" y="1"/>
                        </a:lnTo>
                      </a:path>
                    </a:pathLst>
                  </a:custGeom>
                  <a:solidFill>
                    <a:schemeClr val="accent1"/>
                  </a:solidFill>
                  <a:ln cap="rnd" cmpd="sng" w="9525">
                    <a:solidFill>
                      <a:srgbClr val="CFD9E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53" name="Google Shape;1153;p22"/>
                  <p:cNvSpPr/>
                  <p:nvPr/>
                </p:nvSpPr>
                <p:spPr>
                  <a:xfrm>
                    <a:off x="724986" y="4044367"/>
                    <a:ext cx="26646" cy="25626"/>
                  </a:xfrm>
                  <a:custGeom>
                    <a:rect b="b" l="l" r="r" t="t"/>
                    <a:pathLst>
                      <a:path extrusionOk="0" h="5350" w="5560">
                        <a:moveTo>
                          <a:pt x="2674" y="0"/>
                        </a:moveTo>
                        <a:cubicBezTo>
                          <a:pt x="1197" y="0"/>
                          <a:pt x="0" y="1197"/>
                          <a:pt x="0" y="2674"/>
                        </a:cubicBezTo>
                        <a:cubicBezTo>
                          <a:pt x="0" y="3758"/>
                          <a:pt x="653" y="4732"/>
                          <a:pt x="1653" y="5147"/>
                        </a:cubicBezTo>
                        <a:cubicBezTo>
                          <a:pt x="1983" y="5284"/>
                          <a:pt x="2329" y="5350"/>
                          <a:pt x="2673" y="5350"/>
                        </a:cubicBezTo>
                        <a:cubicBezTo>
                          <a:pt x="3369" y="5350"/>
                          <a:pt x="4054" y="5078"/>
                          <a:pt x="4567" y="4567"/>
                        </a:cubicBezTo>
                        <a:cubicBezTo>
                          <a:pt x="5330" y="3801"/>
                          <a:pt x="5559" y="2649"/>
                          <a:pt x="5147" y="1653"/>
                        </a:cubicBezTo>
                        <a:cubicBezTo>
                          <a:pt x="4731" y="653"/>
                          <a:pt x="3757" y="0"/>
                          <a:pt x="267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154" name="Google Shape;1154;p22"/>
                <p:cNvGrpSpPr/>
                <p:nvPr/>
              </p:nvGrpSpPr>
              <p:grpSpPr>
                <a:xfrm>
                  <a:off x="906290" y="3800594"/>
                  <a:ext cx="351646" cy="302090"/>
                  <a:chOff x="906290" y="3800594"/>
                  <a:chExt cx="351646" cy="302090"/>
                </a:xfrm>
              </p:grpSpPr>
              <p:grpSp>
                <p:nvGrpSpPr>
                  <p:cNvPr id="1155" name="Google Shape;1155;p22"/>
                  <p:cNvGrpSpPr/>
                  <p:nvPr/>
                </p:nvGrpSpPr>
                <p:grpSpPr>
                  <a:xfrm>
                    <a:off x="1084172" y="3842857"/>
                    <a:ext cx="173764" cy="217131"/>
                    <a:chOff x="1084172" y="3842857"/>
                    <a:chExt cx="173764" cy="217131"/>
                  </a:xfrm>
                </p:grpSpPr>
                <p:grpSp>
                  <p:nvGrpSpPr>
                    <p:cNvPr id="1156" name="Google Shape;1156;p22"/>
                    <p:cNvGrpSpPr/>
                    <p:nvPr/>
                  </p:nvGrpSpPr>
                  <p:grpSpPr>
                    <a:xfrm>
                      <a:off x="1156862" y="3936509"/>
                      <a:ext cx="101073" cy="25622"/>
                      <a:chOff x="1156862" y="3936509"/>
                      <a:chExt cx="101073" cy="25622"/>
                    </a:xfrm>
                  </p:grpSpPr>
                  <p:sp>
                    <p:nvSpPr>
                      <p:cNvPr id="1157" name="Google Shape;1157;p22"/>
                      <p:cNvSpPr/>
                      <p:nvPr/>
                    </p:nvSpPr>
                    <p:spPr>
                      <a:xfrm>
                        <a:off x="1156862" y="3936509"/>
                        <a:ext cx="26651" cy="25622"/>
                      </a:xfrm>
                      <a:custGeom>
                        <a:rect b="b" l="l" r="r" t="t"/>
                        <a:pathLst>
                          <a:path extrusionOk="0" h="5349" w="5561">
                            <a:moveTo>
                              <a:pt x="2886" y="1"/>
                            </a:moveTo>
                            <a:cubicBezTo>
                              <a:pt x="1803" y="1"/>
                              <a:pt x="829" y="650"/>
                              <a:pt x="413" y="1649"/>
                            </a:cubicBezTo>
                            <a:cubicBezTo>
                              <a:pt x="1" y="2649"/>
                              <a:pt x="227" y="3798"/>
                              <a:pt x="993" y="4564"/>
                            </a:cubicBezTo>
                            <a:cubicBezTo>
                              <a:pt x="1505" y="5076"/>
                              <a:pt x="2189" y="5349"/>
                              <a:pt x="2884" y="5349"/>
                            </a:cubicBezTo>
                            <a:cubicBezTo>
                              <a:pt x="3229" y="5349"/>
                              <a:pt x="3576" y="5282"/>
                              <a:pt x="3908" y="5144"/>
                            </a:cubicBezTo>
                            <a:cubicBezTo>
                              <a:pt x="4907" y="4732"/>
                              <a:pt x="5560" y="3758"/>
                              <a:pt x="5560" y="2674"/>
                            </a:cubicBezTo>
                            <a:cubicBezTo>
                              <a:pt x="5560" y="1197"/>
                              <a:pt x="4364" y="1"/>
                              <a:pt x="2886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1158" name="Google Shape;1158;p22"/>
                      <p:cNvSpPr/>
                      <p:nvPr/>
                    </p:nvSpPr>
                    <p:spPr>
                      <a:xfrm>
                        <a:off x="1173592" y="3951414"/>
                        <a:ext cx="84343" cy="5"/>
                      </a:xfrm>
                      <a:custGeom>
                        <a:rect b="b" l="l" r="r" t="t"/>
                        <a:pathLst>
                          <a:path extrusionOk="0" fill="none" h="1" w="17599">
                            <a:moveTo>
                              <a:pt x="17598" y="0"/>
                            </a:moveTo>
                            <a:lnTo>
                              <a:pt x="1" y="0"/>
                            </a:lnTo>
                          </a:path>
                        </a:pathLst>
                      </a:custGeom>
                      <a:solidFill>
                        <a:schemeClr val="accent1"/>
                      </a:solidFill>
                      <a:ln cap="rnd" cmpd="sng" w="9525">
                        <a:solidFill>
                          <a:srgbClr val="CFD9E0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  <p:sp>
                  <p:nvSpPr>
                    <p:cNvPr id="1159" name="Google Shape;1159;p22"/>
                    <p:cNvSpPr/>
                    <p:nvPr/>
                  </p:nvSpPr>
                  <p:spPr>
                    <a:xfrm>
                      <a:off x="1084172" y="3842857"/>
                      <a:ext cx="86476" cy="217131"/>
                    </a:xfrm>
                    <a:custGeom>
                      <a:rect b="b" l="l" r="r" t="t"/>
                      <a:pathLst>
                        <a:path extrusionOk="0" fill="none" h="45330" w="18044">
                          <a:moveTo>
                            <a:pt x="0" y="45330"/>
                          </a:moveTo>
                          <a:lnTo>
                            <a:pt x="12418" y="45330"/>
                          </a:lnTo>
                          <a:cubicBezTo>
                            <a:pt x="15150" y="45330"/>
                            <a:pt x="18043" y="42619"/>
                            <a:pt x="18043" y="35634"/>
                          </a:cubicBezTo>
                          <a:lnTo>
                            <a:pt x="18043" y="9697"/>
                          </a:lnTo>
                          <a:cubicBezTo>
                            <a:pt x="18043" y="2711"/>
                            <a:pt x="15150" y="1"/>
                            <a:pt x="12418" y="1"/>
                          </a:cubicBezTo>
                          <a:lnTo>
                            <a:pt x="1715" y="1"/>
                          </a:lnTo>
                        </a:path>
                      </a:pathLst>
                    </a:custGeom>
                    <a:solidFill>
                      <a:schemeClr val="accent1"/>
                    </a:solidFill>
                    <a:ln cap="rnd" cmpd="sng" w="9525">
                      <a:solidFill>
                        <a:srgbClr val="CFD9E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1160" name="Google Shape;1160;p22"/>
                  <p:cNvSpPr/>
                  <p:nvPr/>
                </p:nvSpPr>
                <p:spPr>
                  <a:xfrm>
                    <a:off x="906290" y="3999967"/>
                    <a:ext cx="177893" cy="102717"/>
                  </a:xfrm>
                  <a:custGeom>
                    <a:rect b="b" l="l" r="r" t="t"/>
                    <a:pathLst>
                      <a:path extrusionOk="0" h="21444" w="37119">
                        <a:moveTo>
                          <a:pt x="4947" y="1"/>
                        </a:moveTo>
                        <a:cubicBezTo>
                          <a:pt x="2215" y="1"/>
                          <a:pt x="1" y="2678"/>
                          <a:pt x="1" y="5983"/>
                        </a:cubicBezTo>
                        <a:lnTo>
                          <a:pt x="1" y="15461"/>
                        </a:lnTo>
                        <a:cubicBezTo>
                          <a:pt x="1" y="18766"/>
                          <a:pt x="2215" y="21443"/>
                          <a:pt x="4947" y="21443"/>
                        </a:cubicBezTo>
                        <a:lnTo>
                          <a:pt x="32168" y="21443"/>
                        </a:lnTo>
                        <a:cubicBezTo>
                          <a:pt x="34901" y="21443"/>
                          <a:pt x="37118" y="18766"/>
                          <a:pt x="37118" y="15461"/>
                        </a:cubicBezTo>
                        <a:lnTo>
                          <a:pt x="37118" y="5983"/>
                        </a:lnTo>
                        <a:cubicBezTo>
                          <a:pt x="37118" y="2678"/>
                          <a:pt x="34901" y="1"/>
                          <a:pt x="32168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cap="flat" cmpd="sng" w="9525">
                    <a:solidFill>
                      <a:srgbClr val="CFD9E0"/>
                    </a:solidFill>
                    <a:prstDash val="solid"/>
                    <a:miter lim="364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61" name="Google Shape;1161;p22"/>
                  <p:cNvSpPr/>
                  <p:nvPr/>
                </p:nvSpPr>
                <p:spPr>
                  <a:xfrm>
                    <a:off x="914509" y="3800594"/>
                    <a:ext cx="177888" cy="102731"/>
                  </a:xfrm>
                  <a:custGeom>
                    <a:rect b="b" l="l" r="r" t="t"/>
                    <a:pathLst>
                      <a:path extrusionOk="0" h="21447" w="37118">
                        <a:moveTo>
                          <a:pt x="4951" y="0"/>
                        </a:moveTo>
                        <a:cubicBezTo>
                          <a:pt x="2218" y="0"/>
                          <a:pt x="0" y="2678"/>
                          <a:pt x="0" y="5983"/>
                        </a:cubicBezTo>
                        <a:lnTo>
                          <a:pt x="0" y="15460"/>
                        </a:lnTo>
                        <a:cubicBezTo>
                          <a:pt x="0" y="18765"/>
                          <a:pt x="2215" y="21446"/>
                          <a:pt x="4951" y="21446"/>
                        </a:cubicBezTo>
                        <a:lnTo>
                          <a:pt x="32168" y="21446"/>
                        </a:lnTo>
                        <a:cubicBezTo>
                          <a:pt x="34900" y="21446"/>
                          <a:pt x="37118" y="18765"/>
                          <a:pt x="37118" y="15460"/>
                        </a:cubicBezTo>
                        <a:lnTo>
                          <a:pt x="37118" y="5983"/>
                        </a:lnTo>
                        <a:cubicBezTo>
                          <a:pt x="37118" y="2678"/>
                          <a:pt x="34900" y="0"/>
                          <a:pt x="3216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cap="flat" cmpd="sng" w="9525">
                    <a:solidFill>
                      <a:srgbClr val="CFD9E0"/>
                    </a:solidFill>
                    <a:prstDash val="solid"/>
                    <a:miter lim="364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162" name="Google Shape;1162;p22"/>
                <p:cNvGrpSpPr/>
                <p:nvPr/>
              </p:nvGrpSpPr>
              <p:grpSpPr>
                <a:xfrm>
                  <a:off x="724986" y="3830189"/>
                  <a:ext cx="189533" cy="25626"/>
                  <a:chOff x="724986" y="3830189"/>
                  <a:chExt cx="189533" cy="25626"/>
                </a:xfrm>
              </p:grpSpPr>
              <p:sp>
                <p:nvSpPr>
                  <p:cNvPr id="1163" name="Google Shape;1163;p22"/>
                  <p:cNvSpPr/>
                  <p:nvPr/>
                </p:nvSpPr>
                <p:spPr>
                  <a:xfrm>
                    <a:off x="724986" y="3830189"/>
                    <a:ext cx="26646" cy="25626"/>
                  </a:xfrm>
                  <a:custGeom>
                    <a:rect b="b" l="l" r="r" t="t"/>
                    <a:pathLst>
                      <a:path extrusionOk="0" h="5350" w="5560">
                        <a:moveTo>
                          <a:pt x="2674" y="1"/>
                        </a:moveTo>
                        <a:cubicBezTo>
                          <a:pt x="1197" y="1"/>
                          <a:pt x="0" y="1197"/>
                          <a:pt x="0" y="2675"/>
                        </a:cubicBezTo>
                        <a:cubicBezTo>
                          <a:pt x="0" y="3758"/>
                          <a:pt x="653" y="4732"/>
                          <a:pt x="1653" y="5144"/>
                        </a:cubicBezTo>
                        <a:cubicBezTo>
                          <a:pt x="1984" y="5282"/>
                          <a:pt x="2331" y="5349"/>
                          <a:pt x="2676" y="5349"/>
                        </a:cubicBezTo>
                        <a:cubicBezTo>
                          <a:pt x="3371" y="5349"/>
                          <a:pt x="4055" y="5077"/>
                          <a:pt x="4567" y="4564"/>
                        </a:cubicBezTo>
                        <a:cubicBezTo>
                          <a:pt x="5330" y="3802"/>
                          <a:pt x="5559" y="2649"/>
                          <a:pt x="5147" y="1650"/>
                        </a:cubicBezTo>
                        <a:cubicBezTo>
                          <a:pt x="4731" y="650"/>
                          <a:pt x="3757" y="1"/>
                          <a:pt x="267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64" name="Google Shape;1164;p22"/>
                  <p:cNvSpPr/>
                  <p:nvPr/>
                </p:nvSpPr>
                <p:spPr>
                  <a:xfrm>
                    <a:off x="746695" y="3842838"/>
                    <a:ext cx="167824" cy="5"/>
                  </a:xfrm>
                  <a:custGeom>
                    <a:rect b="b" l="l" r="r" t="t"/>
                    <a:pathLst>
                      <a:path extrusionOk="0" fill="none" h="1" w="35018">
                        <a:moveTo>
                          <a:pt x="35017" y="1"/>
                        </a:moveTo>
                        <a:lnTo>
                          <a:pt x="1" y="1"/>
                        </a:lnTo>
                      </a:path>
                    </a:pathLst>
                  </a:custGeom>
                  <a:solidFill>
                    <a:schemeClr val="accent1"/>
                  </a:solidFill>
                  <a:ln cap="rnd" cmpd="sng" w="9525">
                    <a:solidFill>
                      <a:srgbClr val="CFD9E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2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F0000"/>
                </a:solidFill>
              </a:rPr>
              <a:t>               </a:t>
            </a:r>
            <a:r>
              <a:rPr lang="es" sz="3600">
                <a:solidFill>
                  <a:srgbClr val="FF0000"/>
                </a:solidFill>
              </a:rPr>
              <a:t>POTENTIAL</a:t>
            </a:r>
            <a:r>
              <a:rPr lang="es" sz="3600">
                <a:solidFill>
                  <a:schemeClr val="accent1"/>
                </a:solidFill>
              </a:rPr>
              <a:t> ISSUES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1170" name="Google Shape;1170;p23"/>
          <p:cNvSpPr txBox="1"/>
          <p:nvPr>
            <p:ph idx="4294967295" type="subTitle"/>
          </p:nvPr>
        </p:nvSpPr>
        <p:spPr>
          <a:xfrm>
            <a:off x="2952075" y="1642675"/>
            <a:ext cx="3166800" cy="8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/>
              <a:t>Necessità di gestire attivamente la moderazione e la qualità delle discussioni all'interno dei gruppi</a:t>
            </a:r>
            <a:endParaRPr sz="1500"/>
          </a:p>
        </p:txBody>
      </p:sp>
      <p:sp>
        <p:nvSpPr>
          <p:cNvPr id="1171" name="Google Shape;1171;p23"/>
          <p:cNvSpPr txBox="1"/>
          <p:nvPr>
            <p:ph idx="4294967295" type="subTitle"/>
          </p:nvPr>
        </p:nvSpPr>
        <p:spPr>
          <a:xfrm>
            <a:off x="6760913" y="2854925"/>
            <a:ext cx="2191500" cy="15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/>
              <a:t>Sfide nell'implementare algoritmi di raccomandazione per indirizzare gli utenti ai gruppi giusti.</a:t>
            </a:r>
            <a:endParaRPr sz="1500"/>
          </a:p>
        </p:txBody>
      </p:sp>
      <p:sp>
        <p:nvSpPr>
          <p:cNvPr id="1172" name="Google Shape;1172;p23"/>
          <p:cNvSpPr txBox="1"/>
          <p:nvPr>
            <p:ph idx="4294967295" type="subTitle"/>
          </p:nvPr>
        </p:nvSpPr>
        <p:spPr>
          <a:xfrm>
            <a:off x="412838" y="2783825"/>
            <a:ext cx="18972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/>
              <a:t>Potenziali difficoltà nell'analisi accurata delle preferenze degli utenti basate sui video guardati</a:t>
            </a:r>
            <a:endParaRPr sz="1500"/>
          </a:p>
        </p:txBody>
      </p:sp>
      <p:cxnSp>
        <p:nvCxnSpPr>
          <p:cNvPr id="1173" name="Google Shape;1173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74" name="Google Shape;1174;p23"/>
          <p:cNvGrpSpPr/>
          <p:nvPr/>
        </p:nvGrpSpPr>
        <p:grpSpPr>
          <a:xfrm>
            <a:off x="2860188" y="2932100"/>
            <a:ext cx="3863687" cy="1433926"/>
            <a:chOff x="2577764" y="3791751"/>
            <a:chExt cx="1365116" cy="590555"/>
          </a:xfrm>
        </p:grpSpPr>
        <p:grpSp>
          <p:nvGrpSpPr>
            <p:cNvPr id="1175" name="Google Shape;1175;p23"/>
            <p:cNvGrpSpPr/>
            <p:nvPr/>
          </p:nvGrpSpPr>
          <p:grpSpPr>
            <a:xfrm>
              <a:off x="2577764" y="3791751"/>
              <a:ext cx="1365116" cy="590555"/>
              <a:chOff x="2577764" y="3791751"/>
              <a:chExt cx="1365116" cy="590555"/>
            </a:xfrm>
          </p:grpSpPr>
          <p:sp>
            <p:nvSpPr>
              <p:cNvPr id="1176" name="Google Shape;1176;p23"/>
              <p:cNvSpPr/>
              <p:nvPr/>
            </p:nvSpPr>
            <p:spPr>
              <a:xfrm>
                <a:off x="2577764" y="3809574"/>
                <a:ext cx="1190227" cy="572732"/>
              </a:xfrm>
              <a:custGeom>
                <a:rect b="b" l="l" r="r" t="t"/>
                <a:pathLst>
                  <a:path extrusionOk="0" h="33020" w="66087">
                    <a:moveTo>
                      <a:pt x="33019" y="0"/>
                    </a:moveTo>
                    <a:cubicBezTo>
                      <a:pt x="14818" y="0"/>
                      <a:pt x="0" y="14808"/>
                      <a:pt x="0" y="33019"/>
                    </a:cubicBezTo>
                    <a:lnTo>
                      <a:pt x="1659" y="33019"/>
                    </a:lnTo>
                    <a:cubicBezTo>
                      <a:pt x="1659" y="15718"/>
                      <a:pt x="15718" y="1659"/>
                      <a:pt x="33019" y="1659"/>
                    </a:cubicBezTo>
                    <a:cubicBezTo>
                      <a:pt x="50321" y="1659"/>
                      <a:pt x="64427" y="15718"/>
                      <a:pt x="64427" y="33019"/>
                    </a:cubicBezTo>
                    <a:lnTo>
                      <a:pt x="66086" y="33019"/>
                    </a:lnTo>
                    <a:cubicBezTo>
                      <a:pt x="66086" y="14808"/>
                      <a:pt x="51269" y="0"/>
                      <a:pt x="330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rgbClr val="1EFFC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23"/>
              <p:cNvSpPr/>
              <p:nvPr/>
            </p:nvSpPr>
            <p:spPr>
              <a:xfrm>
                <a:off x="3591280" y="4007017"/>
                <a:ext cx="65100" cy="65100"/>
              </a:xfrm>
              <a:prstGeom prst="ellipse">
                <a:avLst/>
              </a:prstGeom>
              <a:solidFill>
                <a:srgbClr val="052643"/>
              </a:solidFill>
              <a:ln cap="flat" cmpd="sng" w="9525">
                <a:solidFill>
                  <a:srgbClr val="1EFFC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23"/>
              <p:cNvSpPr/>
              <p:nvPr/>
            </p:nvSpPr>
            <p:spPr>
              <a:xfrm>
                <a:off x="3135700" y="3791751"/>
                <a:ext cx="65100" cy="65100"/>
              </a:xfrm>
              <a:prstGeom prst="ellipse">
                <a:avLst/>
              </a:prstGeom>
              <a:solidFill>
                <a:srgbClr val="052643"/>
              </a:solidFill>
              <a:ln cap="flat" cmpd="sng" w="9525">
                <a:solidFill>
                  <a:srgbClr val="1EFFC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23"/>
              <p:cNvSpPr/>
              <p:nvPr/>
            </p:nvSpPr>
            <p:spPr>
              <a:xfrm>
                <a:off x="2664958" y="4007017"/>
                <a:ext cx="65100" cy="65100"/>
              </a:xfrm>
              <a:prstGeom prst="ellipse">
                <a:avLst/>
              </a:prstGeom>
              <a:solidFill>
                <a:srgbClr val="052643"/>
              </a:solidFill>
              <a:ln cap="flat" cmpd="sng" w="9525">
                <a:solidFill>
                  <a:srgbClr val="1EFFC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80" name="Google Shape;1180;p23"/>
              <p:cNvCxnSpPr>
                <a:stCxn id="1177" idx="6"/>
              </p:cNvCxnSpPr>
              <p:nvPr/>
            </p:nvCxnSpPr>
            <p:spPr>
              <a:xfrm>
                <a:off x="3656380" y="4039567"/>
                <a:ext cx="286500" cy="6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19050">
                <a:solidFill>
                  <a:srgbClr val="1EFFC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181" name="Google Shape;1181;p23"/>
            <p:cNvGrpSpPr/>
            <p:nvPr/>
          </p:nvGrpSpPr>
          <p:grpSpPr>
            <a:xfrm>
              <a:off x="2675275" y="3930557"/>
              <a:ext cx="1003306" cy="451719"/>
              <a:chOff x="2675275" y="4174282"/>
              <a:chExt cx="1003306" cy="451719"/>
            </a:xfrm>
          </p:grpSpPr>
          <p:sp>
            <p:nvSpPr>
              <p:cNvPr id="1182" name="Google Shape;1182;p23"/>
              <p:cNvSpPr/>
              <p:nvPr/>
            </p:nvSpPr>
            <p:spPr>
              <a:xfrm>
                <a:off x="2675275" y="4174282"/>
                <a:ext cx="1003306" cy="451719"/>
              </a:xfrm>
              <a:custGeom>
                <a:rect b="b" l="l" r="r" t="t"/>
                <a:pathLst>
                  <a:path extrusionOk="0" h="12285" w="27286">
                    <a:moveTo>
                      <a:pt x="13661" y="1"/>
                    </a:moveTo>
                    <a:cubicBezTo>
                      <a:pt x="10793" y="1"/>
                      <a:pt x="8149" y="858"/>
                      <a:pt x="5960" y="2341"/>
                    </a:cubicBezTo>
                    <a:cubicBezTo>
                      <a:pt x="5692" y="2529"/>
                      <a:pt x="5468" y="2681"/>
                      <a:pt x="5245" y="2868"/>
                    </a:cubicBezTo>
                    <a:cubicBezTo>
                      <a:pt x="4021" y="3798"/>
                      <a:pt x="2976" y="4950"/>
                      <a:pt x="2163" y="6219"/>
                    </a:cubicBezTo>
                    <a:cubicBezTo>
                      <a:pt x="1787" y="6808"/>
                      <a:pt x="1448" y="7407"/>
                      <a:pt x="1153" y="8041"/>
                    </a:cubicBezTo>
                    <a:cubicBezTo>
                      <a:pt x="1117" y="8113"/>
                      <a:pt x="1082" y="8193"/>
                      <a:pt x="1082" y="8265"/>
                    </a:cubicBezTo>
                    <a:cubicBezTo>
                      <a:pt x="519" y="9533"/>
                      <a:pt x="153" y="10873"/>
                      <a:pt x="1" y="12285"/>
                    </a:cubicBezTo>
                    <a:lnTo>
                      <a:pt x="27286" y="12285"/>
                    </a:lnTo>
                    <a:cubicBezTo>
                      <a:pt x="27250" y="11838"/>
                      <a:pt x="27178" y="11392"/>
                      <a:pt x="27098" y="10981"/>
                    </a:cubicBezTo>
                    <a:cubicBezTo>
                      <a:pt x="27098" y="10909"/>
                      <a:pt x="27062" y="10873"/>
                      <a:pt x="27062" y="10793"/>
                    </a:cubicBezTo>
                    <a:cubicBezTo>
                      <a:pt x="27026" y="10650"/>
                      <a:pt x="26991" y="10498"/>
                      <a:pt x="26955" y="10346"/>
                    </a:cubicBezTo>
                    <a:cubicBezTo>
                      <a:pt x="26955" y="10275"/>
                      <a:pt x="26910" y="10239"/>
                      <a:pt x="26910" y="10203"/>
                    </a:cubicBezTo>
                    <a:cubicBezTo>
                      <a:pt x="26910" y="10159"/>
                      <a:pt x="26910" y="10123"/>
                      <a:pt x="26875" y="10087"/>
                    </a:cubicBezTo>
                    <a:cubicBezTo>
                      <a:pt x="26205" y="7595"/>
                      <a:pt x="24864" y="5397"/>
                      <a:pt x="23006" y="3681"/>
                    </a:cubicBezTo>
                    <a:cubicBezTo>
                      <a:pt x="20549" y="1376"/>
                      <a:pt x="17270" y="1"/>
                      <a:pt x="136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rgbClr val="1EFFC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23"/>
              <p:cNvSpPr/>
              <p:nvPr/>
            </p:nvSpPr>
            <p:spPr>
              <a:xfrm>
                <a:off x="2716046" y="4210984"/>
                <a:ext cx="921789" cy="415018"/>
              </a:xfrm>
              <a:custGeom>
                <a:rect b="b" l="l" r="r" t="t"/>
                <a:pathLst>
                  <a:path extrusionOk="0" h="12285" w="27286">
                    <a:moveTo>
                      <a:pt x="13661" y="1"/>
                    </a:moveTo>
                    <a:cubicBezTo>
                      <a:pt x="10793" y="1"/>
                      <a:pt x="8149" y="858"/>
                      <a:pt x="5960" y="2341"/>
                    </a:cubicBezTo>
                    <a:cubicBezTo>
                      <a:pt x="5692" y="2529"/>
                      <a:pt x="5468" y="2681"/>
                      <a:pt x="5245" y="2868"/>
                    </a:cubicBezTo>
                    <a:cubicBezTo>
                      <a:pt x="4021" y="3798"/>
                      <a:pt x="2976" y="4950"/>
                      <a:pt x="2163" y="6219"/>
                    </a:cubicBezTo>
                    <a:cubicBezTo>
                      <a:pt x="1787" y="6808"/>
                      <a:pt x="1448" y="7407"/>
                      <a:pt x="1153" y="8041"/>
                    </a:cubicBezTo>
                    <a:cubicBezTo>
                      <a:pt x="1117" y="8113"/>
                      <a:pt x="1082" y="8193"/>
                      <a:pt x="1082" y="8265"/>
                    </a:cubicBezTo>
                    <a:cubicBezTo>
                      <a:pt x="519" y="9533"/>
                      <a:pt x="153" y="10873"/>
                      <a:pt x="1" y="12285"/>
                    </a:cubicBezTo>
                    <a:lnTo>
                      <a:pt x="27286" y="12285"/>
                    </a:lnTo>
                    <a:cubicBezTo>
                      <a:pt x="27250" y="11838"/>
                      <a:pt x="27178" y="11392"/>
                      <a:pt x="27098" y="10981"/>
                    </a:cubicBezTo>
                    <a:cubicBezTo>
                      <a:pt x="27098" y="10909"/>
                      <a:pt x="27062" y="10873"/>
                      <a:pt x="27062" y="10793"/>
                    </a:cubicBezTo>
                    <a:cubicBezTo>
                      <a:pt x="27026" y="10650"/>
                      <a:pt x="26991" y="10498"/>
                      <a:pt x="26955" y="10346"/>
                    </a:cubicBezTo>
                    <a:cubicBezTo>
                      <a:pt x="26955" y="10275"/>
                      <a:pt x="26910" y="10239"/>
                      <a:pt x="26910" y="10203"/>
                    </a:cubicBezTo>
                    <a:cubicBezTo>
                      <a:pt x="26910" y="10159"/>
                      <a:pt x="26910" y="10123"/>
                      <a:pt x="26875" y="10087"/>
                    </a:cubicBezTo>
                    <a:cubicBezTo>
                      <a:pt x="26205" y="7595"/>
                      <a:pt x="24864" y="5397"/>
                      <a:pt x="23006" y="3681"/>
                    </a:cubicBezTo>
                    <a:cubicBezTo>
                      <a:pt x="20549" y="1376"/>
                      <a:pt x="17270" y="1"/>
                      <a:pt x="136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rgbClr val="1EFFC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23"/>
              <p:cNvSpPr/>
              <p:nvPr/>
            </p:nvSpPr>
            <p:spPr>
              <a:xfrm>
                <a:off x="2762606" y="4252906"/>
                <a:ext cx="828676" cy="373095"/>
              </a:xfrm>
              <a:custGeom>
                <a:rect b="b" l="l" r="r" t="t"/>
                <a:pathLst>
                  <a:path extrusionOk="0" h="12285" w="27286">
                    <a:moveTo>
                      <a:pt x="13661" y="1"/>
                    </a:moveTo>
                    <a:cubicBezTo>
                      <a:pt x="10793" y="1"/>
                      <a:pt x="8149" y="858"/>
                      <a:pt x="5960" y="2341"/>
                    </a:cubicBezTo>
                    <a:cubicBezTo>
                      <a:pt x="5692" y="2529"/>
                      <a:pt x="5468" y="2681"/>
                      <a:pt x="5245" y="2868"/>
                    </a:cubicBezTo>
                    <a:cubicBezTo>
                      <a:pt x="4021" y="3798"/>
                      <a:pt x="2976" y="4950"/>
                      <a:pt x="2163" y="6219"/>
                    </a:cubicBezTo>
                    <a:cubicBezTo>
                      <a:pt x="1787" y="6808"/>
                      <a:pt x="1448" y="7407"/>
                      <a:pt x="1153" y="8041"/>
                    </a:cubicBezTo>
                    <a:cubicBezTo>
                      <a:pt x="1117" y="8113"/>
                      <a:pt x="1082" y="8193"/>
                      <a:pt x="1082" y="8265"/>
                    </a:cubicBezTo>
                    <a:cubicBezTo>
                      <a:pt x="519" y="9533"/>
                      <a:pt x="153" y="10873"/>
                      <a:pt x="1" y="12285"/>
                    </a:cubicBezTo>
                    <a:lnTo>
                      <a:pt x="27286" y="12285"/>
                    </a:lnTo>
                    <a:cubicBezTo>
                      <a:pt x="27250" y="11838"/>
                      <a:pt x="27178" y="11392"/>
                      <a:pt x="27098" y="10981"/>
                    </a:cubicBezTo>
                    <a:cubicBezTo>
                      <a:pt x="27098" y="10909"/>
                      <a:pt x="27062" y="10873"/>
                      <a:pt x="27062" y="10793"/>
                    </a:cubicBezTo>
                    <a:cubicBezTo>
                      <a:pt x="27026" y="10650"/>
                      <a:pt x="26991" y="10498"/>
                      <a:pt x="26955" y="10346"/>
                    </a:cubicBezTo>
                    <a:cubicBezTo>
                      <a:pt x="26955" y="10275"/>
                      <a:pt x="26910" y="10239"/>
                      <a:pt x="26910" y="10203"/>
                    </a:cubicBezTo>
                    <a:cubicBezTo>
                      <a:pt x="26910" y="10159"/>
                      <a:pt x="26910" y="10123"/>
                      <a:pt x="26875" y="10087"/>
                    </a:cubicBezTo>
                    <a:cubicBezTo>
                      <a:pt x="26205" y="7595"/>
                      <a:pt x="24864" y="5397"/>
                      <a:pt x="23006" y="3681"/>
                    </a:cubicBezTo>
                    <a:cubicBezTo>
                      <a:pt x="20549" y="1376"/>
                      <a:pt x="17270" y="1"/>
                      <a:pt x="136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rgbClr val="1EFFC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85" name="Google Shape;1185;p23"/>
          <p:cNvGrpSpPr/>
          <p:nvPr/>
        </p:nvGrpSpPr>
        <p:grpSpPr>
          <a:xfrm>
            <a:off x="4315847" y="3601464"/>
            <a:ext cx="546789" cy="606610"/>
            <a:chOff x="-32568800" y="3232000"/>
            <a:chExt cx="291450" cy="282000"/>
          </a:xfrm>
        </p:grpSpPr>
        <p:sp>
          <p:nvSpPr>
            <p:cNvPr id="1186" name="Google Shape;1186;p23"/>
            <p:cNvSpPr/>
            <p:nvPr/>
          </p:nvSpPr>
          <p:spPr>
            <a:xfrm>
              <a:off x="-32545150" y="3232000"/>
              <a:ext cx="244175" cy="246550"/>
            </a:xfrm>
            <a:custGeom>
              <a:rect b="b" l="l" r="r" t="t"/>
              <a:pathLst>
                <a:path extrusionOk="0" h="9862" w="9767">
                  <a:moveTo>
                    <a:pt x="4883" y="1"/>
                  </a:moveTo>
                  <a:cubicBezTo>
                    <a:pt x="4505" y="1"/>
                    <a:pt x="4222" y="316"/>
                    <a:pt x="4222" y="662"/>
                  </a:cubicBezTo>
                  <a:lnTo>
                    <a:pt x="4222" y="4128"/>
                  </a:lnTo>
                  <a:cubicBezTo>
                    <a:pt x="4159" y="4033"/>
                    <a:pt x="2899" y="1859"/>
                    <a:pt x="2772" y="1702"/>
                  </a:cubicBezTo>
                  <a:cubicBezTo>
                    <a:pt x="2639" y="1479"/>
                    <a:pt x="2394" y="1350"/>
                    <a:pt x="2151" y="1350"/>
                  </a:cubicBezTo>
                  <a:cubicBezTo>
                    <a:pt x="2051" y="1350"/>
                    <a:pt x="1951" y="1372"/>
                    <a:pt x="1859" y="1418"/>
                  </a:cubicBezTo>
                  <a:cubicBezTo>
                    <a:pt x="1512" y="1576"/>
                    <a:pt x="1386" y="2017"/>
                    <a:pt x="1544" y="2332"/>
                  </a:cubicBezTo>
                  <a:cubicBezTo>
                    <a:pt x="1544" y="2363"/>
                    <a:pt x="2804" y="4947"/>
                    <a:pt x="2836" y="4947"/>
                  </a:cubicBezTo>
                  <a:cubicBezTo>
                    <a:pt x="3434" y="4947"/>
                    <a:pt x="5261" y="4947"/>
                    <a:pt x="5261" y="6617"/>
                  </a:cubicBezTo>
                  <a:cubicBezTo>
                    <a:pt x="5261" y="6806"/>
                    <a:pt x="5104" y="6963"/>
                    <a:pt x="4883" y="6963"/>
                  </a:cubicBezTo>
                  <a:cubicBezTo>
                    <a:pt x="4694" y="6963"/>
                    <a:pt x="4537" y="6806"/>
                    <a:pt x="4537" y="6617"/>
                  </a:cubicBezTo>
                  <a:cubicBezTo>
                    <a:pt x="4537" y="6018"/>
                    <a:pt x="4253" y="5640"/>
                    <a:pt x="3056" y="5608"/>
                  </a:cubicBezTo>
                  <a:cubicBezTo>
                    <a:pt x="3056" y="5608"/>
                    <a:pt x="1260" y="4254"/>
                    <a:pt x="1197" y="4191"/>
                  </a:cubicBezTo>
                  <a:cubicBezTo>
                    <a:pt x="1060" y="4084"/>
                    <a:pt x="901" y="4029"/>
                    <a:pt x="745" y="4029"/>
                  </a:cubicBezTo>
                  <a:cubicBezTo>
                    <a:pt x="578" y="4029"/>
                    <a:pt x="414" y="4092"/>
                    <a:pt x="284" y="4222"/>
                  </a:cubicBezTo>
                  <a:cubicBezTo>
                    <a:pt x="0" y="4506"/>
                    <a:pt x="0" y="4915"/>
                    <a:pt x="284" y="5199"/>
                  </a:cubicBezTo>
                  <a:lnTo>
                    <a:pt x="1859" y="6774"/>
                  </a:lnTo>
                  <a:cubicBezTo>
                    <a:pt x="2048" y="6963"/>
                    <a:pt x="2142" y="7215"/>
                    <a:pt x="2142" y="7436"/>
                  </a:cubicBezTo>
                  <a:cubicBezTo>
                    <a:pt x="2142" y="8034"/>
                    <a:pt x="2520" y="8538"/>
                    <a:pt x="3088" y="8759"/>
                  </a:cubicBezTo>
                  <a:cubicBezTo>
                    <a:pt x="3245" y="8790"/>
                    <a:pt x="3371" y="8948"/>
                    <a:pt x="3434" y="9074"/>
                  </a:cubicBezTo>
                  <a:cubicBezTo>
                    <a:pt x="2426" y="8979"/>
                    <a:pt x="1260" y="8790"/>
                    <a:pt x="1103" y="8475"/>
                  </a:cubicBezTo>
                  <a:cubicBezTo>
                    <a:pt x="1103" y="8475"/>
                    <a:pt x="1197" y="8349"/>
                    <a:pt x="1638" y="8192"/>
                  </a:cubicBezTo>
                  <a:cubicBezTo>
                    <a:pt x="1544" y="8003"/>
                    <a:pt x="1481" y="7751"/>
                    <a:pt x="1481" y="7530"/>
                  </a:cubicBezTo>
                  <a:cubicBezTo>
                    <a:pt x="756" y="7782"/>
                    <a:pt x="441" y="8066"/>
                    <a:pt x="441" y="8475"/>
                  </a:cubicBezTo>
                  <a:cubicBezTo>
                    <a:pt x="441" y="9641"/>
                    <a:pt x="3718" y="9862"/>
                    <a:pt x="4883" y="9862"/>
                  </a:cubicBezTo>
                  <a:cubicBezTo>
                    <a:pt x="6081" y="9862"/>
                    <a:pt x="9357" y="9641"/>
                    <a:pt x="9357" y="8475"/>
                  </a:cubicBezTo>
                  <a:cubicBezTo>
                    <a:pt x="9357" y="8066"/>
                    <a:pt x="8979" y="7751"/>
                    <a:pt x="8317" y="7530"/>
                  </a:cubicBezTo>
                  <a:cubicBezTo>
                    <a:pt x="8317" y="7782"/>
                    <a:pt x="8286" y="8003"/>
                    <a:pt x="8160" y="8192"/>
                  </a:cubicBezTo>
                  <a:cubicBezTo>
                    <a:pt x="8286" y="8255"/>
                    <a:pt x="8349" y="8286"/>
                    <a:pt x="8443" y="8318"/>
                  </a:cubicBezTo>
                  <a:lnTo>
                    <a:pt x="8664" y="8444"/>
                  </a:lnTo>
                  <a:cubicBezTo>
                    <a:pt x="8475" y="8790"/>
                    <a:pt x="7372" y="8948"/>
                    <a:pt x="6364" y="9074"/>
                  </a:cubicBezTo>
                  <a:cubicBezTo>
                    <a:pt x="6427" y="8979"/>
                    <a:pt x="6553" y="8885"/>
                    <a:pt x="6711" y="8822"/>
                  </a:cubicBezTo>
                  <a:cubicBezTo>
                    <a:pt x="7246" y="8633"/>
                    <a:pt x="7656" y="8129"/>
                    <a:pt x="7656" y="7530"/>
                  </a:cubicBezTo>
                  <a:lnTo>
                    <a:pt x="7656" y="6428"/>
                  </a:lnTo>
                  <a:lnTo>
                    <a:pt x="9515" y="4569"/>
                  </a:lnTo>
                  <a:cubicBezTo>
                    <a:pt x="9767" y="4317"/>
                    <a:pt x="9767" y="3876"/>
                    <a:pt x="9515" y="3592"/>
                  </a:cubicBezTo>
                  <a:cubicBezTo>
                    <a:pt x="9373" y="3450"/>
                    <a:pt x="9192" y="3379"/>
                    <a:pt x="9010" y="3379"/>
                  </a:cubicBezTo>
                  <a:cubicBezTo>
                    <a:pt x="8829" y="3379"/>
                    <a:pt x="8648" y="3450"/>
                    <a:pt x="8506" y="3592"/>
                  </a:cubicBezTo>
                  <a:cubicBezTo>
                    <a:pt x="8191" y="3876"/>
                    <a:pt x="7498" y="4411"/>
                    <a:pt x="7026" y="4789"/>
                  </a:cubicBezTo>
                  <a:cubicBezTo>
                    <a:pt x="7089" y="4663"/>
                    <a:pt x="8191" y="2426"/>
                    <a:pt x="8254" y="2332"/>
                  </a:cubicBezTo>
                  <a:cubicBezTo>
                    <a:pt x="8412" y="1985"/>
                    <a:pt x="8286" y="1576"/>
                    <a:pt x="7939" y="1418"/>
                  </a:cubicBezTo>
                  <a:cubicBezTo>
                    <a:pt x="7847" y="1372"/>
                    <a:pt x="7747" y="1350"/>
                    <a:pt x="7647" y="1350"/>
                  </a:cubicBezTo>
                  <a:cubicBezTo>
                    <a:pt x="7404" y="1350"/>
                    <a:pt x="7159" y="1479"/>
                    <a:pt x="7026" y="1702"/>
                  </a:cubicBezTo>
                  <a:cubicBezTo>
                    <a:pt x="6900" y="1859"/>
                    <a:pt x="5639" y="4033"/>
                    <a:pt x="5576" y="4128"/>
                  </a:cubicBezTo>
                  <a:lnTo>
                    <a:pt x="5576" y="662"/>
                  </a:lnTo>
                  <a:cubicBezTo>
                    <a:pt x="5576" y="284"/>
                    <a:pt x="5261" y="1"/>
                    <a:pt x="4883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3"/>
            <p:cNvSpPr/>
            <p:nvPr/>
          </p:nvSpPr>
          <p:spPr>
            <a:xfrm>
              <a:off x="-32568800" y="3392675"/>
              <a:ext cx="291450" cy="121325"/>
            </a:xfrm>
            <a:custGeom>
              <a:rect b="b" l="l" r="r" t="t"/>
              <a:pathLst>
                <a:path extrusionOk="0" h="4853" w="11658">
                  <a:moveTo>
                    <a:pt x="9578" y="1"/>
                  </a:moveTo>
                  <a:lnTo>
                    <a:pt x="9263" y="316"/>
                  </a:lnTo>
                  <a:lnTo>
                    <a:pt x="9263" y="631"/>
                  </a:lnTo>
                  <a:cubicBezTo>
                    <a:pt x="10335" y="1040"/>
                    <a:pt x="10965" y="1576"/>
                    <a:pt x="10965" y="2143"/>
                  </a:cubicBezTo>
                  <a:cubicBezTo>
                    <a:pt x="10965" y="3119"/>
                    <a:pt x="8885" y="4191"/>
                    <a:pt x="5829" y="4191"/>
                  </a:cubicBezTo>
                  <a:cubicBezTo>
                    <a:pt x="2805" y="4191"/>
                    <a:pt x="726" y="3119"/>
                    <a:pt x="726" y="2143"/>
                  </a:cubicBezTo>
                  <a:cubicBezTo>
                    <a:pt x="726" y="1607"/>
                    <a:pt x="1261" y="1103"/>
                    <a:pt x="2175" y="725"/>
                  </a:cubicBezTo>
                  <a:lnTo>
                    <a:pt x="1671" y="190"/>
                  </a:lnTo>
                  <a:cubicBezTo>
                    <a:pt x="631" y="725"/>
                    <a:pt x="1" y="1387"/>
                    <a:pt x="1" y="2111"/>
                  </a:cubicBezTo>
                  <a:cubicBezTo>
                    <a:pt x="1" y="3655"/>
                    <a:pt x="2584" y="4852"/>
                    <a:pt x="5829" y="4852"/>
                  </a:cubicBezTo>
                  <a:cubicBezTo>
                    <a:pt x="9106" y="4852"/>
                    <a:pt x="11658" y="3624"/>
                    <a:pt x="11658" y="2111"/>
                  </a:cubicBezTo>
                  <a:cubicBezTo>
                    <a:pt x="11658" y="1261"/>
                    <a:pt x="10870" y="505"/>
                    <a:pt x="9578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88" name="Google Shape;1188;p23"/>
          <p:cNvCxnSpPr>
            <a:stCxn id="1178" idx="0"/>
          </p:cNvCxnSpPr>
          <p:nvPr/>
        </p:nvCxnSpPr>
        <p:spPr>
          <a:xfrm rot="-5400000">
            <a:off x="4530991" y="2923550"/>
            <a:ext cx="9000" cy="8100"/>
          </a:xfrm>
          <a:prstGeom prst="bentConnector3">
            <a:avLst>
              <a:gd fmla="val 4343328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9" name="Google Shape;1189;p23"/>
          <p:cNvCxnSpPr/>
          <p:nvPr/>
        </p:nvCxnSpPr>
        <p:spPr>
          <a:xfrm>
            <a:off x="2310043" y="3522272"/>
            <a:ext cx="8109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1EFFC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24"/>
          <p:cNvSpPr/>
          <p:nvPr/>
        </p:nvSpPr>
        <p:spPr>
          <a:xfrm>
            <a:off x="1614200" y="3371825"/>
            <a:ext cx="1581300" cy="177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24"/>
          <p:cNvSpPr/>
          <p:nvPr/>
        </p:nvSpPr>
        <p:spPr>
          <a:xfrm>
            <a:off x="3781350" y="2876850"/>
            <a:ext cx="1581300" cy="226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24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OUR</a:t>
            </a:r>
            <a:r>
              <a:rPr lang="es">
                <a:solidFill>
                  <a:srgbClr val="FFFFFF"/>
                </a:solidFill>
              </a:rPr>
              <a:t> </a:t>
            </a:r>
            <a:r>
              <a:rPr lang="es">
                <a:solidFill>
                  <a:schemeClr val="accent1"/>
                </a:solidFill>
              </a:rPr>
              <a:t>GOALS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97" name="Google Shape;1197;p24"/>
          <p:cNvSpPr txBox="1"/>
          <p:nvPr>
            <p:ph idx="1" type="subTitle"/>
          </p:nvPr>
        </p:nvSpPr>
        <p:spPr>
          <a:xfrm>
            <a:off x="3874950" y="3523425"/>
            <a:ext cx="1394100" cy="15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0E2A47"/>
                </a:solidFill>
              </a:rPr>
              <a:t>Implementare l’interazione tra piattaforma e community, favorendo la richiesta di nuovi video o meeting su contenuti specifici.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1198" name="Google Shape;1198;p24"/>
          <p:cNvSpPr/>
          <p:nvPr/>
        </p:nvSpPr>
        <p:spPr>
          <a:xfrm>
            <a:off x="5948500" y="2632550"/>
            <a:ext cx="1581300" cy="25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24"/>
          <p:cNvSpPr txBox="1"/>
          <p:nvPr>
            <p:ph idx="2" type="subTitle"/>
          </p:nvPr>
        </p:nvSpPr>
        <p:spPr>
          <a:xfrm>
            <a:off x="1707781" y="38297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0E2A47"/>
                </a:solidFill>
              </a:rPr>
              <a:t>Ampliare la stessa tecnologia su piattaforme simili a TedX.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1200" name="Google Shape;1200;p24"/>
          <p:cNvSpPr txBox="1"/>
          <p:nvPr>
            <p:ph idx="3" type="subTitle"/>
          </p:nvPr>
        </p:nvSpPr>
        <p:spPr>
          <a:xfrm>
            <a:off x="6042100" y="3174075"/>
            <a:ext cx="1487700" cy="15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0E2A47"/>
                </a:solidFill>
              </a:rPr>
              <a:t>A</a:t>
            </a:r>
            <a:r>
              <a:rPr lang="es">
                <a:solidFill>
                  <a:srgbClr val="0E2A47"/>
                </a:solidFill>
              </a:rPr>
              <a:t>llenamento del modello di Amazon personalize utilizzato per il suggerimento di video e per la creazione di un indice di compatibilità per l'indirizzamento nei vari gruppi 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1201" name="Google Shape;1201;p24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E2A47"/>
                </a:solidFill>
              </a:rPr>
              <a:t>TUNING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1202" name="Google Shape;1202;p24"/>
          <p:cNvSpPr txBox="1"/>
          <p:nvPr>
            <p:ph idx="4" type="ctrTitle"/>
          </p:nvPr>
        </p:nvSpPr>
        <p:spPr>
          <a:xfrm>
            <a:off x="1366831" y="36765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E2A47"/>
                </a:solidFill>
              </a:rPr>
              <a:t>EXPANSION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1203" name="Google Shape;1203;p24"/>
          <p:cNvSpPr txBox="1"/>
          <p:nvPr>
            <p:ph idx="5" type="ctrTitle"/>
          </p:nvPr>
        </p:nvSpPr>
        <p:spPr>
          <a:xfrm>
            <a:off x="5701144" y="30728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E2A47"/>
                </a:solidFill>
              </a:rPr>
              <a:t>COMMUNITY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1204" name="Google Shape;1204;p24"/>
          <p:cNvSpPr/>
          <p:nvPr/>
        </p:nvSpPr>
        <p:spPr>
          <a:xfrm>
            <a:off x="1938175" y="2426075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24"/>
          <p:cNvSpPr/>
          <p:nvPr/>
        </p:nvSpPr>
        <p:spPr>
          <a:xfrm>
            <a:off x="4105350" y="1920638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p24"/>
          <p:cNvSpPr/>
          <p:nvPr/>
        </p:nvSpPr>
        <p:spPr>
          <a:xfrm>
            <a:off x="6272525" y="1695363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7" name="Google Shape;1207;p24"/>
          <p:cNvGrpSpPr/>
          <p:nvPr/>
        </p:nvGrpSpPr>
        <p:grpSpPr>
          <a:xfrm>
            <a:off x="4342178" y="2138744"/>
            <a:ext cx="459642" cy="459463"/>
            <a:chOff x="3671350" y="1353725"/>
            <a:chExt cx="1924800" cy="1924050"/>
          </a:xfrm>
        </p:grpSpPr>
        <p:sp>
          <p:nvSpPr>
            <p:cNvPr id="1208" name="Google Shape;1208;p24"/>
            <p:cNvSpPr/>
            <p:nvPr/>
          </p:nvSpPr>
          <p:spPr>
            <a:xfrm>
              <a:off x="4220050" y="1353725"/>
              <a:ext cx="827425" cy="783525"/>
            </a:xfrm>
            <a:custGeom>
              <a:rect b="b" l="l" r="r" t="t"/>
              <a:pathLst>
                <a:path extrusionOk="0" h="31341" w="33097">
                  <a:moveTo>
                    <a:pt x="16628" y="0"/>
                  </a:moveTo>
                  <a:cubicBezTo>
                    <a:pt x="15804" y="0"/>
                    <a:pt x="14972" y="380"/>
                    <a:pt x="14593" y="1138"/>
                  </a:cubicBezTo>
                  <a:lnTo>
                    <a:pt x="10740" y="9018"/>
                  </a:lnTo>
                  <a:lnTo>
                    <a:pt x="2160" y="10244"/>
                  </a:lnTo>
                  <a:cubicBezTo>
                    <a:pt x="1284" y="10419"/>
                    <a:pt x="584" y="11003"/>
                    <a:pt x="292" y="11762"/>
                  </a:cubicBezTo>
                  <a:cubicBezTo>
                    <a:pt x="0" y="12579"/>
                    <a:pt x="234" y="13455"/>
                    <a:pt x="876" y="14097"/>
                  </a:cubicBezTo>
                  <a:lnTo>
                    <a:pt x="7121" y="20167"/>
                  </a:lnTo>
                  <a:lnTo>
                    <a:pt x="5662" y="28689"/>
                  </a:lnTo>
                  <a:cubicBezTo>
                    <a:pt x="5487" y="29565"/>
                    <a:pt x="5837" y="30382"/>
                    <a:pt x="6538" y="30907"/>
                  </a:cubicBezTo>
                  <a:cubicBezTo>
                    <a:pt x="6919" y="31193"/>
                    <a:pt x="7352" y="31341"/>
                    <a:pt x="7799" y="31341"/>
                  </a:cubicBezTo>
                  <a:cubicBezTo>
                    <a:pt x="8173" y="31341"/>
                    <a:pt x="8558" y="31237"/>
                    <a:pt x="8931" y="31024"/>
                  </a:cubicBezTo>
                  <a:lnTo>
                    <a:pt x="16577" y="27055"/>
                  </a:lnTo>
                  <a:lnTo>
                    <a:pt x="24224" y="31024"/>
                  </a:lnTo>
                  <a:cubicBezTo>
                    <a:pt x="24579" y="31216"/>
                    <a:pt x="24974" y="31317"/>
                    <a:pt x="25370" y="31317"/>
                  </a:cubicBezTo>
                  <a:cubicBezTo>
                    <a:pt x="25820" y="31317"/>
                    <a:pt x="26272" y="31187"/>
                    <a:pt x="26675" y="30907"/>
                  </a:cubicBezTo>
                  <a:cubicBezTo>
                    <a:pt x="27376" y="30382"/>
                    <a:pt x="27668" y="29507"/>
                    <a:pt x="27551" y="28689"/>
                  </a:cubicBezTo>
                  <a:lnTo>
                    <a:pt x="26092" y="20167"/>
                  </a:lnTo>
                  <a:lnTo>
                    <a:pt x="32279" y="14097"/>
                  </a:lnTo>
                  <a:cubicBezTo>
                    <a:pt x="32863" y="13513"/>
                    <a:pt x="33096" y="12637"/>
                    <a:pt x="32863" y="11762"/>
                  </a:cubicBezTo>
                  <a:cubicBezTo>
                    <a:pt x="32571" y="11003"/>
                    <a:pt x="31929" y="10361"/>
                    <a:pt x="31053" y="10244"/>
                  </a:cubicBezTo>
                  <a:lnTo>
                    <a:pt x="22473" y="9018"/>
                  </a:lnTo>
                  <a:lnTo>
                    <a:pt x="18620" y="1138"/>
                  </a:lnTo>
                  <a:cubicBezTo>
                    <a:pt x="18270" y="380"/>
                    <a:pt x="17453" y="0"/>
                    <a:pt x="16628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4"/>
            <p:cNvSpPr/>
            <p:nvPr/>
          </p:nvSpPr>
          <p:spPr>
            <a:xfrm>
              <a:off x="5142300" y="2483925"/>
              <a:ext cx="453850" cy="449475"/>
            </a:xfrm>
            <a:custGeom>
              <a:rect b="b" l="l" r="r" t="t"/>
              <a:pathLst>
                <a:path extrusionOk="0" h="17979" w="18154">
                  <a:moveTo>
                    <a:pt x="0" y="0"/>
                  </a:moveTo>
                  <a:lnTo>
                    <a:pt x="0" y="17978"/>
                  </a:lnTo>
                  <a:lnTo>
                    <a:pt x="18153" y="17978"/>
                  </a:lnTo>
                  <a:lnTo>
                    <a:pt x="18153" y="2218"/>
                  </a:lnTo>
                  <a:cubicBezTo>
                    <a:pt x="18153" y="992"/>
                    <a:pt x="17103" y="0"/>
                    <a:pt x="15877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4239000" y="2257725"/>
              <a:ext cx="789500" cy="677125"/>
            </a:xfrm>
            <a:custGeom>
              <a:rect b="b" l="l" r="r" t="t"/>
              <a:pathLst>
                <a:path extrusionOk="0" h="27085" w="31580">
                  <a:moveTo>
                    <a:pt x="2277" y="1"/>
                  </a:moveTo>
                  <a:cubicBezTo>
                    <a:pt x="993" y="1"/>
                    <a:pt x="1" y="993"/>
                    <a:pt x="1" y="2277"/>
                  </a:cubicBezTo>
                  <a:lnTo>
                    <a:pt x="1" y="27085"/>
                  </a:lnTo>
                  <a:lnTo>
                    <a:pt x="31579" y="27085"/>
                  </a:lnTo>
                  <a:lnTo>
                    <a:pt x="31579" y="2277"/>
                  </a:lnTo>
                  <a:cubicBezTo>
                    <a:pt x="31579" y="993"/>
                    <a:pt x="30587" y="1"/>
                    <a:pt x="29303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3671350" y="3047200"/>
              <a:ext cx="1924800" cy="230575"/>
            </a:xfrm>
            <a:custGeom>
              <a:rect b="b" l="l" r="r" t="t"/>
              <a:pathLst>
                <a:path extrusionOk="0" h="9223" w="76992">
                  <a:moveTo>
                    <a:pt x="1" y="0"/>
                  </a:moveTo>
                  <a:lnTo>
                    <a:pt x="1" y="6946"/>
                  </a:lnTo>
                  <a:cubicBezTo>
                    <a:pt x="1" y="8172"/>
                    <a:pt x="1051" y="9223"/>
                    <a:pt x="2277" y="9223"/>
                  </a:cubicBezTo>
                  <a:lnTo>
                    <a:pt x="74715" y="9223"/>
                  </a:lnTo>
                  <a:cubicBezTo>
                    <a:pt x="75941" y="9223"/>
                    <a:pt x="76991" y="8172"/>
                    <a:pt x="76991" y="6946"/>
                  </a:cubicBezTo>
                  <a:lnTo>
                    <a:pt x="76991" y="0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3671350" y="2596275"/>
              <a:ext cx="453875" cy="340050"/>
            </a:xfrm>
            <a:custGeom>
              <a:rect b="b" l="l" r="r" t="t"/>
              <a:pathLst>
                <a:path extrusionOk="0" h="13602" w="18155">
                  <a:moveTo>
                    <a:pt x="2277" y="1"/>
                  </a:moveTo>
                  <a:cubicBezTo>
                    <a:pt x="1051" y="1"/>
                    <a:pt x="1" y="1051"/>
                    <a:pt x="1" y="2277"/>
                  </a:cubicBezTo>
                  <a:lnTo>
                    <a:pt x="1" y="13601"/>
                  </a:lnTo>
                  <a:lnTo>
                    <a:pt x="18154" y="13601"/>
                  </a:lnTo>
                  <a:lnTo>
                    <a:pt x="18154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6502888" y="1924709"/>
            <a:ext cx="472533" cy="473852"/>
            <a:chOff x="1869175" y="3274825"/>
            <a:chExt cx="1567275" cy="1571650"/>
          </a:xfrm>
        </p:grpSpPr>
        <p:sp>
          <p:nvSpPr>
            <p:cNvPr id="1214" name="Google Shape;1214;p24"/>
            <p:cNvSpPr/>
            <p:nvPr/>
          </p:nvSpPr>
          <p:spPr>
            <a:xfrm>
              <a:off x="2698025" y="4003000"/>
              <a:ext cx="738425" cy="840575"/>
            </a:xfrm>
            <a:custGeom>
              <a:rect b="b" l="l" r="r" t="t"/>
              <a:pathLst>
                <a:path extrusionOk="0" h="33623" w="29537">
                  <a:moveTo>
                    <a:pt x="18387" y="1"/>
                  </a:moveTo>
                  <a:lnTo>
                    <a:pt x="1" y="14652"/>
                  </a:lnTo>
                  <a:lnTo>
                    <a:pt x="1" y="33622"/>
                  </a:lnTo>
                  <a:lnTo>
                    <a:pt x="16403" y="19905"/>
                  </a:lnTo>
                  <a:lnTo>
                    <a:pt x="23232" y="26618"/>
                  </a:lnTo>
                  <a:lnTo>
                    <a:pt x="20314" y="26618"/>
                  </a:lnTo>
                  <a:cubicBezTo>
                    <a:pt x="19321" y="26618"/>
                    <a:pt x="18504" y="27435"/>
                    <a:pt x="18504" y="28427"/>
                  </a:cubicBezTo>
                  <a:cubicBezTo>
                    <a:pt x="18504" y="29478"/>
                    <a:pt x="19321" y="30295"/>
                    <a:pt x="20314" y="30295"/>
                  </a:cubicBezTo>
                  <a:lnTo>
                    <a:pt x="27727" y="30295"/>
                  </a:lnTo>
                  <a:cubicBezTo>
                    <a:pt x="28719" y="30295"/>
                    <a:pt x="29536" y="29478"/>
                    <a:pt x="29536" y="28427"/>
                  </a:cubicBezTo>
                  <a:lnTo>
                    <a:pt x="29536" y="21073"/>
                  </a:lnTo>
                  <a:cubicBezTo>
                    <a:pt x="29478" y="20139"/>
                    <a:pt x="28661" y="19321"/>
                    <a:pt x="27610" y="19321"/>
                  </a:cubicBezTo>
                  <a:cubicBezTo>
                    <a:pt x="26618" y="19321"/>
                    <a:pt x="25800" y="20139"/>
                    <a:pt x="25800" y="21189"/>
                  </a:cubicBezTo>
                  <a:lnTo>
                    <a:pt x="25800" y="24108"/>
                  </a:lnTo>
                  <a:lnTo>
                    <a:pt x="18387" y="16695"/>
                  </a:lnTo>
                  <a:lnTo>
                    <a:pt x="18387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1869175" y="4003000"/>
              <a:ext cx="738400" cy="843475"/>
            </a:xfrm>
            <a:custGeom>
              <a:rect b="b" l="l" r="r" t="t"/>
              <a:pathLst>
                <a:path extrusionOk="0" h="33739" w="29536">
                  <a:moveTo>
                    <a:pt x="11091" y="1"/>
                  </a:moveTo>
                  <a:lnTo>
                    <a:pt x="11091" y="16695"/>
                  </a:lnTo>
                  <a:lnTo>
                    <a:pt x="3678" y="24108"/>
                  </a:lnTo>
                  <a:lnTo>
                    <a:pt x="3678" y="21189"/>
                  </a:lnTo>
                  <a:cubicBezTo>
                    <a:pt x="3678" y="20139"/>
                    <a:pt x="2860" y="19321"/>
                    <a:pt x="1810" y="19321"/>
                  </a:cubicBezTo>
                  <a:cubicBezTo>
                    <a:pt x="817" y="19321"/>
                    <a:pt x="0" y="20139"/>
                    <a:pt x="0" y="21189"/>
                  </a:cubicBezTo>
                  <a:lnTo>
                    <a:pt x="0" y="28544"/>
                  </a:lnTo>
                  <a:cubicBezTo>
                    <a:pt x="0" y="29536"/>
                    <a:pt x="817" y="30353"/>
                    <a:pt x="1810" y="30353"/>
                  </a:cubicBezTo>
                  <a:lnTo>
                    <a:pt x="9223" y="30353"/>
                  </a:lnTo>
                  <a:cubicBezTo>
                    <a:pt x="10215" y="30353"/>
                    <a:pt x="11032" y="29536"/>
                    <a:pt x="11032" y="28544"/>
                  </a:cubicBezTo>
                  <a:cubicBezTo>
                    <a:pt x="11032" y="27493"/>
                    <a:pt x="10215" y="26735"/>
                    <a:pt x="9223" y="26735"/>
                  </a:cubicBezTo>
                  <a:lnTo>
                    <a:pt x="6304" y="26735"/>
                  </a:lnTo>
                  <a:lnTo>
                    <a:pt x="13134" y="20022"/>
                  </a:lnTo>
                  <a:lnTo>
                    <a:pt x="29536" y="33739"/>
                  </a:lnTo>
                  <a:lnTo>
                    <a:pt x="29536" y="14769"/>
                  </a:lnTo>
                  <a:lnTo>
                    <a:pt x="11091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2191675" y="3274825"/>
              <a:ext cx="919350" cy="1014225"/>
            </a:xfrm>
            <a:custGeom>
              <a:rect b="b" l="l" r="r" t="t"/>
              <a:pathLst>
                <a:path extrusionOk="0" h="40569" w="36774">
                  <a:moveTo>
                    <a:pt x="18394" y="1"/>
                  </a:moveTo>
                  <a:cubicBezTo>
                    <a:pt x="17920" y="1"/>
                    <a:pt x="17453" y="176"/>
                    <a:pt x="17103" y="526"/>
                  </a:cubicBezTo>
                  <a:lnTo>
                    <a:pt x="11908" y="5721"/>
                  </a:lnTo>
                  <a:cubicBezTo>
                    <a:pt x="11207" y="6422"/>
                    <a:pt x="11207" y="7589"/>
                    <a:pt x="11908" y="8348"/>
                  </a:cubicBezTo>
                  <a:cubicBezTo>
                    <a:pt x="12287" y="8698"/>
                    <a:pt x="12769" y="8873"/>
                    <a:pt x="13243" y="8873"/>
                  </a:cubicBezTo>
                  <a:cubicBezTo>
                    <a:pt x="13717" y="8873"/>
                    <a:pt x="14184" y="8698"/>
                    <a:pt x="14534" y="8348"/>
                  </a:cubicBezTo>
                  <a:lnTo>
                    <a:pt x="16577" y="6305"/>
                  </a:lnTo>
                  <a:lnTo>
                    <a:pt x="16577" y="12667"/>
                  </a:lnTo>
                  <a:lnTo>
                    <a:pt x="0" y="25917"/>
                  </a:lnTo>
                  <a:lnTo>
                    <a:pt x="18387" y="40568"/>
                  </a:lnTo>
                  <a:lnTo>
                    <a:pt x="36774" y="25917"/>
                  </a:lnTo>
                  <a:lnTo>
                    <a:pt x="20255" y="12667"/>
                  </a:lnTo>
                  <a:lnTo>
                    <a:pt x="20255" y="6305"/>
                  </a:lnTo>
                  <a:lnTo>
                    <a:pt x="22298" y="8348"/>
                  </a:lnTo>
                  <a:cubicBezTo>
                    <a:pt x="22648" y="8698"/>
                    <a:pt x="23115" y="8873"/>
                    <a:pt x="23582" y="8873"/>
                  </a:cubicBezTo>
                  <a:cubicBezTo>
                    <a:pt x="24049" y="8873"/>
                    <a:pt x="24516" y="8698"/>
                    <a:pt x="24866" y="8348"/>
                  </a:cubicBezTo>
                  <a:cubicBezTo>
                    <a:pt x="25625" y="7589"/>
                    <a:pt x="25625" y="6422"/>
                    <a:pt x="24866" y="5721"/>
                  </a:cubicBezTo>
                  <a:lnTo>
                    <a:pt x="19729" y="526"/>
                  </a:lnTo>
                  <a:cubicBezTo>
                    <a:pt x="19350" y="176"/>
                    <a:pt x="18868" y="1"/>
                    <a:pt x="18394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17" name="Google Shape;1217;p2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18" name="Google Shape;1218;p24"/>
          <p:cNvGrpSpPr/>
          <p:nvPr/>
        </p:nvGrpSpPr>
        <p:grpSpPr>
          <a:xfrm>
            <a:off x="2174991" y="2635473"/>
            <a:ext cx="459664" cy="502491"/>
            <a:chOff x="583100" y="3982600"/>
            <a:chExt cx="296175" cy="296175"/>
          </a:xfrm>
        </p:grpSpPr>
        <p:sp>
          <p:nvSpPr>
            <p:cNvPr id="1219" name="Google Shape;1219;p24"/>
            <p:cNvSpPr/>
            <p:nvPr/>
          </p:nvSpPr>
          <p:spPr>
            <a:xfrm>
              <a:off x="694925" y="3982600"/>
              <a:ext cx="70925" cy="68550"/>
            </a:xfrm>
            <a:custGeom>
              <a:rect b="b" l="l" r="r" t="t"/>
              <a:pathLst>
                <a:path extrusionOk="0" h="2742" w="2837">
                  <a:moveTo>
                    <a:pt x="1419" y="1"/>
                  </a:moveTo>
                  <a:cubicBezTo>
                    <a:pt x="631" y="1"/>
                    <a:pt x="1" y="599"/>
                    <a:pt x="1" y="1355"/>
                  </a:cubicBezTo>
                  <a:cubicBezTo>
                    <a:pt x="1" y="2143"/>
                    <a:pt x="631" y="2742"/>
                    <a:pt x="1419" y="2742"/>
                  </a:cubicBezTo>
                  <a:cubicBezTo>
                    <a:pt x="2206" y="2742"/>
                    <a:pt x="2836" y="2143"/>
                    <a:pt x="2836" y="1355"/>
                  </a:cubicBezTo>
                  <a:cubicBezTo>
                    <a:pt x="2836" y="599"/>
                    <a:pt x="2206" y="1"/>
                    <a:pt x="1419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609075" y="4139350"/>
              <a:ext cx="69350" cy="68525"/>
            </a:xfrm>
            <a:custGeom>
              <a:rect b="b" l="l" r="r" t="t"/>
              <a:pathLst>
                <a:path extrusionOk="0" h="2741" w="2774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783925" y="4140125"/>
              <a:ext cx="68550" cy="68550"/>
            </a:xfrm>
            <a:custGeom>
              <a:rect b="b" l="l" r="r" t="t"/>
              <a:pathLst>
                <a:path extrusionOk="0" h="2742" w="2742">
                  <a:moveTo>
                    <a:pt x="1356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11"/>
                    <a:pt x="631" y="2741"/>
                    <a:pt x="1356" y="2741"/>
                  </a:cubicBezTo>
                  <a:cubicBezTo>
                    <a:pt x="2112" y="2741"/>
                    <a:pt x="2742" y="2111"/>
                    <a:pt x="2742" y="1387"/>
                  </a:cubicBezTo>
                  <a:cubicBezTo>
                    <a:pt x="2742" y="631"/>
                    <a:pt x="2112" y="1"/>
                    <a:pt x="1356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4"/>
            <p:cNvSpPr/>
            <p:nvPr/>
          </p:nvSpPr>
          <p:spPr>
            <a:xfrm>
              <a:off x="583100" y="4207075"/>
              <a:ext cx="122100" cy="71700"/>
            </a:xfrm>
            <a:custGeom>
              <a:rect b="b" l="l" r="r" t="t"/>
              <a:pathLst>
                <a:path extrusionOk="0" h="2868" w="4884">
                  <a:moveTo>
                    <a:pt x="819" y="0"/>
                  </a:moveTo>
                  <a:cubicBezTo>
                    <a:pt x="347" y="442"/>
                    <a:pt x="0" y="1072"/>
                    <a:pt x="0" y="1796"/>
                  </a:cubicBezTo>
                  <a:lnTo>
                    <a:pt x="0" y="2521"/>
                  </a:lnTo>
                  <a:cubicBezTo>
                    <a:pt x="0" y="2710"/>
                    <a:pt x="158" y="2867"/>
                    <a:pt x="347" y="2867"/>
                  </a:cubicBezTo>
                  <a:lnTo>
                    <a:pt x="4505" y="2867"/>
                  </a:lnTo>
                  <a:cubicBezTo>
                    <a:pt x="4726" y="2867"/>
                    <a:pt x="4883" y="2710"/>
                    <a:pt x="4883" y="2521"/>
                  </a:cubicBezTo>
                  <a:lnTo>
                    <a:pt x="4883" y="1796"/>
                  </a:lnTo>
                  <a:cubicBezTo>
                    <a:pt x="4883" y="1103"/>
                    <a:pt x="4568" y="442"/>
                    <a:pt x="4033" y="0"/>
                  </a:cubicBezTo>
                  <a:cubicBezTo>
                    <a:pt x="3655" y="473"/>
                    <a:pt x="3088" y="788"/>
                    <a:pt x="2426" y="788"/>
                  </a:cubicBezTo>
                  <a:cubicBezTo>
                    <a:pt x="1796" y="788"/>
                    <a:pt x="1197" y="473"/>
                    <a:pt x="819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24"/>
            <p:cNvSpPr/>
            <p:nvPr/>
          </p:nvSpPr>
          <p:spPr>
            <a:xfrm>
              <a:off x="669725" y="4049550"/>
              <a:ext cx="122900" cy="72475"/>
            </a:xfrm>
            <a:custGeom>
              <a:rect b="b" l="l" r="r" t="t"/>
              <a:pathLst>
                <a:path extrusionOk="0" h="2899" w="4916">
                  <a:moveTo>
                    <a:pt x="851" y="1"/>
                  </a:moveTo>
                  <a:cubicBezTo>
                    <a:pt x="347" y="442"/>
                    <a:pt x="1" y="1103"/>
                    <a:pt x="1" y="1796"/>
                  </a:cubicBezTo>
                  <a:lnTo>
                    <a:pt x="1" y="2552"/>
                  </a:lnTo>
                  <a:cubicBezTo>
                    <a:pt x="1" y="2741"/>
                    <a:pt x="158" y="2899"/>
                    <a:pt x="347" y="2899"/>
                  </a:cubicBezTo>
                  <a:lnTo>
                    <a:pt x="4537" y="2899"/>
                  </a:lnTo>
                  <a:cubicBezTo>
                    <a:pt x="4758" y="2899"/>
                    <a:pt x="4915" y="2741"/>
                    <a:pt x="4915" y="2552"/>
                  </a:cubicBezTo>
                  <a:lnTo>
                    <a:pt x="4915" y="1796"/>
                  </a:lnTo>
                  <a:cubicBezTo>
                    <a:pt x="4915" y="1103"/>
                    <a:pt x="4600" y="442"/>
                    <a:pt x="4065" y="1"/>
                  </a:cubicBezTo>
                  <a:cubicBezTo>
                    <a:pt x="3687" y="473"/>
                    <a:pt x="3088" y="788"/>
                    <a:pt x="2458" y="788"/>
                  </a:cubicBezTo>
                  <a:cubicBezTo>
                    <a:pt x="1828" y="788"/>
                    <a:pt x="1198" y="473"/>
                    <a:pt x="851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757150" y="4207075"/>
              <a:ext cx="122125" cy="71700"/>
            </a:xfrm>
            <a:custGeom>
              <a:rect b="b" l="l" r="r" t="t"/>
              <a:pathLst>
                <a:path extrusionOk="0" h="2868" w="4885">
                  <a:moveTo>
                    <a:pt x="820" y="0"/>
                  </a:moveTo>
                  <a:cubicBezTo>
                    <a:pt x="316" y="442"/>
                    <a:pt x="1" y="1103"/>
                    <a:pt x="1" y="1796"/>
                  </a:cubicBezTo>
                  <a:lnTo>
                    <a:pt x="1" y="2521"/>
                  </a:lnTo>
                  <a:cubicBezTo>
                    <a:pt x="1" y="2710"/>
                    <a:pt x="158" y="2867"/>
                    <a:pt x="347" y="2867"/>
                  </a:cubicBezTo>
                  <a:lnTo>
                    <a:pt x="4506" y="2867"/>
                  </a:lnTo>
                  <a:cubicBezTo>
                    <a:pt x="4727" y="2867"/>
                    <a:pt x="4884" y="2710"/>
                    <a:pt x="4884" y="2521"/>
                  </a:cubicBezTo>
                  <a:lnTo>
                    <a:pt x="4884" y="1796"/>
                  </a:lnTo>
                  <a:cubicBezTo>
                    <a:pt x="4884" y="1103"/>
                    <a:pt x="4569" y="442"/>
                    <a:pt x="4033" y="0"/>
                  </a:cubicBezTo>
                  <a:cubicBezTo>
                    <a:pt x="3655" y="473"/>
                    <a:pt x="3088" y="788"/>
                    <a:pt x="2427" y="788"/>
                  </a:cubicBezTo>
                  <a:cubicBezTo>
                    <a:pt x="1797" y="788"/>
                    <a:pt x="1198" y="473"/>
                    <a:pt x="820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691775" y="4139350"/>
              <a:ext cx="77225" cy="64600"/>
            </a:xfrm>
            <a:custGeom>
              <a:rect b="b" l="l" r="r" t="t"/>
              <a:pathLst>
                <a:path extrusionOk="0" h="2584" w="3089">
                  <a:moveTo>
                    <a:pt x="1198" y="0"/>
                  </a:moveTo>
                  <a:lnTo>
                    <a:pt x="1198" y="882"/>
                  </a:lnTo>
                  <a:lnTo>
                    <a:pt x="1" y="2079"/>
                  </a:lnTo>
                  <a:cubicBezTo>
                    <a:pt x="221" y="2237"/>
                    <a:pt x="284" y="2300"/>
                    <a:pt x="473" y="2583"/>
                  </a:cubicBezTo>
                  <a:lnTo>
                    <a:pt x="1545" y="1575"/>
                  </a:lnTo>
                  <a:lnTo>
                    <a:pt x="2616" y="2583"/>
                  </a:lnTo>
                  <a:cubicBezTo>
                    <a:pt x="2773" y="2394"/>
                    <a:pt x="2931" y="2237"/>
                    <a:pt x="3088" y="2111"/>
                  </a:cubicBezTo>
                  <a:lnTo>
                    <a:pt x="1891" y="882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25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ARC</a:t>
            </a:r>
            <a:r>
              <a:rPr lang="es">
                <a:solidFill>
                  <a:schemeClr val="accent2"/>
                </a:solidFill>
              </a:rPr>
              <a:t>HITECTURE</a:t>
            </a:r>
            <a:endParaRPr>
              <a:solidFill>
                <a:schemeClr val="accent2"/>
              </a:solidFill>
            </a:endParaRPr>
          </a:p>
        </p:txBody>
      </p:sp>
      <p:cxnSp>
        <p:nvCxnSpPr>
          <p:cNvPr id="1231" name="Google Shape;123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32" name="Google Shape;12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400" y="1323700"/>
            <a:ext cx="6801212" cy="358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26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TECHNICAL</a:t>
            </a:r>
            <a:r>
              <a:rPr lang="es">
                <a:solidFill>
                  <a:schemeClr val="accent1"/>
                </a:solidFill>
              </a:rPr>
              <a:t> SPECIFICATIONS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38" name="Google Shape;1238;p26"/>
          <p:cNvSpPr txBox="1"/>
          <p:nvPr/>
        </p:nvSpPr>
        <p:spPr>
          <a:xfrm>
            <a:off x="1057500" y="1299900"/>
            <a:ext cx="70290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-"/>
            </a:pPr>
            <a:r>
              <a:rPr lang="es" sz="180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MongoDB:</a:t>
            </a:r>
            <a:r>
              <a:rPr lang="es"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s" sz="15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Utilizzato per immagazzinare i dati dei nostri utenti e per salvare le chat dei gruppi.</a:t>
            </a:r>
            <a:endParaRPr sz="15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-"/>
            </a:pPr>
            <a:r>
              <a:rPr lang="es" sz="180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Amazon Personalize: </a:t>
            </a:r>
            <a:r>
              <a:rPr lang="es" sz="15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Utilizzato per generare un profilo individuale, salvando le preferenze dei video.</a:t>
            </a:r>
            <a:endParaRPr sz="15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Light"/>
              <a:buChar char="-"/>
            </a:pPr>
            <a:r>
              <a:rPr lang="es" sz="180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Amazon Cognito:</a:t>
            </a:r>
            <a:r>
              <a:rPr lang="es" sz="160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s" sz="15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Gestione login e creazione degli utenti.</a:t>
            </a:r>
            <a:endParaRPr sz="15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