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92" r:id="rId6"/>
    <p:sldId id="261" r:id="rId7"/>
    <p:sldId id="293" r:id="rId8"/>
    <p:sldId id="263" r:id="rId9"/>
    <p:sldId id="294" r:id="rId10"/>
    <p:sldId id="295" r:id="rId11"/>
    <p:sldId id="297" r:id="rId12"/>
    <p:sldId id="298" r:id="rId13"/>
    <p:sldId id="299" r:id="rId14"/>
    <p:sldId id="291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Chakra Petch Medium" panose="020B0604020202020204" charset="-34"/>
      <p:regular r:id="rId18"/>
      <p:bold r:id="rId19"/>
      <p:italic r:id="rId20"/>
      <p:boldItalic r:id="rId21"/>
    </p:embeddedFont>
    <p:embeddedFont>
      <p:font typeface="Fira Code" panose="020B0809050000020004" pitchFamily="49" charset="0"/>
      <p:regular r:id="rId22"/>
      <p:bold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13A"/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5374A2-E406-4BF3-8D4A-1AC7F14A2B2C}">
  <a:tblStyle styleId="{EA5374A2-E406-4BF3-8D4A-1AC7F14A2B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05" autoAdjust="0"/>
  </p:normalViewPr>
  <p:slideViewPr>
    <p:cSldViewPr snapToGrid="0">
      <p:cViewPr varScale="1">
        <p:scale>
          <a:sx n="102" d="100"/>
          <a:sy n="102" d="100"/>
        </p:scale>
        <p:origin x="18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u Grăjdeanu" userId="360c503b7b00ab4e" providerId="LiveId" clId="{13F50495-F250-4445-BC8D-15FAFFF97B6E}"/>
    <pc:docChg chg="undo redo custSel addSld delSld modSld sldOrd">
      <pc:chgData name="Alexandru Grăjdeanu" userId="360c503b7b00ab4e" providerId="LiveId" clId="{13F50495-F250-4445-BC8D-15FAFFF97B6E}" dt="2024-12-05T12:05:04.939" v="2159" actId="1076"/>
      <pc:docMkLst>
        <pc:docMk/>
      </pc:docMkLst>
      <pc:sldChg chg="modSp mod">
        <pc:chgData name="Alexandru Grăjdeanu" userId="360c503b7b00ab4e" providerId="LiveId" clId="{13F50495-F250-4445-BC8D-15FAFFF97B6E}" dt="2024-11-23T15:13:51.521" v="1963" actId="20577"/>
        <pc:sldMkLst>
          <pc:docMk/>
          <pc:sldMk cId="0" sldId="256"/>
        </pc:sldMkLst>
        <pc:spChg chg="mod">
          <ac:chgData name="Alexandru Grăjdeanu" userId="360c503b7b00ab4e" providerId="LiveId" clId="{13F50495-F250-4445-BC8D-15FAFFF97B6E}" dt="2024-11-23T15:13:51.521" v="1963" actId="20577"/>
          <ac:spMkLst>
            <pc:docMk/>
            <pc:sldMk cId="0" sldId="256"/>
            <ac:spMk id="660" creationId="{00000000-0000-0000-0000-000000000000}"/>
          </ac:spMkLst>
        </pc:spChg>
      </pc:sldChg>
      <pc:sldChg chg="del">
        <pc:chgData name="Alexandru Grăjdeanu" userId="360c503b7b00ab4e" providerId="LiveId" clId="{13F50495-F250-4445-BC8D-15FAFFF97B6E}" dt="2024-11-22T12:25:27.865" v="324" actId="47"/>
        <pc:sldMkLst>
          <pc:docMk/>
          <pc:sldMk cId="0" sldId="257"/>
        </pc:sldMkLst>
      </pc:sldChg>
      <pc:sldChg chg="modSp mod modNotesTx">
        <pc:chgData name="Alexandru Grăjdeanu" userId="360c503b7b00ab4e" providerId="LiveId" clId="{13F50495-F250-4445-BC8D-15FAFFF97B6E}" dt="2024-12-05T08:24:41.353" v="2152" actId="20577"/>
        <pc:sldMkLst>
          <pc:docMk/>
          <pc:sldMk cId="0" sldId="258"/>
        </pc:sldMkLst>
        <pc:spChg chg="mod">
          <ac:chgData name="Alexandru Grăjdeanu" userId="360c503b7b00ab4e" providerId="LiveId" clId="{13F50495-F250-4445-BC8D-15FAFFF97B6E}" dt="2024-11-23T15:13:18.019" v="1926" actId="2711"/>
          <ac:spMkLst>
            <pc:docMk/>
            <pc:sldMk cId="0" sldId="258"/>
            <ac:spMk id="733" creationId="{00000000-0000-0000-0000-000000000000}"/>
          </ac:spMkLst>
        </pc:spChg>
      </pc:sldChg>
      <pc:sldChg chg="modSp mod modNotesTx">
        <pc:chgData name="Alexandru Grăjdeanu" userId="360c503b7b00ab4e" providerId="LiveId" clId="{13F50495-F250-4445-BC8D-15FAFFF97B6E}" dt="2024-12-04T14:40:54.781" v="2143" actId="20577"/>
        <pc:sldMkLst>
          <pc:docMk/>
          <pc:sldMk cId="0" sldId="259"/>
        </pc:sldMkLst>
        <pc:spChg chg="mod">
          <ac:chgData name="Alexandru Grăjdeanu" userId="360c503b7b00ab4e" providerId="LiveId" clId="{13F50495-F250-4445-BC8D-15FAFFF97B6E}" dt="2024-11-22T14:35:02.027" v="1734" actId="20577"/>
          <ac:spMkLst>
            <pc:docMk/>
            <pc:sldMk cId="0" sldId="259"/>
            <ac:spMk id="739" creationId="{00000000-0000-0000-0000-000000000000}"/>
          </ac:spMkLst>
        </pc:spChg>
        <pc:spChg chg="mod">
          <ac:chgData name="Alexandru Grăjdeanu" userId="360c503b7b00ab4e" providerId="LiveId" clId="{13F50495-F250-4445-BC8D-15FAFFF97B6E}" dt="2024-11-23T15:13:07.809" v="1925" actId="2711"/>
          <ac:spMkLst>
            <pc:docMk/>
            <pc:sldMk cId="0" sldId="259"/>
            <ac:spMk id="740" creationId="{00000000-0000-0000-0000-000000000000}"/>
          </ac:spMkLst>
        </pc:spChg>
      </pc:sldChg>
      <pc:sldChg chg="modSp mod">
        <pc:chgData name="Alexandru Grăjdeanu" userId="360c503b7b00ab4e" providerId="LiveId" clId="{13F50495-F250-4445-BC8D-15FAFFF97B6E}" dt="2024-11-23T15:12:59.686" v="1924" actId="2711"/>
        <pc:sldMkLst>
          <pc:docMk/>
          <pc:sldMk cId="0" sldId="260"/>
        </pc:sldMkLst>
        <pc:spChg chg="mod">
          <ac:chgData name="Alexandru Grăjdeanu" userId="360c503b7b00ab4e" providerId="LiveId" clId="{13F50495-F250-4445-BC8D-15FAFFF97B6E}" dt="2024-11-23T15:12:50.842" v="1923" actId="2711"/>
          <ac:spMkLst>
            <pc:docMk/>
            <pc:sldMk cId="0" sldId="260"/>
            <ac:spMk id="791" creationId="{00000000-0000-0000-0000-000000000000}"/>
          </ac:spMkLst>
        </pc:spChg>
        <pc:spChg chg="mod">
          <ac:chgData name="Alexandru Grăjdeanu" userId="360c503b7b00ab4e" providerId="LiveId" clId="{13F50495-F250-4445-BC8D-15FAFFF97B6E}" dt="2024-11-23T15:12:59.686" v="1924" actId="2711"/>
          <ac:spMkLst>
            <pc:docMk/>
            <pc:sldMk cId="0" sldId="260"/>
            <ac:spMk id="794" creationId="{00000000-0000-0000-0000-000000000000}"/>
          </ac:spMkLst>
        </pc:spChg>
      </pc:sldChg>
      <pc:sldChg chg="modSp mod">
        <pc:chgData name="Alexandru Grăjdeanu" userId="360c503b7b00ab4e" providerId="LiveId" clId="{13F50495-F250-4445-BC8D-15FAFFF97B6E}" dt="2024-11-23T15:12:40.559" v="1922" actId="2711"/>
        <pc:sldMkLst>
          <pc:docMk/>
          <pc:sldMk cId="0" sldId="261"/>
        </pc:sldMkLst>
        <pc:spChg chg="mod">
          <ac:chgData name="Alexandru Grăjdeanu" userId="360c503b7b00ab4e" providerId="LiveId" clId="{13F50495-F250-4445-BC8D-15FAFFF97B6E}" dt="2024-11-22T12:28:23.907" v="332" actId="1076"/>
          <ac:spMkLst>
            <pc:docMk/>
            <pc:sldMk cId="0" sldId="261"/>
            <ac:spMk id="814" creationId="{00000000-0000-0000-0000-000000000000}"/>
          </ac:spMkLst>
        </pc:spChg>
        <pc:spChg chg="mod">
          <ac:chgData name="Alexandru Grăjdeanu" userId="360c503b7b00ab4e" providerId="LiveId" clId="{13F50495-F250-4445-BC8D-15FAFFF97B6E}" dt="2024-11-23T15:12:40.559" v="1922" actId="2711"/>
          <ac:spMkLst>
            <pc:docMk/>
            <pc:sldMk cId="0" sldId="261"/>
            <ac:spMk id="815" creationId="{00000000-0000-0000-0000-000000000000}"/>
          </ac:spMkLst>
        </pc:spChg>
      </pc:sldChg>
      <pc:sldChg chg="del">
        <pc:chgData name="Alexandru Grăjdeanu" userId="360c503b7b00ab4e" providerId="LiveId" clId="{13F50495-F250-4445-BC8D-15FAFFF97B6E}" dt="2024-11-22T14:18:21.974" v="1591" actId="47"/>
        <pc:sldMkLst>
          <pc:docMk/>
          <pc:sldMk cId="0" sldId="262"/>
        </pc:sldMkLst>
      </pc:sldChg>
      <pc:sldChg chg="addSp delSp modSp mod ord">
        <pc:chgData name="Alexandru Grăjdeanu" userId="360c503b7b00ab4e" providerId="LiveId" clId="{13F50495-F250-4445-BC8D-15FAFFF97B6E}" dt="2024-11-22T13:43:21.600" v="1387" actId="14734"/>
        <pc:sldMkLst>
          <pc:docMk/>
          <pc:sldMk cId="0" sldId="263"/>
        </pc:sldMkLst>
        <pc:spChg chg="mod">
          <ac:chgData name="Alexandru Grăjdeanu" userId="360c503b7b00ab4e" providerId="LiveId" clId="{13F50495-F250-4445-BC8D-15FAFFF97B6E}" dt="2024-11-22T13:36:49.537" v="1181" actId="20577"/>
          <ac:spMkLst>
            <pc:docMk/>
            <pc:sldMk cId="0" sldId="263"/>
            <ac:spMk id="851" creationId="{00000000-0000-0000-0000-000000000000}"/>
          </ac:spMkLst>
        </pc:spChg>
        <pc:spChg chg="del mod">
          <ac:chgData name="Alexandru Grăjdeanu" userId="360c503b7b00ab4e" providerId="LiveId" clId="{13F50495-F250-4445-BC8D-15FAFFF97B6E}" dt="2024-11-22T13:40:01.907" v="1208" actId="478"/>
          <ac:spMkLst>
            <pc:docMk/>
            <pc:sldMk cId="0" sldId="263"/>
            <ac:spMk id="852" creationId="{00000000-0000-0000-0000-000000000000}"/>
          </ac:spMkLst>
        </pc:spChg>
        <pc:grpChg chg="del">
          <ac:chgData name="Alexandru Grăjdeanu" userId="360c503b7b00ab4e" providerId="LiveId" clId="{13F50495-F250-4445-BC8D-15FAFFF97B6E}" dt="2024-11-22T13:39:29.516" v="1204" actId="478"/>
          <ac:grpSpMkLst>
            <pc:docMk/>
            <pc:sldMk cId="0" sldId="263"/>
            <ac:grpSpMk id="853" creationId="{00000000-0000-0000-0000-000000000000}"/>
          </ac:grpSpMkLst>
        </pc:grpChg>
        <pc:graphicFrameChg chg="add mod">
          <ac:chgData name="Alexandru Grăjdeanu" userId="360c503b7b00ab4e" providerId="LiveId" clId="{13F50495-F250-4445-BC8D-15FAFFF97B6E}" dt="2024-11-22T13:39:38.580" v="1206"/>
          <ac:graphicFrameMkLst>
            <pc:docMk/>
            <pc:sldMk cId="0" sldId="263"/>
            <ac:graphicFrameMk id="2" creationId="{0A450751-27D3-D151-0808-B5BB4BA1A9F0}"/>
          </ac:graphicFrameMkLst>
        </pc:graphicFrameChg>
        <pc:graphicFrameChg chg="add mod modGraphic">
          <ac:chgData name="Alexandru Grăjdeanu" userId="360c503b7b00ab4e" providerId="LiveId" clId="{13F50495-F250-4445-BC8D-15FAFFF97B6E}" dt="2024-11-22T13:43:21.600" v="1387" actId="14734"/>
          <ac:graphicFrameMkLst>
            <pc:docMk/>
            <pc:sldMk cId="0" sldId="263"/>
            <ac:graphicFrameMk id="3" creationId="{0AF5F3B9-5745-5578-CB3C-3C1C07732B5A}"/>
          </ac:graphicFrameMkLst>
        </pc:graphicFrameChg>
      </pc:sldChg>
      <pc:sldChg chg="del">
        <pc:chgData name="Alexandru Grăjdeanu" userId="360c503b7b00ab4e" providerId="LiveId" clId="{13F50495-F250-4445-BC8D-15FAFFF97B6E}" dt="2024-11-22T14:18:22.694" v="1592" actId="47"/>
        <pc:sldMkLst>
          <pc:docMk/>
          <pc:sldMk cId="0" sldId="264"/>
        </pc:sldMkLst>
      </pc:sldChg>
      <pc:sldChg chg="del">
        <pc:chgData name="Alexandru Grăjdeanu" userId="360c503b7b00ab4e" providerId="LiveId" clId="{13F50495-F250-4445-BC8D-15FAFFF97B6E}" dt="2024-11-22T14:18:23.093" v="1593" actId="47"/>
        <pc:sldMkLst>
          <pc:docMk/>
          <pc:sldMk cId="0" sldId="265"/>
        </pc:sldMkLst>
      </pc:sldChg>
      <pc:sldChg chg="del">
        <pc:chgData name="Alexandru Grăjdeanu" userId="360c503b7b00ab4e" providerId="LiveId" clId="{13F50495-F250-4445-BC8D-15FAFFF97B6E}" dt="2024-11-22T14:18:23.469" v="1594" actId="47"/>
        <pc:sldMkLst>
          <pc:docMk/>
          <pc:sldMk cId="0" sldId="266"/>
        </pc:sldMkLst>
      </pc:sldChg>
      <pc:sldChg chg="del">
        <pc:chgData name="Alexandru Grăjdeanu" userId="360c503b7b00ab4e" providerId="LiveId" clId="{13F50495-F250-4445-BC8D-15FAFFF97B6E}" dt="2024-11-22T14:18:24.098" v="1595" actId="47"/>
        <pc:sldMkLst>
          <pc:docMk/>
          <pc:sldMk cId="0" sldId="267"/>
        </pc:sldMkLst>
      </pc:sldChg>
      <pc:sldChg chg="del">
        <pc:chgData name="Alexandru Grăjdeanu" userId="360c503b7b00ab4e" providerId="LiveId" clId="{13F50495-F250-4445-BC8D-15FAFFF97B6E}" dt="2024-11-22T14:18:24.594" v="1596" actId="47"/>
        <pc:sldMkLst>
          <pc:docMk/>
          <pc:sldMk cId="0" sldId="268"/>
        </pc:sldMkLst>
      </pc:sldChg>
      <pc:sldChg chg="del">
        <pc:chgData name="Alexandru Grăjdeanu" userId="360c503b7b00ab4e" providerId="LiveId" clId="{13F50495-F250-4445-BC8D-15FAFFF97B6E}" dt="2024-11-22T14:18:25.035" v="1597" actId="47"/>
        <pc:sldMkLst>
          <pc:docMk/>
          <pc:sldMk cId="0" sldId="269"/>
        </pc:sldMkLst>
      </pc:sldChg>
      <pc:sldChg chg="del">
        <pc:chgData name="Alexandru Grăjdeanu" userId="360c503b7b00ab4e" providerId="LiveId" clId="{13F50495-F250-4445-BC8D-15FAFFF97B6E}" dt="2024-11-22T14:18:25.417" v="1598" actId="47"/>
        <pc:sldMkLst>
          <pc:docMk/>
          <pc:sldMk cId="0" sldId="270"/>
        </pc:sldMkLst>
      </pc:sldChg>
      <pc:sldChg chg="del">
        <pc:chgData name="Alexandru Grăjdeanu" userId="360c503b7b00ab4e" providerId="LiveId" clId="{13F50495-F250-4445-BC8D-15FAFFF97B6E}" dt="2024-11-22T14:18:25.835" v="1599" actId="47"/>
        <pc:sldMkLst>
          <pc:docMk/>
          <pc:sldMk cId="0" sldId="271"/>
        </pc:sldMkLst>
      </pc:sldChg>
      <pc:sldChg chg="del">
        <pc:chgData name="Alexandru Grăjdeanu" userId="360c503b7b00ab4e" providerId="LiveId" clId="{13F50495-F250-4445-BC8D-15FAFFF97B6E}" dt="2024-11-22T14:18:26.205" v="1600" actId="47"/>
        <pc:sldMkLst>
          <pc:docMk/>
          <pc:sldMk cId="0" sldId="272"/>
        </pc:sldMkLst>
      </pc:sldChg>
      <pc:sldChg chg="del">
        <pc:chgData name="Alexandru Grăjdeanu" userId="360c503b7b00ab4e" providerId="LiveId" clId="{13F50495-F250-4445-BC8D-15FAFFF97B6E}" dt="2024-11-22T14:18:26.531" v="1601" actId="47"/>
        <pc:sldMkLst>
          <pc:docMk/>
          <pc:sldMk cId="0" sldId="273"/>
        </pc:sldMkLst>
      </pc:sldChg>
      <pc:sldChg chg="del">
        <pc:chgData name="Alexandru Grăjdeanu" userId="360c503b7b00ab4e" providerId="LiveId" clId="{13F50495-F250-4445-BC8D-15FAFFF97B6E}" dt="2024-11-22T14:18:26.724" v="1602" actId="47"/>
        <pc:sldMkLst>
          <pc:docMk/>
          <pc:sldMk cId="0" sldId="274"/>
        </pc:sldMkLst>
      </pc:sldChg>
      <pc:sldChg chg="del">
        <pc:chgData name="Alexandru Grăjdeanu" userId="360c503b7b00ab4e" providerId="LiveId" clId="{13F50495-F250-4445-BC8D-15FAFFF97B6E}" dt="2024-11-22T14:18:26.932" v="1603" actId="47"/>
        <pc:sldMkLst>
          <pc:docMk/>
          <pc:sldMk cId="0" sldId="275"/>
        </pc:sldMkLst>
      </pc:sldChg>
      <pc:sldChg chg="del">
        <pc:chgData name="Alexandru Grăjdeanu" userId="360c503b7b00ab4e" providerId="LiveId" clId="{13F50495-F250-4445-BC8D-15FAFFF97B6E}" dt="2024-11-22T14:18:27.117" v="1604" actId="47"/>
        <pc:sldMkLst>
          <pc:docMk/>
          <pc:sldMk cId="0" sldId="276"/>
        </pc:sldMkLst>
      </pc:sldChg>
      <pc:sldChg chg="del">
        <pc:chgData name="Alexandru Grăjdeanu" userId="360c503b7b00ab4e" providerId="LiveId" clId="{13F50495-F250-4445-BC8D-15FAFFF97B6E}" dt="2024-11-22T14:18:27.260" v="1605" actId="47"/>
        <pc:sldMkLst>
          <pc:docMk/>
          <pc:sldMk cId="0" sldId="277"/>
        </pc:sldMkLst>
      </pc:sldChg>
      <pc:sldChg chg="del">
        <pc:chgData name="Alexandru Grăjdeanu" userId="360c503b7b00ab4e" providerId="LiveId" clId="{13F50495-F250-4445-BC8D-15FAFFF97B6E}" dt="2024-11-22T14:18:27.454" v="1606" actId="47"/>
        <pc:sldMkLst>
          <pc:docMk/>
          <pc:sldMk cId="0" sldId="278"/>
        </pc:sldMkLst>
      </pc:sldChg>
      <pc:sldChg chg="del">
        <pc:chgData name="Alexandru Grăjdeanu" userId="360c503b7b00ab4e" providerId="LiveId" clId="{13F50495-F250-4445-BC8D-15FAFFF97B6E}" dt="2024-11-22T14:18:27.615" v="1607" actId="47"/>
        <pc:sldMkLst>
          <pc:docMk/>
          <pc:sldMk cId="0" sldId="279"/>
        </pc:sldMkLst>
      </pc:sldChg>
      <pc:sldChg chg="del">
        <pc:chgData name="Alexandru Grăjdeanu" userId="360c503b7b00ab4e" providerId="LiveId" clId="{13F50495-F250-4445-BC8D-15FAFFF97B6E}" dt="2024-11-22T14:18:27.781" v="1608" actId="47"/>
        <pc:sldMkLst>
          <pc:docMk/>
          <pc:sldMk cId="0" sldId="280"/>
        </pc:sldMkLst>
      </pc:sldChg>
      <pc:sldChg chg="del">
        <pc:chgData name="Alexandru Grăjdeanu" userId="360c503b7b00ab4e" providerId="LiveId" clId="{13F50495-F250-4445-BC8D-15FAFFF97B6E}" dt="2024-11-22T14:18:28.477" v="1609" actId="47"/>
        <pc:sldMkLst>
          <pc:docMk/>
          <pc:sldMk cId="0" sldId="281"/>
        </pc:sldMkLst>
      </pc:sldChg>
      <pc:sldChg chg="del">
        <pc:chgData name="Alexandru Grăjdeanu" userId="360c503b7b00ab4e" providerId="LiveId" clId="{13F50495-F250-4445-BC8D-15FAFFF97B6E}" dt="2024-11-22T14:18:29.002" v="1610" actId="47"/>
        <pc:sldMkLst>
          <pc:docMk/>
          <pc:sldMk cId="0" sldId="282"/>
        </pc:sldMkLst>
      </pc:sldChg>
      <pc:sldChg chg="del">
        <pc:chgData name="Alexandru Grăjdeanu" userId="360c503b7b00ab4e" providerId="LiveId" clId="{13F50495-F250-4445-BC8D-15FAFFF97B6E}" dt="2024-11-22T14:18:29.443" v="1611" actId="47"/>
        <pc:sldMkLst>
          <pc:docMk/>
          <pc:sldMk cId="0" sldId="283"/>
        </pc:sldMkLst>
      </pc:sldChg>
      <pc:sldChg chg="del">
        <pc:chgData name="Alexandru Grăjdeanu" userId="360c503b7b00ab4e" providerId="LiveId" clId="{13F50495-F250-4445-BC8D-15FAFFF97B6E}" dt="2024-11-22T14:18:29.989" v="1612" actId="47"/>
        <pc:sldMkLst>
          <pc:docMk/>
          <pc:sldMk cId="0" sldId="284"/>
        </pc:sldMkLst>
      </pc:sldChg>
      <pc:sldChg chg="del">
        <pc:chgData name="Alexandru Grăjdeanu" userId="360c503b7b00ab4e" providerId="LiveId" clId="{13F50495-F250-4445-BC8D-15FAFFF97B6E}" dt="2024-11-22T14:18:30.467" v="1613" actId="47"/>
        <pc:sldMkLst>
          <pc:docMk/>
          <pc:sldMk cId="0" sldId="285"/>
        </pc:sldMkLst>
      </pc:sldChg>
      <pc:sldChg chg="del">
        <pc:chgData name="Alexandru Grăjdeanu" userId="360c503b7b00ab4e" providerId="LiveId" clId="{13F50495-F250-4445-BC8D-15FAFFF97B6E}" dt="2024-11-22T14:18:30.987" v="1614" actId="47"/>
        <pc:sldMkLst>
          <pc:docMk/>
          <pc:sldMk cId="0" sldId="286"/>
        </pc:sldMkLst>
      </pc:sldChg>
      <pc:sldChg chg="del">
        <pc:chgData name="Alexandru Grăjdeanu" userId="360c503b7b00ab4e" providerId="LiveId" clId="{13F50495-F250-4445-BC8D-15FAFFF97B6E}" dt="2024-11-22T14:18:31.504" v="1615" actId="47"/>
        <pc:sldMkLst>
          <pc:docMk/>
          <pc:sldMk cId="0" sldId="287"/>
        </pc:sldMkLst>
      </pc:sldChg>
      <pc:sldChg chg="del">
        <pc:chgData name="Alexandru Grăjdeanu" userId="360c503b7b00ab4e" providerId="LiveId" clId="{13F50495-F250-4445-BC8D-15FAFFF97B6E}" dt="2024-11-22T14:18:31.939" v="1616" actId="47"/>
        <pc:sldMkLst>
          <pc:docMk/>
          <pc:sldMk cId="0" sldId="288"/>
        </pc:sldMkLst>
      </pc:sldChg>
      <pc:sldChg chg="del">
        <pc:chgData name="Alexandru Grăjdeanu" userId="360c503b7b00ab4e" providerId="LiveId" clId="{13F50495-F250-4445-BC8D-15FAFFF97B6E}" dt="2024-11-22T14:18:33.071" v="1617" actId="47"/>
        <pc:sldMkLst>
          <pc:docMk/>
          <pc:sldMk cId="0" sldId="289"/>
        </pc:sldMkLst>
      </pc:sldChg>
      <pc:sldChg chg="del">
        <pc:chgData name="Alexandru Grăjdeanu" userId="360c503b7b00ab4e" providerId="LiveId" clId="{13F50495-F250-4445-BC8D-15FAFFF97B6E}" dt="2024-11-22T14:18:33.845" v="1618" actId="47"/>
        <pc:sldMkLst>
          <pc:docMk/>
          <pc:sldMk cId="0" sldId="290"/>
        </pc:sldMkLst>
      </pc:sldChg>
      <pc:sldChg chg="modSp mod">
        <pc:chgData name="Alexandru Grăjdeanu" userId="360c503b7b00ab4e" providerId="LiveId" clId="{13F50495-F250-4445-BC8D-15FAFFF97B6E}" dt="2024-11-23T15:14:26.154" v="1966" actId="2711"/>
        <pc:sldMkLst>
          <pc:docMk/>
          <pc:sldMk cId="0" sldId="291"/>
        </pc:sldMkLst>
        <pc:spChg chg="mod">
          <ac:chgData name="Alexandru Grăjdeanu" userId="360c503b7b00ab4e" providerId="LiveId" clId="{13F50495-F250-4445-BC8D-15FAFFF97B6E}" dt="2024-11-23T15:14:26.154" v="1966" actId="2711"/>
          <ac:spMkLst>
            <pc:docMk/>
            <pc:sldMk cId="0" sldId="291"/>
            <ac:spMk id="2354" creationId="{00000000-0000-0000-0000-000000000000}"/>
          </ac:spMkLst>
        </pc:spChg>
        <pc:spChg chg="mod">
          <ac:chgData name="Alexandru Grăjdeanu" userId="360c503b7b00ab4e" providerId="LiveId" clId="{13F50495-F250-4445-BC8D-15FAFFF97B6E}" dt="2024-11-23T15:14:26.154" v="1966" actId="2711"/>
          <ac:spMkLst>
            <pc:docMk/>
            <pc:sldMk cId="0" sldId="291"/>
            <ac:spMk id="2355" creationId="{00000000-0000-0000-0000-000000000000}"/>
          </ac:spMkLst>
        </pc:spChg>
      </pc:sldChg>
      <pc:sldChg chg="addSp delSp modSp new mod">
        <pc:chgData name="Alexandru Grăjdeanu" userId="360c503b7b00ab4e" providerId="LiveId" clId="{13F50495-F250-4445-BC8D-15FAFFF97B6E}" dt="2024-12-05T08:20:52.865" v="2150" actId="207"/>
        <pc:sldMkLst>
          <pc:docMk/>
          <pc:sldMk cId="2589306285" sldId="292"/>
        </pc:sldMkLst>
        <pc:spChg chg="del">
          <ac:chgData name="Alexandru Grăjdeanu" userId="360c503b7b00ab4e" providerId="LiveId" clId="{13F50495-F250-4445-BC8D-15FAFFF97B6E}" dt="2024-11-22T12:20:04.974" v="24" actId="478"/>
          <ac:spMkLst>
            <pc:docMk/>
            <pc:sldMk cId="2589306285" sldId="292"/>
            <ac:spMk id="2" creationId="{4194BBAD-6A6A-6305-E95D-5FF1E0296AB5}"/>
          </ac:spMkLst>
        </pc:spChg>
        <pc:spChg chg="del">
          <ac:chgData name="Alexandru Grăjdeanu" userId="360c503b7b00ab4e" providerId="LiveId" clId="{13F50495-F250-4445-BC8D-15FAFFF97B6E}" dt="2024-11-22T12:20:00.290" v="23" actId="478"/>
          <ac:spMkLst>
            <pc:docMk/>
            <pc:sldMk cId="2589306285" sldId="292"/>
            <ac:spMk id="3" creationId="{2AC93244-611E-4369-B609-560B3F2E274C}"/>
          </ac:spMkLst>
        </pc:spChg>
        <pc:spChg chg="del">
          <ac:chgData name="Alexandru Grăjdeanu" userId="360c503b7b00ab4e" providerId="LiveId" clId="{13F50495-F250-4445-BC8D-15FAFFF97B6E}" dt="2024-11-22T12:20:04.974" v="24" actId="478"/>
          <ac:spMkLst>
            <pc:docMk/>
            <pc:sldMk cId="2589306285" sldId="292"/>
            <ac:spMk id="4" creationId="{0E239657-703C-A032-640B-BD0D228DA6B7}"/>
          </ac:spMkLst>
        </pc:spChg>
        <pc:spChg chg="del">
          <ac:chgData name="Alexandru Grăjdeanu" userId="360c503b7b00ab4e" providerId="LiveId" clId="{13F50495-F250-4445-BC8D-15FAFFF97B6E}" dt="2024-11-22T12:20:00.290" v="23" actId="478"/>
          <ac:spMkLst>
            <pc:docMk/>
            <pc:sldMk cId="2589306285" sldId="292"/>
            <ac:spMk id="5" creationId="{B1986B96-A336-2870-C336-9E15481A021C}"/>
          </ac:spMkLst>
        </pc:spChg>
        <pc:spChg chg="del">
          <ac:chgData name="Alexandru Grăjdeanu" userId="360c503b7b00ab4e" providerId="LiveId" clId="{13F50495-F250-4445-BC8D-15FAFFF97B6E}" dt="2024-11-22T12:19:55.528" v="22" actId="478"/>
          <ac:spMkLst>
            <pc:docMk/>
            <pc:sldMk cId="2589306285" sldId="292"/>
            <ac:spMk id="6" creationId="{1116FB3A-FF74-F111-25B1-C91A58C0373E}"/>
          </ac:spMkLst>
        </pc:spChg>
        <pc:graphicFrameChg chg="add mod modGraphic">
          <ac:chgData name="Alexandru Grăjdeanu" userId="360c503b7b00ab4e" providerId="LiveId" clId="{13F50495-F250-4445-BC8D-15FAFFF97B6E}" dt="2024-12-05T08:20:52.865" v="2150" actId="207"/>
          <ac:graphicFrameMkLst>
            <pc:docMk/>
            <pc:sldMk cId="2589306285" sldId="292"/>
            <ac:graphicFrameMk id="7" creationId="{242ACACF-F5B6-7595-CBEB-E42CF383FE04}"/>
          </ac:graphicFrameMkLst>
        </pc:graphicFrameChg>
      </pc:sldChg>
      <pc:sldChg chg="modSp new mod">
        <pc:chgData name="Alexandru Grăjdeanu" userId="360c503b7b00ab4e" providerId="LiveId" clId="{13F50495-F250-4445-BC8D-15FAFFF97B6E}" dt="2024-11-23T15:12:32.154" v="1921" actId="2711"/>
        <pc:sldMkLst>
          <pc:docMk/>
          <pc:sldMk cId="2347658880" sldId="293"/>
        </pc:sldMkLst>
        <pc:spChg chg="mod">
          <ac:chgData name="Alexandru Grăjdeanu" userId="360c503b7b00ab4e" providerId="LiveId" clId="{13F50495-F250-4445-BC8D-15FAFFF97B6E}" dt="2024-11-22T13:09:10.099" v="554" actId="20577"/>
          <ac:spMkLst>
            <pc:docMk/>
            <pc:sldMk cId="2347658880" sldId="293"/>
            <ac:spMk id="2" creationId="{90CE3300-B5BA-9E43-3752-CA5DCC781D4E}"/>
          </ac:spMkLst>
        </pc:spChg>
        <pc:spChg chg="mod">
          <ac:chgData name="Alexandru Grăjdeanu" userId="360c503b7b00ab4e" providerId="LiveId" clId="{13F50495-F250-4445-BC8D-15FAFFF97B6E}" dt="2024-11-23T15:12:32.154" v="1921" actId="2711"/>
          <ac:spMkLst>
            <pc:docMk/>
            <pc:sldMk cId="2347658880" sldId="293"/>
            <ac:spMk id="3" creationId="{2F76E59A-CB41-8EA3-1D42-DB78CA2505BF}"/>
          </ac:spMkLst>
        </pc:spChg>
      </pc:sldChg>
      <pc:sldChg chg="addSp delSp modSp add mod">
        <pc:chgData name="Alexandru Grăjdeanu" userId="360c503b7b00ab4e" providerId="LiveId" clId="{13F50495-F250-4445-BC8D-15FAFFF97B6E}" dt="2024-11-22T14:18:56.782" v="1620" actId="1076"/>
        <pc:sldMkLst>
          <pc:docMk/>
          <pc:sldMk cId="841841483" sldId="294"/>
        </pc:sldMkLst>
        <pc:spChg chg="add mod">
          <ac:chgData name="Alexandru Grăjdeanu" userId="360c503b7b00ab4e" providerId="LiveId" clId="{13F50495-F250-4445-BC8D-15FAFFF97B6E}" dt="2024-11-22T14:18:56.782" v="1620" actId="1076"/>
          <ac:spMkLst>
            <pc:docMk/>
            <pc:sldMk cId="841841483" sldId="294"/>
            <ac:spMk id="2" creationId="{C41559CE-B444-1AC5-82E4-E442EFFE0443}"/>
          </ac:spMkLst>
        </pc:spChg>
        <pc:spChg chg="add mod">
          <ac:chgData name="Alexandru Grăjdeanu" userId="360c503b7b00ab4e" providerId="LiveId" clId="{13F50495-F250-4445-BC8D-15FAFFF97B6E}" dt="2024-11-22T14:18:56.782" v="1620" actId="1076"/>
          <ac:spMkLst>
            <pc:docMk/>
            <pc:sldMk cId="841841483" sldId="294"/>
            <ac:spMk id="5" creationId="{3D36CE8F-C76A-E98B-1EB5-D5EAE8132B9D}"/>
          </ac:spMkLst>
        </pc:spChg>
        <pc:spChg chg="mod">
          <ac:chgData name="Alexandru Grăjdeanu" userId="360c503b7b00ab4e" providerId="LiveId" clId="{13F50495-F250-4445-BC8D-15FAFFF97B6E}" dt="2024-11-22T13:44:15.401" v="1399" actId="20577"/>
          <ac:spMkLst>
            <pc:docMk/>
            <pc:sldMk cId="841841483" sldId="294"/>
            <ac:spMk id="851" creationId="{125A6332-D31A-1D1E-DBF2-710745A79C75}"/>
          </ac:spMkLst>
        </pc:spChg>
        <pc:graphicFrameChg chg="del">
          <ac:chgData name="Alexandru Grăjdeanu" userId="360c503b7b00ab4e" providerId="LiveId" clId="{13F50495-F250-4445-BC8D-15FAFFF97B6E}" dt="2024-11-22T13:44:19.288" v="1400" actId="478"/>
          <ac:graphicFrameMkLst>
            <pc:docMk/>
            <pc:sldMk cId="841841483" sldId="294"/>
            <ac:graphicFrameMk id="3" creationId="{3B060C6A-66BB-0C3F-B69E-4C2E6A4F5864}"/>
          </ac:graphicFrameMkLst>
        </pc:graphicFrameChg>
      </pc:sldChg>
      <pc:sldChg chg="modSp new mod">
        <pc:chgData name="Alexandru Grăjdeanu" userId="360c503b7b00ab4e" providerId="LiveId" clId="{13F50495-F250-4445-BC8D-15FAFFF97B6E}" dt="2024-11-23T15:14:10.251" v="1964" actId="2711"/>
        <pc:sldMkLst>
          <pc:docMk/>
          <pc:sldMk cId="1059561472" sldId="295"/>
        </pc:sldMkLst>
        <pc:spChg chg="mod">
          <ac:chgData name="Alexandru Grăjdeanu" userId="360c503b7b00ab4e" providerId="LiveId" clId="{13F50495-F250-4445-BC8D-15FAFFF97B6E}" dt="2024-11-22T14:08:37.133" v="1568" actId="20577"/>
          <ac:spMkLst>
            <pc:docMk/>
            <pc:sldMk cId="1059561472" sldId="295"/>
            <ac:spMk id="2" creationId="{49E3E550-DF27-6DAD-774F-73495603A648}"/>
          </ac:spMkLst>
        </pc:spChg>
        <pc:spChg chg="mod">
          <ac:chgData name="Alexandru Grăjdeanu" userId="360c503b7b00ab4e" providerId="LiveId" clId="{13F50495-F250-4445-BC8D-15FAFFF97B6E}" dt="2024-11-23T15:14:10.251" v="1964" actId="2711"/>
          <ac:spMkLst>
            <pc:docMk/>
            <pc:sldMk cId="1059561472" sldId="295"/>
            <ac:spMk id="3" creationId="{6394E27C-B706-60A5-8D57-EB3DE18D4EA0}"/>
          </ac:spMkLst>
        </pc:spChg>
      </pc:sldChg>
      <pc:sldChg chg="modSp add del mod">
        <pc:chgData name="Alexandru Grăjdeanu" userId="360c503b7b00ab4e" providerId="LiveId" clId="{13F50495-F250-4445-BC8D-15FAFFF97B6E}" dt="2024-11-22T14:51:16.027" v="1852" actId="47"/>
        <pc:sldMkLst>
          <pc:docMk/>
          <pc:sldMk cId="1316914107" sldId="296"/>
        </pc:sldMkLst>
        <pc:spChg chg="mod">
          <ac:chgData name="Alexandru Grăjdeanu" userId="360c503b7b00ab4e" providerId="LiveId" clId="{13F50495-F250-4445-BC8D-15FAFFF97B6E}" dt="2024-11-22T14:09:54.134" v="1584" actId="20577"/>
          <ac:spMkLst>
            <pc:docMk/>
            <pc:sldMk cId="1316914107" sldId="296"/>
            <ac:spMk id="2" creationId="{5225B521-E930-C901-A13E-62030AA097F8}"/>
          </ac:spMkLst>
        </pc:spChg>
      </pc:sldChg>
      <pc:sldChg chg="modSp add mod">
        <pc:chgData name="Alexandru Grăjdeanu" userId="360c503b7b00ab4e" providerId="LiveId" clId="{13F50495-F250-4445-BC8D-15FAFFF97B6E}" dt="2024-11-23T15:14:34.279" v="1967" actId="255"/>
        <pc:sldMkLst>
          <pc:docMk/>
          <pc:sldMk cId="2982577882" sldId="297"/>
        </pc:sldMkLst>
        <pc:spChg chg="mod">
          <ac:chgData name="Alexandru Grăjdeanu" userId="360c503b7b00ab4e" providerId="LiveId" clId="{13F50495-F250-4445-BC8D-15FAFFF97B6E}" dt="2024-11-22T14:10:15.006" v="1590" actId="20577"/>
          <ac:spMkLst>
            <pc:docMk/>
            <pc:sldMk cId="2982577882" sldId="297"/>
            <ac:spMk id="2" creationId="{AD584528-EFF6-6CB1-B33B-EB6A364905ED}"/>
          </ac:spMkLst>
        </pc:spChg>
        <pc:spChg chg="mod">
          <ac:chgData name="Alexandru Grăjdeanu" userId="360c503b7b00ab4e" providerId="LiveId" clId="{13F50495-F250-4445-BC8D-15FAFFF97B6E}" dt="2024-11-23T15:14:34.279" v="1967" actId="255"/>
          <ac:spMkLst>
            <pc:docMk/>
            <pc:sldMk cId="2982577882" sldId="297"/>
            <ac:spMk id="3" creationId="{8D0F18ED-FDFE-E8CA-4854-85C6DE3B03AF}"/>
          </ac:spMkLst>
        </pc:spChg>
      </pc:sldChg>
      <pc:sldChg chg="addSp delSp modSp mod">
        <pc:chgData name="Alexandru Grăjdeanu" userId="360c503b7b00ab4e" providerId="LiveId" clId="{13F50495-F250-4445-BC8D-15FAFFF97B6E}" dt="2024-12-05T12:05:04.939" v="2159" actId="1076"/>
        <pc:sldMkLst>
          <pc:docMk/>
          <pc:sldMk cId="3676254709" sldId="299"/>
        </pc:sldMkLst>
        <pc:picChg chg="add mod">
          <ac:chgData name="Alexandru Grăjdeanu" userId="360c503b7b00ab4e" providerId="LiveId" clId="{13F50495-F250-4445-BC8D-15FAFFF97B6E}" dt="2024-12-05T12:05:04.939" v="2159" actId="1076"/>
          <ac:picMkLst>
            <pc:docMk/>
            <pc:sldMk cId="3676254709" sldId="299"/>
            <ac:picMk id="3" creationId="{4AF153C3-F3FF-AF10-14BC-0B79DD2D2CEB}"/>
          </ac:picMkLst>
        </pc:picChg>
        <pc:picChg chg="del mod">
          <ac:chgData name="Alexandru Grăjdeanu" userId="360c503b7b00ab4e" providerId="LiveId" clId="{13F50495-F250-4445-BC8D-15FAFFF97B6E}" dt="2024-12-05T12:04:50.401" v="2157" actId="478"/>
          <ac:picMkLst>
            <pc:docMk/>
            <pc:sldMk cId="3676254709" sldId="299"/>
            <ac:picMk id="8" creationId="{75A63697-53A6-9F41-D5E3-F721393F92B1}"/>
          </ac:picMkLst>
        </pc:picChg>
      </pc:sldChg>
      <pc:sldChg chg="new del">
        <pc:chgData name="Alexandru Grăjdeanu" userId="360c503b7b00ab4e" providerId="LiveId" clId="{13F50495-F250-4445-BC8D-15FAFFF97B6E}" dt="2024-12-05T07:48:02.032" v="2145" actId="47"/>
        <pc:sldMkLst>
          <pc:docMk/>
          <pc:sldMk cId="2563922925" sldId="300"/>
        </pc:sldMkLst>
      </pc:sldChg>
      <pc:sldMasterChg chg="delSldLayout">
        <pc:chgData name="Alexandru Grăjdeanu" userId="360c503b7b00ab4e" providerId="LiveId" clId="{13F50495-F250-4445-BC8D-15FAFFF97B6E}" dt="2024-11-22T14:18:33.845" v="1618" actId="47"/>
        <pc:sldMasterMkLst>
          <pc:docMk/>
          <pc:sldMasterMk cId="0" sldId="2147483679"/>
        </pc:sldMasterMkLst>
        <pc:sldLayoutChg chg="del">
          <pc:chgData name="Alexandru Grăjdeanu" userId="360c503b7b00ab4e" providerId="LiveId" clId="{13F50495-F250-4445-BC8D-15FAFFF97B6E}" dt="2024-11-22T14:18:33.845" v="1618" actId="47"/>
          <pc:sldLayoutMkLst>
            <pc:docMk/>
            <pc:sldMasterMk cId="0" sldId="2147483679"/>
            <pc:sldLayoutMk cId="0" sldId="2147483652"/>
          </pc:sldLayoutMkLst>
        </pc:sldLayoutChg>
        <pc:sldLayoutChg chg="del">
          <pc:chgData name="Alexandru Grăjdeanu" userId="360c503b7b00ab4e" providerId="LiveId" clId="{13F50495-F250-4445-BC8D-15FAFFF97B6E}" dt="2024-11-22T14:18:29.002" v="1610" actId="47"/>
          <pc:sldLayoutMkLst>
            <pc:docMk/>
            <pc:sldMasterMk cId="0" sldId="2147483679"/>
            <pc:sldLayoutMk cId="0" sldId="2147483654"/>
          </pc:sldLayoutMkLst>
        </pc:sldLayoutChg>
        <pc:sldLayoutChg chg="del">
          <pc:chgData name="Alexandru Grăjdeanu" userId="360c503b7b00ab4e" providerId="LiveId" clId="{13F50495-F250-4445-BC8D-15FAFFF97B6E}" dt="2024-11-22T14:18:22.694" v="1592" actId="47"/>
          <pc:sldLayoutMkLst>
            <pc:docMk/>
            <pc:sldMasterMk cId="0" sldId="2147483679"/>
            <pc:sldLayoutMk cId="0" sldId="2147483656"/>
          </pc:sldLayoutMkLst>
        </pc:sldLayoutChg>
        <pc:sldLayoutChg chg="del">
          <pc:chgData name="Alexandru Grăjdeanu" userId="360c503b7b00ab4e" providerId="LiveId" clId="{13F50495-F250-4445-BC8D-15FAFFF97B6E}" dt="2024-11-22T14:18:26.932" v="1603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Alexandru Grăjdeanu" userId="360c503b7b00ab4e" providerId="LiveId" clId="{13F50495-F250-4445-BC8D-15FAFFF97B6E}" dt="2024-11-22T12:25:27.865" v="324" actId="47"/>
          <pc:sldLayoutMkLst>
            <pc:docMk/>
            <pc:sldMasterMk cId="0" sldId="2147483679"/>
            <pc:sldLayoutMk cId="0" sldId="2147483659"/>
          </pc:sldLayoutMkLst>
        </pc:sldLayoutChg>
        <pc:sldLayoutChg chg="del">
          <pc:chgData name="Alexandru Grăjdeanu" userId="360c503b7b00ab4e" providerId="LiveId" clId="{13F50495-F250-4445-BC8D-15FAFFF97B6E}" dt="2024-11-22T14:18:21.974" v="1591" actId="47"/>
          <pc:sldLayoutMkLst>
            <pc:docMk/>
            <pc:sldMasterMk cId="0" sldId="2147483679"/>
            <pc:sldLayoutMk cId="0" sldId="2147483660"/>
          </pc:sldLayoutMkLst>
        </pc:sldLayoutChg>
        <pc:sldLayoutChg chg="del">
          <pc:chgData name="Alexandru Grăjdeanu" userId="360c503b7b00ab4e" providerId="LiveId" clId="{13F50495-F250-4445-BC8D-15FAFFF97B6E}" dt="2024-11-22T14:18:23.093" v="1593" actId="47"/>
          <pc:sldLayoutMkLst>
            <pc:docMk/>
            <pc:sldMasterMk cId="0" sldId="2147483679"/>
            <pc:sldLayoutMk cId="0" sldId="2147483662"/>
          </pc:sldLayoutMkLst>
        </pc:sldLayoutChg>
        <pc:sldLayoutChg chg="del">
          <pc:chgData name="Alexandru Grăjdeanu" userId="360c503b7b00ab4e" providerId="LiveId" clId="{13F50495-F250-4445-BC8D-15FAFFF97B6E}" dt="2024-11-22T14:18:30.467" v="1613" actId="47"/>
          <pc:sldLayoutMkLst>
            <pc:docMk/>
            <pc:sldMasterMk cId="0" sldId="2147483679"/>
            <pc:sldLayoutMk cId="0" sldId="2147483663"/>
          </pc:sldLayoutMkLst>
        </pc:sldLayoutChg>
        <pc:sldLayoutChg chg="del">
          <pc:chgData name="Alexandru Grăjdeanu" userId="360c503b7b00ab4e" providerId="LiveId" clId="{13F50495-F250-4445-BC8D-15FAFFF97B6E}" dt="2024-11-22T14:18:24.098" v="1595" actId="47"/>
          <pc:sldLayoutMkLst>
            <pc:docMk/>
            <pc:sldMasterMk cId="0" sldId="2147483679"/>
            <pc:sldLayoutMk cId="0" sldId="2147483664"/>
          </pc:sldLayoutMkLst>
        </pc:sldLayoutChg>
        <pc:sldLayoutChg chg="del">
          <pc:chgData name="Alexandru Grăjdeanu" userId="360c503b7b00ab4e" providerId="LiveId" clId="{13F50495-F250-4445-BC8D-15FAFFF97B6E}" dt="2024-11-22T14:18:27.260" v="1605" actId="47"/>
          <pc:sldLayoutMkLst>
            <pc:docMk/>
            <pc:sldMasterMk cId="0" sldId="2147483679"/>
            <pc:sldLayoutMk cId="0" sldId="2147483665"/>
          </pc:sldLayoutMkLst>
        </pc:sldLayoutChg>
        <pc:sldLayoutChg chg="del">
          <pc:chgData name="Alexandru Grăjdeanu" userId="360c503b7b00ab4e" providerId="LiveId" clId="{13F50495-F250-4445-BC8D-15FAFFF97B6E}" dt="2024-11-22T14:18:27.117" v="1604" actId="47"/>
          <pc:sldLayoutMkLst>
            <pc:docMk/>
            <pc:sldMasterMk cId="0" sldId="2147483679"/>
            <pc:sldLayoutMk cId="0" sldId="2147483666"/>
          </pc:sldLayoutMkLst>
        </pc:sldLayoutChg>
        <pc:sldLayoutChg chg="del">
          <pc:chgData name="Alexandru Grăjdeanu" userId="360c503b7b00ab4e" providerId="LiveId" clId="{13F50495-F250-4445-BC8D-15FAFFF97B6E}" dt="2024-11-22T14:18:28.477" v="1609" actId="47"/>
          <pc:sldLayoutMkLst>
            <pc:docMk/>
            <pc:sldMasterMk cId="0" sldId="2147483679"/>
            <pc:sldLayoutMk cId="0" sldId="2147483667"/>
          </pc:sldLayoutMkLst>
        </pc:sldLayoutChg>
        <pc:sldLayoutChg chg="del">
          <pc:chgData name="Alexandru Grăjdeanu" userId="360c503b7b00ab4e" providerId="LiveId" clId="{13F50495-F250-4445-BC8D-15FAFFF97B6E}" dt="2024-11-22T14:18:23.469" v="1594" actId="47"/>
          <pc:sldLayoutMkLst>
            <pc:docMk/>
            <pc:sldMasterMk cId="0" sldId="2147483679"/>
            <pc:sldLayoutMk cId="0" sldId="2147483668"/>
          </pc:sldLayoutMkLst>
        </pc:sldLayoutChg>
        <pc:sldLayoutChg chg="del">
          <pc:chgData name="Alexandru Grăjdeanu" userId="360c503b7b00ab4e" providerId="LiveId" clId="{13F50495-F250-4445-BC8D-15FAFFF97B6E}" dt="2024-11-22T14:18:26.531" v="1601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Alexandru Grăjdeanu" userId="360c503b7b00ab4e" providerId="LiveId" clId="{13F50495-F250-4445-BC8D-15FAFFF97B6E}" dt="2024-11-22T14:18:26.205" v="1600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Alexandru Grăjdeanu" userId="360c503b7b00ab4e" providerId="LiveId" clId="{13F50495-F250-4445-BC8D-15FAFFF97B6E}" dt="2024-11-22T14:18:27.454" v="1606" actId="47"/>
          <pc:sldLayoutMkLst>
            <pc:docMk/>
            <pc:sldMasterMk cId="0" sldId="2147483679"/>
            <pc:sldLayoutMk cId="0" sldId="2147483671"/>
          </pc:sldLayoutMkLst>
        </pc:sldLayoutChg>
        <pc:sldLayoutChg chg="del">
          <pc:chgData name="Alexandru Grăjdeanu" userId="360c503b7b00ab4e" providerId="LiveId" clId="{13F50495-F250-4445-BC8D-15FAFFF97B6E}" dt="2024-11-22T14:18:29.989" v="1612" actId="47"/>
          <pc:sldLayoutMkLst>
            <pc:docMk/>
            <pc:sldMasterMk cId="0" sldId="2147483679"/>
            <pc:sldLayoutMk cId="0" sldId="2147483672"/>
          </pc:sldLayoutMkLst>
        </pc:sldLayoutChg>
        <pc:sldLayoutChg chg="del">
          <pc:chgData name="Alexandru Grăjdeanu" userId="360c503b7b00ab4e" providerId="LiveId" clId="{13F50495-F250-4445-BC8D-15FAFFF97B6E}" dt="2024-11-22T14:18:31.504" v="1615" actId="47"/>
          <pc:sldLayoutMkLst>
            <pc:docMk/>
            <pc:sldMasterMk cId="0" sldId="2147483679"/>
            <pc:sldLayoutMk cId="0" sldId="2147483673"/>
          </pc:sldLayoutMkLst>
        </pc:sldLayoutChg>
        <pc:sldLayoutChg chg="del">
          <pc:chgData name="Alexandru Grăjdeanu" userId="360c503b7b00ab4e" providerId="LiveId" clId="{13F50495-F250-4445-BC8D-15FAFFF97B6E}" dt="2024-11-22T14:18:31.939" v="1616" actId="47"/>
          <pc:sldLayoutMkLst>
            <pc:docMk/>
            <pc:sldMasterMk cId="0" sldId="2147483679"/>
            <pc:sldLayoutMk cId="0" sldId="2147483674"/>
          </pc:sldLayoutMkLst>
        </pc:sldLayoutChg>
        <pc:sldLayoutChg chg="del">
          <pc:chgData name="Alexandru Grăjdeanu" userId="360c503b7b00ab4e" providerId="LiveId" clId="{13F50495-F250-4445-BC8D-15FAFFF97B6E}" dt="2024-11-22T14:18:33.071" v="1617" actId="47"/>
          <pc:sldLayoutMkLst>
            <pc:docMk/>
            <pc:sldMasterMk cId="0" sldId="2147483679"/>
            <pc:sldLayoutMk cId="0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Serv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o.wikipedia.org/wiki/Re%C8%9Bea_social%C4%83" TargetMode="External"/><Relationship Id="rId4" Type="http://schemas.openxmlformats.org/officeDocument/2006/relationships/hyperlink" Target="https://ro.wikipedia.org/wiki/Streamin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117030f7ab2_0_23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Google Shape;2352;g117030f7ab2_0_23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jQuery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bibliotecă</a:t>
            </a:r>
            <a:r>
              <a:rPr lang="en-US" dirty="0"/>
              <a:t> JavaScript </a:t>
            </a:r>
            <a:r>
              <a:rPr lang="en-US" dirty="0" err="1"/>
              <a:t>rapidă</a:t>
            </a:r>
            <a:r>
              <a:rPr lang="en-US" dirty="0"/>
              <a:t>,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populară</a:t>
            </a:r>
            <a:r>
              <a:rPr lang="en-US" dirty="0"/>
              <a:t>, </a:t>
            </a:r>
            <a:r>
              <a:rPr lang="en-US" dirty="0" err="1"/>
              <a:t>concepută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simplifica</a:t>
            </a:r>
            <a:r>
              <a:rPr lang="en-US" dirty="0"/>
              <a:t> </a:t>
            </a:r>
            <a:r>
              <a:rPr lang="en-US" dirty="0" err="1"/>
              <a:t>interacțiunile</a:t>
            </a:r>
            <a:r>
              <a:rPr lang="en-US" dirty="0"/>
              <a:t> cu Document Object Model (DOM),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evenimentelor</a:t>
            </a:r>
            <a:r>
              <a:rPr lang="en-US" dirty="0"/>
              <a:t>, </a:t>
            </a:r>
            <a:r>
              <a:rPr lang="en-US" dirty="0" err="1"/>
              <a:t>animațiile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AJAX. </a:t>
            </a:r>
            <a:r>
              <a:rPr lang="en-US" dirty="0" err="1"/>
              <a:t>Lansată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2006 de John </a:t>
            </a:r>
            <a:r>
              <a:rPr lang="en-US" dirty="0" err="1"/>
              <a:t>Resig</a:t>
            </a:r>
            <a:r>
              <a:rPr lang="en-US" dirty="0"/>
              <a:t>, jQuery a </a:t>
            </a:r>
            <a:r>
              <a:rPr lang="en-US" dirty="0" err="1"/>
              <a:t>devenit</a:t>
            </a:r>
            <a:r>
              <a:rPr lang="en-US" dirty="0"/>
              <a:t> rapid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biblioteci</a:t>
            </a:r>
            <a:r>
              <a:rPr lang="en-US" dirty="0"/>
              <a:t> front-end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simplității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eficienței</a:t>
            </a:r>
            <a:r>
              <a:rPr lang="en-US" dirty="0"/>
              <a:t> sale.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Cea mai actuala versiune a fost lansata in august 2023 (3.7.1).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Selecții</a:t>
            </a:r>
            <a:r>
              <a:rPr lang="en-US" b="1" dirty="0"/>
              <a:t> DOM </a:t>
            </a:r>
            <a:r>
              <a:rPr lang="en-US" b="1" dirty="0" err="1"/>
              <a:t>ușoare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selectorilor</a:t>
            </a:r>
            <a:r>
              <a:rPr lang="en-US" dirty="0"/>
              <a:t> </a:t>
            </a:r>
            <a:r>
              <a:rPr lang="en-US" dirty="0" err="1"/>
              <a:t>intuitivi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manipularea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a </a:t>
            </a:r>
            <a:r>
              <a:rPr lang="en-US" dirty="0" err="1"/>
              <a:t>elementelor</a:t>
            </a:r>
            <a:r>
              <a:rPr lang="en-US" dirty="0"/>
              <a:t> HTML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Gestionarea</a:t>
            </a:r>
            <a:r>
              <a:rPr lang="en-US" b="1" dirty="0"/>
              <a:t> </a:t>
            </a:r>
            <a:r>
              <a:rPr lang="en-US" b="1" dirty="0" err="1"/>
              <a:t>evenimentelor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Simplifică</a:t>
            </a:r>
            <a:r>
              <a:rPr lang="en-US" dirty="0"/>
              <a:t> </a:t>
            </a:r>
            <a:r>
              <a:rPr lang="en-US" dirty="0" err="1"/>
              <a:t>atașarea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evenimentelor</a:t>
            </a:r>
            <a:r>
              <a:rPr lang="en-US" dirty="0"/>
              <a:t>, precum click-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mișcări</a:t>
            </a:r>
            <a:r>
              <a:rPr lang="en-US" dirty="0"/>
              <a:t> ale mouse-</a:t>
            </a:r>
            <a:r>
              <a:rPr lang="en-US" dirty="0" err="1"/>
              <a:t>ului</a:t>
            </a:r>
            <a:r>
              <a:rPr lang="en-US" dirty="0"/>
              <a:t>.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Animații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efecte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animații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cu cod minim.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Compatibilitate</a:t>
            </a:r>
            <a:r>
              <a:rPr lang="en-US" b="1" dirty="0"/>
              <a:t> </a:t>
            </a:r>
            <a:r>
              <a:rPr lang="en-US" b="1" dirty="0" err="1"/>
              <a:t>între</a:t>
            </a:r>
            <a:r>
              <a:rPr lang="en-US" b="1" dirty="0"/>
              <a:t> </a:t>
            </a:r>
            <a:r>
              <a:rPr lang="en-US" b="1" dirty="0" err="1"/>
              <a:t>browsere</a:t>
            </a:r>
            <a:r>
              <a:rPr lang="en-US" b="1" dirty="0"/>
              <a:t>:</a:t>
            </a:r>
            <a:r>
              <a:rPr lang="en-US" dirty="0"/>
              <a:t> jQuery </a:t>
            </a:r>
            <a:r>
              <a:rPr lang="en-US" dirty="0" err="1"/>
              <a:t>gestionează</a:t>
            </a:r>
            <a:r>
              <a:rPr lang="en-US" dirty="0"/>
              <a:t> automat </a:t>
            </a:r>
            <a:r>
              <a:rPr lang="en-US" dirty="0" err="1"/>
              <a:t>diferențele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browserele</a:t>
            </a:r>
            <a:r>
              <a:rPr lang="en-US" dirty="0"/>
              <a:t> web, </a:t>
            </a:r>
            <a:r>
              <a:rPr lang="en-US" dirty="0" err="1"/>
              <a:t>oferind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consistentă</a:t>
            </a:r>
            <a:r>
              <a:rPr lang="en-US" dirty="0"/>
              <a:t>.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AJAX </a:t>
            </a:r>
            <a:r>
              <a:rPr lang="en-US" b="1" dirty="0" err="1"/>
              <a:t>simplificat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Facilitează</a:t>
            </a:r>
            <a:r>
              <a:rPr lang="en-US" dirty="0"/>
              <a:t> </a:t>
            </a:r>
            <a:r>
              <a:rPr lang="en-US" dirty="0" err="1"/>
              <a:t>cererile</a:t>
            </a:r>
            <a:r>
              <a:rPr lang="en-US" dirty="0"/>
              <a:t> </a:t>
            </a:r>
            <a:r>
              <a:rPr lang="en-US" dirty="0" err="1"/>
              <a:t>asincrone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server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actualiza</a:t>
            </a:r>
            <a:r>
              <a:rPr lang="en-US" dirty="0"/>
              <a:t> </a:t>
            </a:r>
            <a:r>
              <a:rPr lang="en-US" dirty="0" err="1"/>
              <a:t>conținutul</a:t>
            </a:r>
            <a:r>
              <a:rPr lang="en-US" dirty="0"/>
              <a:t> </a:t>
            </a:r>
            <a:r>
              <a:rPr lang="en-US" dirty="0" err="1"/>
              <a:t>paginii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reîncărcare</a:t>
            </a:r>
            <a:r>
              <a:rPr lang="en-US" dirty="0"/>
              <a:t> </a:t>
            </a:r>
            <a:r>
              <a:rPr lang="en-US" dirty="0" err="1"/>
              <a:t>completă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b="1" dirty="0" err="1"/>
              <a:t>rețea</a:t>
            </a:r>
            <a:r>
              <a:rPr lang="en-US" b="1" dirty="0"/>
              <a:t> de </a:t>
            </a:r>
            <a:r>
              <a:rPr lang="en-US" b="1" dirty="0" err="1"/>
              <a:t>livrare</a:t>
            </a:r>
            <a:r>
              <a:rPr lang="en-US" b="1" dirty="0"/>
              <a:t> de </a:t>
            </a:r>
            <a:r>
              <a:rPr lang="en-US" b="1" dirty="0" err="1"/>
              <a:t>conținut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 err="1"/>
              <a:t>rețea</a:t>
            </a:r>
            <a:r>
              <a:rPr lang="en-US" b="1" dirty="0"/>
              <a:t> de </a:t>
            </a:r>
            <a:r>
              <a:rPr lang="en-US" b="1" dirty="0" err="1"/>
              <a:t>distribuție</a:t>
            </a:r>
            <a:r>
              <a:rPr lang="en-US" b="1" dirty="0"/>
              <a:t> de </a:t>
            </a:r>
            <a:r>
              <a:rPr lang="en-US" b="1" dirty="0" err="1"/>
              <a:t>conținut</a:t>
            </a:r>
            <a:r>
              <a:rPr lang="en-US" dirty="0"/>
              <a:t> (</a:t>
            </a:r>
            <a:r>
              <a:rPr lang="en-US" b="1" dirty="0"/>
              <a:t>CDN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rețea</a:t>
            </a:r>
            <a:r>
              <a:rPr lang="en-US" dirty="0"/>
              <a:t> </a:t>
            </a:r>
            <a:r>
              <a:rPr lang="en-US" dirty="0" err="1"/>
              <a:t>distribuită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global de </a:t>
            </a:r>
            <a:r>
              <a:rPr lang="en-US" dirty="0" err="1">
                <a:hlinkClick r:id="rId3" tooltip="Server"/>
              </a:rPr>
              <a:t>servere</a:t>
            </a:r>
            <a:r>
              <a:rPr lang="en-US" dirty="0"/>
              <a:t> de tip proxy </a:t>
            </a:r>
            <a:r>
              <a:rPr lang="en-US" dirty="0" err="1"/>
              <a:t>disponibilă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centre</a:t>
            </a:r>
            <a:r>
              <a:rPr lang="en-US" dirty="0"/>
              <a:t> de date.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CDN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acela</a:t>
            </a:r>
            <a:r>
              <a:rPr lang="en-US" dirty="0"/>
              <a:t> de a </a:t>
            </a:r>
            <a:r>
              <a:rPr lang="en-US" dirty="0" err="1"/>
              <a:t>servi</a:t>
            </a:r>
            <a:r>
              <a:rPr lang="en-US" dirty="0"/>
              <a:t> </a:t>
            </a:r>
            <a:r>
              <a:rPr lang="en-US" dirty="0" err="1"/>
              <a:t>conținut</a:t>
            </a:r>
            <a:r>
              <a:rPr lang="en-US" dirty="0"/>
              <a:t> cu </a:t>
            </a:r>
            <a:r>
              <a:rPr lang="en-US" dirty="0" err="1"/>
              <a:t>disponibilitate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înaltă</a:t>
            </a:r>
            <a:r>
              <a:rPr lang="en-US" dirty="0"/>
              <a:t>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finali</a:t>
            </a:r>
            <a:r>
              <a:rPr lang="en-US" dirty="0"/>
              <a:t>. CDN-urile </a:t>
            </a:r>
            <a:r>
              <a:rPr lang="en-US" dirty="0" err="1"/>
              <a:t>servesc</a:t>
            </a:r>
            <a:r>
              <a:rPr lang="en-US" dirty="0"/>
              <a:t> o mare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conținutul</a:t>
            </a:r>
            <a:r>
              <a:rPr lang="en-US" dirty="0"/>
              <a:t> de pe Internet de </a:t>
            </a:r>
            <a:r>
              <a:rPr lang="en-US" dirty="0" err="1"/>
              <a:t>astăzi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 </a:t>
            </a:r>
            <a:r>
              <a:rPr lang="en-US" dirty="0" err="1"/>
              <a:t>obiecte</a:t>
            </a:r>
            <a:r>
              <a:rPr lang="en-US" dirty="0"/>
              <a:t> web (text, </a:t>
            </a:r>
            <a:r>
              <a:rPr lang="en-US" dirty="0" err="1"/>
              <a:t>grafică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script-</a:t>
            </a:r>
            <a:r>
              <a:rPr lang="en-US" dirty="0" err="1"/>
              <a:t>uri</a:t>
            </a:r>
            <a:r>
              <a:rPr lang="en-US" dirty="0"/>
              <a:t>), </a:t>
            </a:r>
            <a:r>
              <a:rPr lang="en-US" dirty="0" err="1"/>
              <a:t>obiecte</a:t>
            </a:r>
            <a:r>
              <a:rPr lang="en-US" dirty="0"/>
              <a:t> care pot fi </a:t>
            </a:r>
            <a:r>
              <a:rPr lang="en-US" dirty="0" err="1"/>
              <a:t>descărcate</a:t>
            </a:r>
            <a:r>
              <a:rPr lang="en-US" dirty="0"/>
              <a:t> (</a:t>
            </a:r>
            <a:r>
              <a:rPr lang="en-US" dirty="0" err="1"/>
              <a:t>fișiere</a:t>
            </a:r>
            <a:r>
              <a:rPr lang="en-US" dirty="0"/>
              <a:t> media, software, </a:t>
            </a:r>
            <a:r>
              <a:rPr lang="en-US" dirty="0" err="1"/>
              <a:t>documente</a:t>
            </a:r>
            <a:r>
              <a:rPr lang="en-US" dirty="0"/>
              <a:t>), </a:t>
            </a:r>
            <a:r>
              <a:rPr lang="en-US" dirty="0" err="1"/>
              <a:t>aplicații</a:t>
            </a:r>
            <a:r>
              <a:rPr lang="en-US" dirty="0"/>
              <a:t> (e-commerce, </a:t>
            </a:r>
            <a:r>
              <a:rPr lang="en-US" dirty="0" err="1"/>
              <a:t>portaluri</a:t>
            </a:r>
            <a:r>
              <a:rPr lang="en-US" dirty="0"/>
              <a:t>), </a:t>
            </a:r>
            <a:r>
              <a:rPr lang="en-US" dirty="0">
                <a:hlinkClick r:id="rId4" tooltip="Streaming"/>
              </a:rPr>
              <a:t>live streaming</a:t>
            </a:r>
            <a:r>
              <a:rPr lang="en-US" dirty="0"/>
              <a:t> media, on-demand streaming media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>
                <a:hlinkClick r:id="rId5" tooltip="Rețea socială"/>
              </a:rPr>
              <a:t>rețelele</a:t>
            </a:r>
            <a:r>
              <a:rPr lang="en-US" dirty="0">
                <a:hlinkClick r:id="rId5" tooltip="Rețea socială"/>
              </a:rPr>
              <a:t> </a:t>
            </a:r>
            <a:r>
              <a:rPr lang="en-US" dirty="0" err="1">
                <a:hlinkClick r:id="rId5" tooltip="Rețea socială"/>
              </a:rPr>
              <a:t>sociale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036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17030f7ab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17030f7ab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2A57CE64-C64F-6EBD-16B8-885E8CA78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7030f7ab2_0_8:notes">
            <a:extLst>
              <a:ext uri="{FF2B5EF4-FFF2-40B4-BE49-F238E27FC236}">
                <a16:creationId xmlns:a16="http://schemas.microsoft.com/office/drawing/2014/main" id="{89CD01CC-72A5-6A4C-A670-42F9D00C50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7030f7ab2_0_8:notes">
            <a:extLst>
              <a:ext uri="{FF2B5EF4-FFF2-40B4-BE49-F238E27FC236}">
                <a16:creationId xmlns:a16="http://schemas.microsoft.com/office/drawing/2014/main" id="{1E7DEBDF-9EBD-F190-C9DE-35A16049EB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40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o-RO" dirty="0"/>
              <a:t>Simplitate: </a:t>
            </a:r>
            <a:r>
              <a:rPr lang="ro-RO" dirty="0" err="1"/>
              <a:t>jQuery</a:t>
            </a:r>
            <a:r>
              <a:rPr lang="ro-RO" dirty="0"/>
              <a:t> simplifică codarea </a:t>
            </a:r>
            <a:r>
              <a:rPr lang="ro-RO" dirty="0" err="1"/>
              <a:t>JavaScript</a:t>
            </a:r>
            <a:r>
              <a:rPr lang="ro-RO" dirty="0"/>
              <a:t>, oferind metode și utilități ușor de utilizat.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o-RO" dirty="0"/>
              <a:t>Compatibilitate între </a:t>
            </a:r>
            <a:r>
              <a:rPr lang="ro-RO" dirty="0" err="1"/>
              <a:t>browsere</a:t>
            </a:r>
            <a:r>
              <a:rPr lang="ro-RO" dirty="0"/>
              <a:t>: </a:t>
            </a:r>
            <a:r>
              <a:rPr lang="ro-RO" dirty="0" err="1"/>
              <a:t>jQuery</a:t>
            </a:r>
            <a:r>
              <a:rPr lang="ro-RO" dirty="0"/>
              <a:t> retrage diferențele dintre browser, facilitând scrierea unui cod care funcționează constant în diferite </a:t>
            </a:r>
            <a:r>
              <a:rPr lang="ro-RO" dirty="0" err="1"/>
              <a:t>browsere</a:t>
            </a:r>
            <a:r>
              <a:rPr lang="ro-RO" dirty="0"/>
              <a:t>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o-RO" dirty="0"/>
              <a:t>Ecosistem mare: </a:t>
            </a:r>
            <a:r>
              <a:rPr lang="ro-RO" dirty="0" err="1"/>
              <a:t>jQuery</a:t>
            </a:r>
            <a:r>
              <a:rPr lang="ro-RO" dirty="0"/>
              <a:t> are un ecosistem mare de </a:t>
            </a:r>
            <a:r>
              <a:rPr lang="ro-RO" dirty="0" err="1"/>
              <a:t>plugin</a:t>
            </a:r>
            <a:r>
              <a:rPr lang="ro-RO" dirty="0"/>
              <a:t>-uri și extensii care își extind funcționalitatea și oferă caracteristici suplimentare.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o-RO" dirty="0"/>
              <a:t>Performanță: </a:t>
            </a:r>
            <a:r>
              <a:rPr lang="ro-RO" dirty="0" err="1"/>
              <a:t>jQuery</a:t>
            </a:r>
            <a:r>
              <a:rPr lang="ro-RO" dirty="0"/>
              <a:t> este optimizat pentru performanță, cu manipulare eficientă a DOM și gestionarea evenimentelor.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ro-RO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o-RO" dirty="0"/>
              <a:t>Dimensiune: Se adaugă la timpul de încărcare a paginii datorită dimensiunii fișierului, în special pentru sarcini simple în care </a:t>
            </a:r>
            <a:r>
              <a:rPr lang="ro-RO" dirty="0" err="1"/>
              <a:t>JavaScript</a:t>
            </a:r>
            <a:r>
              <a:rPr lang="ro-RO" dirty="0"/>
              <a:t> ar putea fi suficient.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o-RO" dirty="0"/>
              <a:t>Dependență: este o dependență externă, ceea ce înseamnă să te bazezi pe o bibliotecă terță parte pentru funcționalitate.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o-RO" dirty="0" err="1"/>
              <a:t>Overhead</a:t>
            </a:r>
            <a:r>
              <a:rPr lang="ro-RO" dirty="0"/>
              <a:t>: poate introduce cheltuieli generale inutile pentru proiecte care nu necesită caracteristicile sale extinse.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o-RO" dirty="0"/>
              <a:t>Curba de învățare: în timp ce </a:t>
            </a:r>
            <a:r>
              <a:rPr lang="ro-RO" dirty="0" err="1"/>
              <a:t>jQuery</a:t>
            </a:r>
            <a:r>
              <a:rPr lang="ro-RO" dirty="0"/>
              <a:t> simplifică multe sarcini, are totuși o curbă de învățare, în special pentru începătorii care trec la dezvoltarea </a:t>
            </a:r>
            <a:r>
              <a:rPr lang="ro-RO" dirty="0" err="1"/>
              <a:t>JavaScript</a:t>
            </a:r>
            <a:r>
              <a:rPr lang="ro-RO" dirty="0"/>
              <a:t>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8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59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marL="914400" lvl="1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61" r:id="rId8"/>
    <p:sldLayoutId id="2147483675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" TargetMode="External"/><Relationship Id="rId7" Type="http://schemas.openxmlformats.org/officeDocument/2006/relationships/hyperlink" Target="https://www.wappalyzer.com/technologies/javascript-libraries/jquer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geeksforgeeks.org/jquery-introduction/#advantages-to-use-jquery-in-a-project" TargetMode="External"/><Relationship Id="rId5" Type="http://schemas.openxmlformats.org/officeDocument/2006/relationships/hyperlink" Target="https://www.geeksforgeeks.org/what-is-jquery/" TargetMode="External"/><Relationship Id="rId4" Type="http://schemas.openxmlformats.org/officeDocument/2006/relationships/hyperlink" Target="https://www.w3schools.com/jquery/default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jQuery</a:t>
            </a:r>
            <a:endParaRPr sz="3100" dirty="0">
              <a:solidFill>
                <a:schemeClr val="accent1"/>
              </a:solidFill>
            </a:endParaRPr>
          </a:p>
        </p:txBody>
      </p:sp>
      <p:sp>
        <p:nvSpPr>
          <p:cNvPr id="660" name="Google Shape;660;p33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hakra Petch Medium" panose="020B0604020202020204" charset="-34"/>
                <a:cs typeface="Chakra Petch Medium" panose="020B0604020202020204" charset="-34"/>
              </a:rPr>
              <a:t>Grăjdeanu Alexandru-Cristian –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hakra Petch Medium" panose="020B0604020202020204" charset="-34"/>
                <a:cs typeface="Chakra Petch Medium" panose="020B0604020202020204" charset="-34"/>
              </a:rPr>
              <a:t>Master Sisteme Distribuite - 1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  <p:grpSp>
        <p:nvGrpSpPr>
          <p:cNvPr id="661" name="Google Shape;661;p33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2" name="Google Shape;662;p33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E550-DF27-6DAD-774F-73495603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E27C-B706-60A5-8D57-EB3DE18D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152475"/>
            <a:ext cx="5442907" cy="3416400"/>
          </a:xfrm>
        </p:spPr>
        <p:txBody>
          <a:bodyPr/>
          <a:lstStyle/>
          <a:p>
            <a:pPr>
              <a:buClrTx/>
            </a:pPr>
            <a:r>
              <a:rPr lang="ro-RO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text()</a:t>
            </a:r>
          </a:p>
          <a:p>
            <a:pPr>
              <a:buClrTx/>
            </a:pPr>
            <a:r>
              <a:rPr lang="ro-RO" sz="18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html</a:t>
            </a:r>
            <a:r>
              <a:rPr lang="ro-RO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</a:p>
          <a:p>
            <a:pPr>
              <a:buClrTx/>
            </a:pPr>
            <a:r>
              <a:rPr lang="ro-RO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val()</a:t>
            </a:r>
          </a:p>
          <a:p>
            <a:pPr>
              <a:buClrTx/>
            </a:pPr>
            <a:r>
              <a:rPr lang="ro-RO" sz="18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append</a:t>
            </a:r>
            <a:r>
              <a:rPr lang="ro-RO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</a:p>
          <a:p>
            <a:pPr>
              <a:buClrTx/>
            </a:pPr>
            <a:r>
              <a:rPr lang="ro-RO" sz="18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prepend</a:t>
            </a:r>
            <a:r>
              <a:rPr lang="ro-RO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</a:p>
          <a:p>
            <a:pPr>
              <a:buClrTx/>
            </a:pPr>
            <a:r>
              <a:rPr lang="ro-RO" sz="18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after</a:t>
            </a:r>
            <a:r>
              <a:rPr lang="ro-RO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</a:p>
          <a:p>
            <a:pPr>
              <a:buClrTx/>
            </a:pPr>
            <a:r>
              <a:rPr lang="ro-RO" sz="18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before</a:t>
            </a:r>
            <a:r>
              <a:rPr lang="ro-RO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</a:p>
          <a:p>
            <a:pPr>
              <a:buClrTx/>
            </a:pPr>
            <a:r>
              <a:rPr lang="ro-RO" sz="18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remove</a:t>
            </a:r>
            <a:r>
              <a:rPr lang="ro-RO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</a:p>
          <a:p>
            <a:pPr>
              <a:buClrTx/>
            </a:pPr>
            <a:r>
              <a:rPr lang="ro-RO" sz="18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empty</a:t>
            </a:r>
            <a:r>
              <a:rPr lang="ro-RO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  <a:endParaRPr lang="en-US" sz="1800" dirty="0">
              <a:solidFill>
                <a:schemeClr val="tx1"/>
              </a:solidFill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95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1A97A-E796-151A-C862-2579A5ED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528-EFF6-6CB1-B33B-EB6A3649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F18ED-FDFE-E8CA-4854-85C6DE3B0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get();</a:t>
            </a:r>
          </a:p>
          <a:p>
            <a:pPr>
              <a:buClrTx/>
            </a:pPr>
            <a:r>
              <a:rPr lang="en-US" sz="18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getJSON</a:t>
            </a:r>
            <a:r>
              <a:rPr lang="en-US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();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post();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load();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ajax()</a:t>
            </a:r>
          </a:p>
        </p:txBody>
      </p:sp>
    </p:spTree>
    <p:extLst>
      <p:ext uri="{BB962C8B-B14F-4D97-AF65-F5344CB8AC3E}">
        <p14:creationId xmlns:p14="http://schemas.microsoft.com/office/powerpoint/2010/main" val="298257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877E-555B-A9C3-39D9-D20B70C2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362" y="1683223"/>
            <a:ext cx="3390600" cy="2221953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ro-RO" sz="1800" dirty="0">
                <a:latin typeface="Chakra Petch Medium" panose="020B0604020202020204" charset="-34"/>
                <a:cs typeface="Chakra Petch Medium" panose="020B0604020202020204" charset="-34"/>
              </a:rPr>
              <a:t>Simplitate: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o-RO" sz="1800" dirty="0">
                <a:latin typeface="Chakra Petch Medium" panose="020B0604020202020204" charset="-34"/>
                <a:cs typeface="Chakra Petch Medium" panose="020B0604020202020204" charset="-34"/>
              </a:rPr>
              <a:t>Compatibilitate;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o-RO" sz="1800" dirty="0">
                <a:latin typeface="Chakra Petch Medium" panose="020B0604020202020204" charset="-34"/>
                <a:cs typeface="Chakra Petch Medium" panose="020B0604020202020204" charset="-34"/>
              </a:rPr>
              <a:t>Ecosistem vast;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o-RO" sz="1800" dirty="0">
                <a:latin typeface="Chakra Petch Medium" panose="020B0604020202020204" charset="-34"/>
                <a:cs typeface="Chakra Petch Medium" panose="020B0604020202020204" charset="-34"/>
              </a:rPr>
              <a:t>Performanță.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20CC46-CD7F-8409-8E40-C20F0A5341E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856038" y="1911822"/>
            <a:ext cx="3390600" cy="1764753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ro-RO" sz="1800" dirty="0"/>
              <a:t>Dimensiune;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o-RO" sz="1800" dirty="0"/>
              <a:t>Dependență;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o-RO" sz="1800" i="1" dirty="0" err="1"/>
              <a:t>Overhead</a:t>
            </a:r>
            <a:r>
              <a:rPr lang="ro-RO" sz="1800" dirty="0"/>
              <a:t>;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o-RO" sz="1800" dirty="0"/>
              <a:t>Curba de învățare.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92345-E77E-67A5-0452-9DE82C31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Avantaje</a:t>
            </a:r>
            <a:r>
              <a:rPr lang="en-US" dirty="0"/>
              <a:t> </a:t>
            </a:r>
            <a:r>
              <a:rPr lang="ro-RO" dirty="0"/>
              <a:t>și dezavantaje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4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153C3-F3FF-AF10-14BC-0B79DD2D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518228"/>
            <a:ext cx="75057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5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akra Petch Medium" panose="020B0604020202020204" charset="-34"/>
                <a:cs typeface="Chakra Petch Medium" panose="020B0604020202020204" charset="-34"/>
              </a:rPr>
              <a:t>Bibliografie</a:t>
            </a:r>
            <a:endParaRPr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  <p:sp>
        <p:nvSpPr>
          <p:cNvPr id="2355" name="Google Shape;2355;p68"/>
          <p:cNvSpPr txBox="1">
            <a:spLocks noGrp="1"/>
          </p:cNvSpPr>
          <p:nvPr>
            <p:ph type="subTitle" idx="1"/>
          </p:nvPr>
        </p:nvSpPr>
        <p:spPr>
          <a:xfrm>
            <a:off x="713100" y="1134125"/>
            <a:ext cx="7704000" cy="3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" sz="1500" u="sng" dirty="0">
                <a:solidFill>
                  <a:schemeClr val="hlink"/>
                </a:solidFill>
                <a:latin typeface="Chakra Petch Medium" panose="020B0604020202020204" charset="-34"/>
                <a:cs typeface="Chakra Petch Medium" panose="020B0604020202020204" charset="-34"/>
                <a:hlinkClick r:id="rId3"/>
              </a:rPr>
              <a:t>https://api.jquery.com/</a:t>
            </a:r>
            <a:endParaRPr lang="en" sz="1500" u="sng" dirty="0">
              <a:solidFill>
                <a:schemeClr val="hlink"/>
              </a:solidFill>
              <a:latin typeface="Chakra Petch Medium" panose="020B0604020202020204" charset="-34"/>
              <a:cs typeface="Chakra Petch Medium" panose="020B0604020202020204" charset="-34"/>
            </a:endParaRPr>
          </a:p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sz="1500" dirty="0">
                <a:latin typeface="Chakra Petch Medium" panose="020B0604020202020204" charset="-34"/>
                <a:cs typeface="Chakra Petch Medium" panose="020B0604020202020204" charset="-34"/>
                <a:hlinkClick r:id="rId4"/>
              </a:rPr>
              <a:t>https://www.w3schools.com/jquery/default.asp</a:t>
            </a:r>
            <a:endParaRPr lang="ro-RO" sz="1500" dirty="0">
              <a:latin typeface="Chakra Petch Medium" panose="020B0604020202020204" charset="-34"/>
              <a:cs typeface="Chakra Petch Medium" panose="020B0604020202020204" charset="-34"/>
            </a:endParaRPr>
          </a:p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sz="1500" dirty="0">
                <a:latin typeface="Chakra Petch Medium" panose="020B0604020202020204" charset="-34"/>
                <a:cs typeface="Chakra Petch Medium" panose="020B0604020202020204" charset="-34"/>
                <a:hlinkClick r:id="rId5"/>
              </a:rPr>
              <a:t>https://www.geeksforgeeks.org/what-is-jquery/</a:t>
            </a:r>
            <a:endParaRPr lang="en-US" sz="1500" dirty="0">
              <a:latin typeface="Chakra Petch Medium" panose="020B0604020202020204" charset="-34"/>
              <a:cs typeface="Chakra Petch Medium" panose="020B0604020202020204" charset="-34"/>
            </a:endParaRPr>
          </a:p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sz="1500" dirty="0">
                <a:latin typeface="Chakra Petch Medium" panose="020B0604020202020204" charset="-34"/>
                <a:cs typeface="Chakra Petch Medium" panose="020B0604020202020204" charset="-34"/>
                <a:hlinkClick r:id="rId6"/>
              </a:rPr>
              <a:t>https://www.geeksforgeeks.org/jquery-introduction/#advantages-to-use-jquery-in-a-project</a:t>
            </a:r>
            <a:endParaRPr lang="ro-RO" sz="1500" dirty="0">
              <a:latin typeface="Chakra Petch Medium" panose="020B0604020202020204" charset="-34"/>
              <a:cs typeface="Chakra Petch Medium" panose="020B0604020202020204" charset="-34"/>
            </a:endParaRPr>
          </a:p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Code"/>
              <a:buChar char="●"/>
            </a:pPr>
            <a:r>
              <a:rPr lang="en-US" sz="1500" dirty="0">
                <a:latin typeface="Chakra Petch Medium" panose="020B0604020202020204" charset="-34"/>
                <a:cs typeface="Chakra Petch Medium" panose="020B0604020202020204" charset="-34"/>
                <a:hlinkClick r:id="rId7"/>
              </a:rPr>
              <a:t>https://www.wappalyzer.com/technologies/javascript-libraries/jquery/</a:t>
            </a:r>
            <a:endParaRPr sz="1500" dirty="0">
              <a:latin typeface="Chakra Petch Medium" panose="020B0604020202020204" charset="-34"/>
              <a:cs typeface="Chakra Petch Medium" panose="020B0604020202020204" charset="-34"/>
            </a:endParaRPr>
          </a:p>
          <a:p>
            <a:pPr marL="182880" lvl="0" indent="-232409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 dirty="0"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5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este </a:t>
            </a:r>
            <a:r>
              <a:rPr lang="en" i="1"/>
              <a:t>jQuery</a:t>
            </a:r>
            <a:r>
              <a:rPr lang="en"/>
              <a:t>?</a:t>
            </a:r>
            <a:endParaRPr/>
          </a:p>
        </p:txBody>
      </p:sp>
      <p:sp>
        <p:nvSpPr>
          <p:cNvPr id="733" name="Google Shape;733;p35"/>
          <p:cNvSpPr txBox="1">
            <a:spLocks noGrp="1"/>
          </p:cNvSpPr>
          <p:nvPr>
            <p:ph type="subTitle" idx="1"/>
          </p:nvPr>
        </p:nvSpPr>
        <p:spPr>
          <a:xfrm>
            <a:off x="852050" y="3310925"/>
            <a:ext cx="74643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hakra Petch Medium" panose="020B0604020202020204" charset="-34"/>
                <a:cs typeface="Chakra Petch Medium" panose="020B0604020202020204" charset="-34"/>
              </a:rPr>
              <a:t>bibliotecă </a:t>
            </a:r>
            <a:r>
              <a:rPr lang="en" sz="1800" i="1" dirty="0">
                <a:latin typeface="Chakra Petch Medium" panose="020B0604020202020204" charset="-34"/>
                <a:cs typeface="Chakra Petch Medium" panose="020B0604020202020204" charset="-34"/>
              </a:rPr>
              <a:t>lightweight</a:t>
            </a:r>
            <a:r>
              <a:rPr lang="en" sz="1800" dirty="0">
                <a:latin typeface="Chakra Petch Medium" panose="020B0604020202020204" charset="-34"/>
                <a:cs typeface="Chakra Petch Medium" panose="020B0604020202020204" charset="-34"/>
              </a:rPr>
              <a:t> de Javascript</a:t>
            </a:r>
            <a:endParaRPr dirty="0"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  <p:pic>
        <p:nvPicPr>
          <p:cNvPr id="734" name="Google Shape;7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775" y="519050"/>
            <a:ext cx="2436849" cy="205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6"/>
          <p:cNvSpPr txBox="1">
            <a:spLocks noGrp="1"/>
          </p:cNvSpPr>
          <p:nvPr>
            <p:ph type="title"/>
          </p:nvPr>
        </p:nvSpPr>
        <p:spPr>
          <a:xfrm>
            <a:off x="715100" y="566268"/>
            <a:ext cx="65082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Caracteristici</a:t>
            </a:r>
            <a:endParaRPr dirty="0"/>
          </a:p>
        </p:txBody>
      </p:sp>
      <p:sp>
        <p:nvSpPr>
          <p:cNvPr id="740" name="Google Shape;740;p36"/>
          <p:cNvSpPr txBox="1">
            <a:spLocks noGrp="1"/>
          </p:cNvSpPr>
          <p:nvPr>
            <p:ph type="subTitle" idx="1"/>
          </p:nvPr>
        </p:nvSpPr>
        <p:spPr>
          <a:xfrm>
            <a:off x="715100" y="1419922"/>
            <a:ext cx="6182400" cy="3186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latin typeface="Chakra Petch Medium" panose="020B0604020202020204" charset="-34"/>
                <a:cs typeface="Chakra Petch Medium" panose="020B0604020202020204" charset="-34"/>
              </a:rPr>
              <a:t>Manipularea</a:t>
            </a:r>
            <a:r>
              <a:rPr lang="en-US" dirty="0">
                <a:latin typeface="Chakra Petch Medium" panose="020B0604020202020204" charset="-34"/>
                <a:cs typeface="Chakra Petch Medium" panose="020B0604020202020204" charset="-34"/>
              </a:rPr>
              <a:t> DOM;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latin typeface="Chakra Petch Medium" panose="020B0604020202020204" charset="-34"/>
                <a:cs typeface="Chakra Petch Medium" panose="020B0604020202020204" charset="-34"/>
              </a:rPr>
              <a:t>Event handling;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latin typeface="Chakra Petch Medium" panose="020B0604020202020204" charset="-34"/>
                <a:cs typeface="Chakra Petch Medium" panose="020B0604020202020204" charset="-34"/>
              </a:rPr>
              <a:t>Anima</a:t>
            </a:r>
            <a:r>
              <a:rPr lang="ro-RO" dirty="0">
                <a:latin typeface="Chakra Petch Medium" panose="020B0604020202020204" charset="-34"/>
                <a:cs typeface="Chakra Petch Medium" panose="020B0604020202020204" charset="-34"/>
              </a:rPr>
              <a:t>ții CSS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>
                <a:latin typeface="Chakra Petch Medium" panose="020B0604020202020204" charset="-34"/>
                <a:cs typeface="Chakra Petch Medium" panose="020B0604020202020204" charset="-34"/>
              </a:rPr>
              <a:t>AJAX;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>
                <a:latin typeface="Chakra Petch Medium" panose="020B0604020202020204" charset="-34"/>
                <a:cs typeface="Chakra Petch Medium" panose="020B0604020202020204" charset="-34"/>
              </a:rPr>
              <a:t>Compatibilitate;</a:t>
            </a:r>
          </a:p>
        </p:txBody>
      </p:sp>
      <p:grpSp>
        <p:nvGrpSpPr>
          <p:cNvPr id="741" name="Google Shape;741;p36"/>
          <p:cNvGrpSpPr/>
          <p:nvPr/>
        </p:nvGrpSpPr>
        <p:grpSpPr>
          <a:xfrm>
            <a:off x="7705847" y="4010466"/>
            <a:ext cx="723042" cy="598023"/>
            <a:chOff x="1654675" y="4256126"/>
            <a:chExt cx="851841" cy="704551"/>
          </a:xfrm>
        </p:grpSpPr>
        <p:grpSp>
          <p:nvGrpSpPr>
            <p:cNvPr id="742" name="Google Shape;742;p36"/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3" name="Google Shape;743;p36"/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7"/>
          <p:cNvSpPr/>
          <p:nvPr/>
        </p:nvSpPr>
        <p:spPr>
          <a:xfrm>
            <a:off x="798350" y="1698450"/>
            <a:ext cx="3588600" cy="1746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utilizăm biblioteca?</a:t>
            </a:r>
            <a:endParaRPr/>
          </a:p>
        </p:txBody>
      </p:sp>
      <p:sp>
        <p:nvSpPr>
          <p:cNvPr id="791" name="Google Shape;791;p37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993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hakra Petch Medium" panose="020B0604020202020204" charset="-34"/>
                <a:cs typeface="Chakra Petch Medium" panose="020B0604020202020204" charset="-34"/>
              </a:rPr>
              <a:t>Salvăm fișierul în directorul cu proiectul;</a:t>
            </a:r>
            <a:endParaRPr dirty="0">
              <a:latin typeface="Chakra Petch Medium" panose="020B0604020202020204" charset="-34"/>
              <a:cs typeface="Chakra Petch Medium" panose="020B060402020202020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hakra Petch Medium" panose="020B0604020202020204" charset="-34"/>
                <a:cs typeface="Chakra Petch Medium" panose="020B0604020202020204" charset="-34"/>
              </a:rPr>
              <a:t>Adăugăm referință</a:t>
            </a:r>
            <a:r>
              <a:rPr lang="ro-RO" dirty="0">
                <a:latin typeface="Chakra Petch Medium" panose="020B0604020202020204" charset="-34"/>
                <a:cs typeface="Chakra Petch Medium" panose="020B0604020202020204" charset="-34"/>
              </a:rPr>
              <a:t> la bibliotecă</a:t>
            </a:r>
            <a:r>
              <a:rPr lang="en" dirty="0">
                <a:latin typeface="Chakra Petch Medium" panose="020B0604020202020204" charset="-34"/>
                <a:cs typeface="Chakra Petch Medium" panose="020B0604020202020204" charset="-34"/>
              </a:rPr>
              <a:t>.</a:t>
            </a:r>
            <a:endParaRPr dirty="0"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  <p:sp>
        <p:nvSpPr>
          <p:cNvPr id="792" name="Google Shape;792;p37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Descărcăm biblioteca</a:t>
            </a:r>
            <a:endParaRPr dirty="0"/>
          </a:p>
        </p:txBody>
      </p:sp>
      <p:sp>
        <p:nvSpPr>
          <p:cNvPr id="793" name="Google Shape;793;p37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Folosim CDN</a:t>
            </a:r>
            <a:endParaRPr dirty="0"/>
          </a:p>
        </p:txBody>
      </p:sp>
      <p:sp>
        <p:nvSpPr>
          <p:cNvPr id="794" name="Google Shape;794;p37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hakra Petch Medium" panose="020B0604020202020204" charset="-34"/>
                <a:cs typeface="Chakra Petch Medium" panose="020B0604020202020204" charset="-34"/>
              </a:rPr>
              <a:t>Adăugăm direct referința către bibliotecă.</a:t>
            </a:r>
            <a:endParaRPr dirty="0"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  <p:grpSp>
        <p:nvGrpSpPr>
          <p:cNvPr id="795" name="Google Shape;795;p37"/>
          <p:cNvGrpSpPr/>
          <p:nvPr/>
        </p:nvGrpSpPr>
        <p:grpSpPr>
          <a:xfrm>
            <a:off x="3429048" y="3339729"/>
            <a:ext cx="502173" cy="502172"/>
            <a:chOff x="2913983" y="4329790"/>
            <a:chExt cx="591627" cy="591626"/>
          </a:xfrm>
        </p:grpSpPr>
        <p:sp>
          <p:nvSpPr>
            <p:cNvPr id="796" name="Google Shape;796;p37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2ACACF-F5B6-7595-CBEB-E42CF383F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22838"/>
              </p:ext>
            </p:extLst>
          </p:nvPr>
        </p:nvGraphicFramePr>
        <p:xfrm>
          <a:off x="914400" y="1362710"/>
          <a:ext cx="7315199" cy="2418080"/>
        </p:xfrm>
        <a:graphic>
          <a:graphicData uri="http://schemas.openxmlformats.org/drawingml/2006/table">
            <a:tbl>
              <a:tblPr firstRow="1" bandRow="1">
                <a:tableStyleId>{EA5374A2-E406-4BF3-8D4A-1AC7F14A2B2C}</a:tableStyleId>
              </a:tblPr>
              <a:tblGrid>
                <a:gridCol w="7315199">
                  <a:extLst>
                    <a:ext uri="{9D8B030D-6E8A-4147-A177-3AD203B41FA5}">
                      <a16:colId xmlns:a16="http://schemas.microsoft.com/office/drawing/2014/main" val="318319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Dacă am descărcat biblioteca, atunci facem referință la ea:</a:t>
                      </a:r>
                      <a:endParaRPr lang="en-US" dirty="0">
                        <a:latin typeface="Chakra Petch Medium" panose="020B0604020202020204" charset="-34"/>
                        <a:cs typeface="Chakra Petch Medium" panose="020B060402020202020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1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&lt;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head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&gt;</a:t>
                      </a:r>
                      <a:br>
                        <a:rPr lang="en-US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&lt;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script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9813A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src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="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jquery-3.7.1.min.js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"&gt;&lt;/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script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&gt;</a:t>
                      </a:r>
                      <a:br>
                        <a:rPr lang="en-US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&lt;/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head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&gt;</a:t>
                      </a:r>
                      <a:r>
                        <a:rPr lang="en-US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0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Dacă utilizăm CDN (</a:t>
                      </a:r>
                      <a:r>
                        <a:rPr lang="ro-RO" i="1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Content </a:t>
                      </a:r>
                      <a:r>
                        <a:rPr lang="ro-RO" i="1" dirty="0" err="1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Delivery</a:t>
                      </a:r>
                      <a:r>
                        <a:rPr lang="ro-RO" i="1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 </a:t>
                      </a:r>
                      <a:r>
                        <a:rPr lang="ro-RO" i="1" dirty="0" err="1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Network</a:t>
                      </a:r>
                      <a:r>
                        <a:rPr lang="ro-RO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), facem referință la </a:t>
                      </a:r>
                      <a:r>
                        <a:rPr lang="ro-RO" dirty="0" err="1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jQuery</a:t>
                      </a:r>
                      <a:r>
                        <a:rPr lang="ro-RO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:</a:t>
                      </a:r>
                      <a:endParaRPr lang="en-US" dirty="0">
                        <a:latin typeface="Chakra Petch Medium" panose="020B0604020202020204" charset="-34"/>
                        <a:cs typeface="Chakra Petch Medium" panose="020B060402020202020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3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&lt;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head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&gt;</a:t>
                      </a:r>
                      <a:br>
                        <a:rPr lang="en-US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&lt;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script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B05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src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="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https://ajax.googleapis.com/ajax/libs/</a:t>
                      </a: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jquery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/3.7.1/jquery.min.js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"&gt;&lt;/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script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&gt;</a:t>
                      </a:r>
                      <a:br>
                        <a:rPr lang="en-US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&lt;/</a:t>
                      </a: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head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hakra Petch Medium" panose="020B0604020202020204" charset="-34"/>
                          <a:ea typeface="Arial"/>
                          <a:cs typeface="Chakra Petch Medium" panose="020B0604020202020204" charset="-34"/>
                          <a:sym typeface="Arial"/>
                        </a:rPr>
                        <a:t>&gt;</a:t>
                      </a:r>
                      <a:r>
                        <a:rPr lang="en-US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30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8"/>
          <p:cNvSpPr txBox="1">
            <a:spLocks noGrp="1"/>
          </p:cNvSpPr>
          <p:nvPr>
            <p:ph type="title"/>
          </p:nvPr>
        </p:nvSpPr>
        <p:spPr>
          <a:xfrm>
            <a:off x="1156010" y="1474584"/>
            <a:ext cx="683198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/>
              <a:t>$(</a:t>
            </a:r>
            <a:r>
              <a:rPr lang="en-US" sz="5500" b="1" i="1" dirty="0"/>
              <a:t>selector</a:t>
            </a:r>
            <a:r>
              <a:rPr lang="en-US" sz="5500" b="1" dirty="0"/>
              <a:t>).</a:t>
            </a:r>
            <a:r>
              <a:rPr lang="en-US" sz="5500" b="1" i="1" dirty="0"/>
              <a:t>action</a:t>
            </a:r>
            <a:r>
              <a:rPr lang="en-US" sz="5500" b="1" dirty="0"/>
              <a:t>()</a:t>
            </a:r>
            <a:endParaRPr sz="5500" dirty="0"/>
          </a:p>
        </p:txBody>
      </p:sp>
      <p:sp>
        <p:nvSpPr>
          <p:cNvPr id="815" name="Google Shape;815;p38"/>
          <p:cNvSpPr txBox="1">
            <a:spLocks noGrp="1"/>
          </p:cNvSpPr>
          <p:nvPr>
            <p:ph type="subTitle" idx="1"/>
          </p:nvPr>
        </p:nvSpPr>
        <p:spPr>
          <a:xfrm>
            <a:off x="1156010" y="2739674"/>
            <a:ext cx="6831980" cy="1503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b="1" i="1" dirty="0">
                <a:latin typeface="Chakra Petch Medium" panose="020B0604020202020204" charset="-34"/>
                <a:cs typeface="Chakra Petch Medium" panose="020B0604020202020204" charset="-34"/>
              </a:rPr>
              <a:t>(selector)</a:t>
            </a:r>
            <a:r>
              <a:rPr lang="ro-RO" dirty="0">
                <a:latin typeface="Chakra Petch Medium" panose="020B0604020202020204" charset="-34"/>
                <a:cs typeface="Chakra Petch Medium" panose="020B0604020202020204" charset="-34"/>
              </a:rPr>
              <a:t>: ce elemente HTML doresc să le modific;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b="1" i="1" dirty="0">
                <a:latin typeface="Chakra Petch Medium" panose="020B0604020202020204" charset="-34"/>
                <a:cs typeface="Chakra Petch Medium" panose="020B0604020202020204" charset="-34"/>
              </a:rPr>
              <a:t>.</a:t>
            </a:r>
            <a:r>
              <a:rPr lang="ro-RO" b="1" i="1" dirty="0" err="1">
                <a:latin typeface="Chakra Petch Medium" panose="020B0604020202020204" charset="-34"/>
                <a:cs typeface="Chakra Petch Medium" panose="020B0604020202020204" charset="-34"/>
              </a:rPr>
              <a:t>action</a:t>
            </a:r>
            <a:r>
              <a:rPr lang="ro-RO" b="1" i="1" dirty="0"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  <a:r>
              <a:rPr lang="ro-RO" dirty="0">
                <a:latin typeface="Chakra Petch Medium" panose="020B0604020202020204" charset="-34"/>
                <a:cs typeface="Chakra Petch Medium" panose="020B0604020202020204" charset="-34"/>
              </a:rPr>
              <a:t>: acțiunea sau metoda pe care o doresc să o efectuez pe elementele selectate</a:t>
            </a:r>
          </a:p>
        </p:txBody>
      </p:sp>
      <p:sp>
        <p:nvSpPr>
          <p:cNvPr id="816" name="Google Shape;816;p38"/>
          <p:cNvSpPr/>
          <p:nvPr/>
        </p:nvSpPr>
        <p:spPr>
          <a:xfrm>
            <a:off x="747719" y="714014"/>
            <a:ext cx="625118" cy="562622"/>
          </a:xfrm>
          <a:custGeom>
            <a:avLst/>
            <a:gdLst/>
            <a:ahLst/>
            <a:cxnLst/>
            <a:rect l="l" t="t" r="r" b="b"/>
            <a:pathLst>
              <a:path w="20015" h="18014" extrusionOk="0">
                <a:moveTo>
                  <a:pt x="13009" y="1969"/>
                </a:moveTo>
                <a:lnTo>
                  <a:pt x="13009" y="2969"/>
                </a:lnTo>
                <a:lnTo>
                  <a:pt x="15011" y="2969"/>
                </a:lnTo>
                <a:lnTo>
                  <a:pt x="15011" y="3970"/>
                </a:lnTo>
                <a:lnTo>
                  <a:pt x="16012" y="3970"/>
                </a:lnTo>
                <a:lnTo>
                  <a:pt x="16012" y="4971"/>
                </a:lnTo>
                <a:lnTo>
                  <a:pt x="17012" y="4971"/>
                </a:lnTo>
                <a:lnTo>
                  <a:pt x="17012" y="5972"/>
                </a:lnTo>
                <a:lnTo>
                  <a:pt x="17012" y="6972"/>
                </a:lnTo>
                <a:lnTo>
                  <a:pt x="18013" y="6972"/>
                </a:lnTo>
                <a:lnTo>
                  <a:pt x="18013" y="7973"/>
                </a:lnTo>
                <a:lnTo>
                  <a:pt x="18013" y="8974"/>
                </a:lnTo>
                <a:lnTo>
                  <a:pt x="18013" y="9974"/>
                </a:lnTo>
                <a:lnTo>
                  <a:pt x="18013" y="10975"/>
                </a:lnTo>
                <a:lnTo>
                  <a:pt x="17012" y="10975"/>
                </a:lnTo>
                <a:lnTo>
                  <a:pt x="17012" y="11976"/>
                </a:lnTo>
                <a:lnTo>
                  <a:pt x="17012" y="12977"/>
                </a:lnTo>
                <a:lnTo>
                  <a:pt x="15011" y="12977"/>
                </a:lnTo>
                <a:lnTo>
                  <a:pt x="15011" y="11976"/>
                </a:lnTo>
                <a:lnTo>
                  <a:pt x="14010" y="11976"/>
                </a:lnTo>
                <a:lnTo>
                  <a:pt x="14010" y="10975"/>
                </a:lnTo>
                <a:lnTo>
                  <a:pt x="13009" y="10975"/>
                </a:lnTo>
                <a:lnTo>
                  <a:pt x="13009" y="9974"/>
                </a:lnTo>
                <a:lnTo>
                  <a:pt x="12009" y="9974"/>
                </a:lnTo>
                <a:lnTo>
                  <a:pt x="12009" y="8974"/>
                </a:lnTo>
                <a:lnTo>
                  <a:pt x="11008" y="8974"/>
                </a:lnTo>
                <a:lnTo>
                  <a:pt x="11008" y="7973"/>
                </a:lnTo>
                <a:lnTo>
                  <a:pt x="10007" y="7973"/>
                </a:lnTo>
                <a:lnTo>
                  <a:pt x="10007" y="7006"/>
                </a:lnTo>
                <a:lnTo>
                  <a:pt x="9007" y="7006"/>
                </a:lnTo>
                <a:lnTo>
                  <a:pt x="9007" y="6005"/>
                </a:lnTo>
                <a:lnTo>
                  <a:pt x="8006" y="6005"/>
                </a:lnTo>
                <a:lnTo>
                  <a:pt x="8006" y="5004"/>
                </a:lnTo>
                <a:lnTo>
                  <a:pt x="7005" y="5004"/>
                </a:lnTo>
                <a:lnTo>
                  <a:pt x="7005" y="4004"/>
                </a:lnTo>
                <a:lnTo>
                  <a:pt x="6004" y="4004"/>
                </a:lnTo>
                <a:lnTo>
                  <a:pt x="6004" y="3003"/>
                </a:lnTo>
                <a:lnTo>
                  <a:pt x="7005" y="3003"/>
                </a:lnTo>
                <a:lnTo>
                  <a:pt x="7005" y="2002"/>
                </a:lnTo>
                <a:lnTo>
                  <a:pt x="8006" y="2002"/>
                </a:lnTo>
                <a:lnTo>
                  <a:pt x="8006" y="1969"/>
                </a:lnTo>
                <a:close/>
                <a:moveTo>
                  <a:pt x="5004" y="5004"/>
                </a:moveTo>
                <a:lnTo>
                  <a:pt x="5004" y="6005"/>
                </a:lnTo>
                <a:lnTo>
                  <a:pt x="6004" y="6005"/>
                </a:lnTo>
                <a:lnTo>
                  <a:pt x="6004" y="7006"/>
                </a:lnTo>
                <a:lnTo>
                  <a:pt x="7005" y="7006"/>
                </a:lnTo>
                <a:lnTo>
                  <a:pt x="7005" y="8006"/>
                </a:lnTo>
                <a:lnTo>
                  <a:pt x="8006" y="8006"/>
                </a:lnTo>
                <a:lnTo>
                  <a:pt x="8006" y="9007"/>
                </a:lnTo>
                <a:lnTo>
                  <a:pt x="9007" y="9007"/>
                </a:lnTo>
                <a:lnTo>
                  <a:pt x="9007" y="10008"/>
                </a:lnTo>
                <a:lnTo>
                  <a:pt x="10007" y="10008"/>
                </a:lnTo>
                <a:lnTo>
                  <a:pt x="10007" y="11009"/>
                </a:lnTo>
                <a:lnTo>
                  <a:pt x="11008" y="11009"/>
                </a:lnTo>
                <a:lnTo>
                  <a:pt x="11008" y="12009"/>
                </a:lnTo>
                <a:lnTo>
                  <a:pt x="12009" y="12009"/>
                </a:lnTo>
                <a:lnTo>
                  <a:pt x="12009" y="13010"/>
                </a:lnTo>
                <a:lnTo>
                  <a:pt x="13009" y="13010"/>
                </a:lnTo>
                <a:lnTo>
                  <a:pt x="13009" y="14011"/>
                </a:lnTo>
                <a:lnTo>
                  <a:pt x="14010" y="14011"/>
                </a:lnTo>
                <a:lnTo>
                  <a:pt x="14010" y="15011"/>
                </a:lnTo>
                <a:lnTo>
                  <a:pt x="13009" y="15011"/>
                </a:lnTo>
                <a:lnTo>
                  <a:pt x="13009" y="16012"/>
                </a:lnTo>
                <a:lnTo>
                  <a:pt x="12042" y="16012"/>
                </a:lnTo>
                <a:lnTo>
                  <a:pt x="12042" y="16045"/>
                </a:lnTo>
                <a:lnTo>
                  <a:pt x="7005" y="16045"/>
                </a:lnTo>
                <a:lnTo>
                  <a:pt x="7005" y="15045"/>
                </a:lnTo>
                <a:lnTo>
                  <a:pt x="5004" y="15045"/>
                </a:lnTo>
                <a:lnTo>
                  <a:pt x="5004" y="14044"/>
                </a:lnTo>
                <a:lnTo>
                  <a:pt x="4003" y="14044"/>
                </a:lnTo>
                <a:lnTo>
                  <a:pt x="4003" y="13043"/>
                </a:lnTo>
                <a:lnTo>
                  <a:pt x="2969" y="13043"/>
                </a:lnTo>
                <a:lnTo>
                  <a:pt x="2969" y="12043"/>
                </a:lnTo>
                <a:lnTo>
                  <a:pt x="2969" y="11042"/>
                </a:lnTo>
                <a:lnTo>
                  <a:pt x="2002" y="11042"/>
                </a:lnTo>
                <a:lnTo>
                  <a:pt x="2002" y="10041"/>
                </a:lnTo>
                <a:lnTo>
                  <a:pt x="2002" y="9040"/>
                </a:lnTo>
                <a:lnTo>
                  <a:pt x="2002" y="8040"/>
                </a:lnTo>
                <a:lnTo>
                  <a:pt x="2002" y="7006"/>
                </a:lnTo>
                <a:lnTo>
                  <a:pt x="3002" y="7006"/>
                </a:lnTo>
                <a:lnTo>
                  <a:pt x="3002" y="6005"/>
                </a:lnTo>
                <a:lnTo>
                  <a:pt x="3002" y="5004"/>
                </a:lnTo>
                <a:close/>
                <a:moveTo>
                  <a:pt x="7005" y="1"/>
                </a:moveTo>
                <a:lnTo>
                  <a:pt x="7005" y="1001"/>
                </a:lnTo>
                <a:lnTo>
                  <a:pt x="4003" y="1001"/>
                </a:lnTo>
                <a:lnTo>
                  <a:pt x="4003" y="2002"/>
                </a:lnTo>
                <a:lnTo>
                  <a:pt x="2969" y="2002"/>
                </a:lnTo>
                <a:lnTo>
                  <a:pt x="2969" y="3003"/>
                </a:lnTo>
                <a:lnTo>
                  <a:pt x="2002" y="3003"/>
                </a:lnTo>
                <a:lnTo>
                  <a:pt x="2002" y="4004"/>
                </a:lnTo>
                <a:lnTo>
                  <a:pt x="1001" y="4004"/>
                </a:lnTo>
                <a:lnTo>
                  <a:pt x="1001" y="5004"/>
                </a:lnTo>
                <a:lnTo>
                  <a:pt x="1001" y="6005"/>
                </a:lnTo>
                <a:lnTo>
                  <a:pt x="0" y="6005"/>
                </a:lnTo>
                <a:lnTo>
                  <a:pt x="0" y="7006"/>
                </a:lnTo>
                <a:lnTo>
                  <a:pt x="0" y="8006"/>
                </a:lnTo>
                <a:lnTo>
                  <a:pt x="0" y="9007"/>
                </a:lnTo>
                <a:lnTo>
                  <a:pt x="0" y="10008"/>
                </a:lnTo>
                <a:lnTo>
                  <a:pt x="0" y="11009"/>
                </a:lnTo>
                <a:lnTo>
                  <a:pt x="0" y="12009"/>
                </a:lnTo>
                <a:lnTo>
                  <a:pt x="1001" y="12009"/>
                </a:lnTo>
                <a:lnTo>
                  <a:pt x="1001" y="13010"/>
                </a:lnTo>
                <a:lnTo>
                  <a:pt x="1001" y="14011"/>
                </a:lnTo>
                <a:lnTo>
                  <a:pt x="2002" y="14011"/>
                </a:lnTo>
                <a:lnTo>
                  <a:pt x="2002" y="15011"/>
                </a:lnTo>
                <a:lnTo>
                  <a:pt x="3002" y="15011"/>
                </a:lnTo>
                <a:lnTo>
                  <a:pt x="3002" y="16012"/>
                </a:lnTo>
                <a:lnTo>
                  <a:pt x="4003" y="16012"/>
                </a:lnTo>
                <a:lnTo>
                  <a:pt x="4003" y="17013"/>
                </a:lnTo>
                <a:lnTo>
                  <a:pt x="7005" y="17013"/>
                </a:lnTo>
                <a:lnTo>
                  <a:pt x="7005" y="18014"/>
                </a:lnTo>
                <a:lnTo>
                  <a:pt x="13009" y="18014"/>
                </a:lnTo>
                <a:lnTo>
                  <a:pt x="13009" y="17013"/>
                </a:lnTo>
                <a:lnTo>
                  <a:pt x="16012" y="17013"/>
                </a:lnTo>
                <a:lnTo>
                  <a:pt x="16012" y="16012"/>
                </a:lnTo>
                <a:lnTo>
                  <a:pt x="17012" y="16012"/>
                </a:lnTo>
                <a:lnTo>
                  <a:pt x="17012" y="15011"/>
                </a:lnTo>
                <a:lnTo>
                  <a:pt x="18013" y="15011"/>
                </a:lnTo>
                <a:lnTo>
                  <a:pt x="18013" y="14011"/>
                </a:lnTo>
                <a:lnTo>
                  <a:pt x="19014" y="14011"/>
                </a:lnTo>
                <a:lnTo>
                  <a:pt x="19014" y="13010"/>
                </a:lnTo>
                <a:lnTo>
                  <a:pt x="19014" y="12009"/>
                </a:lnTo>
                <a:lnTo>
                  <a:pt x="20014" y="12009"/>
                </a:lnTo>
                <a:lnTo>
                  <a:pt x="20014" y="11009"/>
                </a:lnTo>
                <a:lnTo>
                  <a:pt x="20014" y="10008"/>
                </a:lnTo>
                <a:lnTo>
                  <a:pt x="20014" y="9007"/>
                </a:lnTo>
                <a:lnTo>
                  <a:pt x="20014" y="8006"/>
                </a:lnTo>
                <a:lnTo>
                  <a:pt x="20014" y="7006"/>
                </a:lnTo>
                <a:lnTo>
                  <a:pt x="20014" y="6005"/>
                </a:lnTo>
                <a:lnTo>
                  <a:pt x="19080" y="6005"/>
                </a:lnTo>
                <a:lnTo>
                  <a:pt x="19080" y="5004"/>
                </a:lnTo>
                <a:lnTo>
                  <a:pt x="19080" y="4004"/>
                </a:lnTo>
                <a:lnTo>
                  <a:pt x="18080" y="4004"/>
                </a:lnTo>
                <a:lnTo>
                  <a:pt x="18080" y="3003"/>
                </a:lnTo>
                <a:lnTo>
                  <a:pt x="17079" y="3003"/>
                </a:lnTo>
                <a:lnTo>
                  <a:pt x="17079" y="2002"/>
                </a:lnTo>
                <a:lnTo>
                  <a:pt x="16078" y="2002"/>
                </a:lnTo>
                <a:lnTo>
                  <a:pt x="16078" y="1001"/>
                </a:lnTo>
                <a:lnTo>
                  <a:pt x="13076" y="1001"/>
                </a:lnTo>
                <a:lnTo>
                  <a:pt x="130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3300-B5BA-9E43-3752-CA5DCC78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(selector)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6E59A-CB41-8EA3-1D42-DB78CA250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3870" indent="-285750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“</a:t>
            </a:r>
            <a:r>
              <a:rPr lang="en-US" sz="1600" i="1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tag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” :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unde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tag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poate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fi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orice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</a:t>
            </a:r>
            <a:r>
              <a:rPr lang="ro-RO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element din 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HTML,</a:t>
            </a:r>
          </a:p>
          <a:p>
            <a:pPr marL="483870" indent="-28575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Exemplu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: </a:t>
            </a:r>
            <a:r>
              <a:rPr lang="ro-RO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$(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“p”</a:t>
            </a:r>
            <a:r>
              <a:rPr lang="ro-RO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–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toate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elementele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de tip </a:t>
            </a:r>
            <a:r>
              <a:rPr lang="en-US" sz="1600" i="1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&lt;p&gt;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din </a:t>
            </a:r>
            <a:r>
              <a:rPr lang="ro-RO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pagina HTML</a:t>
            </a:r>
          </a:p>
          <a:p>
            <a:pPr marL="483870" indent="-285750">
              <a:buClrTx/>
              <a:buSzPct val="100000"/>
              <a:buFont typeface="Wingdings" panose="05000000000000000000" pitchFamily="2" charset="2"/>
              <a:buChar char="§"/>
            </a:pPr>
            <a:endParaRPr lang="ro-RO" sz="1600" dirty="0">
              <a:solidFill>
                <a:schemeClr val="tx1"/>
              </a:solidFill>
              <a:latin typeface="Chakra Petch Medium" panose="020B0604020202020204" charset="-34"/>
              <a:cs typeface="Chakra Petch Medium" panose="020B0604020202020204" charset="-34"/>
            </a:endParaRPr>
          </a:p>
          <a:p>
            <a:pPr marL="483870" indent="-285750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“</a:t>
            </a:r>
            <a:r>
              <a:rPr lang="ro-RO" sz="1600" i="1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#id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”</a:t>
            </a:r>
            <a:r>
              <a:rPr lang="ro-RO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: selectez din pagina HTML doar elementele cu </a:t>
            </a:r>
            <a:r>
              <a:rPr lang="ro-RO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id-ul</a:t>
            </a:r>
            <a:r>
              <a:rPr lang="ro-RO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respectiv</a:t>
            </a:r>
          </a:p>
          <a:p>
            <a:pPr marL="483870" indent="-28575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Exemplu: 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$</a:t>
            </a:r>
            <a:r>
              <a:rPr lang="ro-RO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“</a:t>
            </a:r>
            <a:r>
              <a:rPr lang="ro-RO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#username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”</a:t>
            </a:r>
            <a:r>
              <a:rPr lang="ro-RO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) – toate elementele cu </a:t>
            </a:r>
            <a:r>
              <a:rPr lang="ro-RO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id-ul</a:t>
            </a:r>
            <a:r>
              <a:rPr lang="ro-RO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</a:t>
            </a:r>
            <a:r>
              <a:rPr lang="ro-RO" sz="1600" i="1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username</a:t>
            </a:r>
            <a:endParaRPr lang="en-US" sz="1600" i="1" dirty="0">
              <a:solidFill>
                <a:schemeClr val="tx1"/>
              </a:solidFill>
              <a:latin typeface="Chakra Petch Medium" panose="020B0604020202020204" charset="-34"/>
              <a:cs typeface="Chakra Petch Medium" panose="020B0604020202020204" charset="-34"/>
            </a:endParaRPr>
          </a:p>
          <a:p>
            <a:pPr marL="483870" indent="-285750">
              <a:buClrTx/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Chakra Petch Medium" panose="020B0604020202020204" charset="-34"/>
              <a:cs typeface="Chakra Petch Medium" panose="020B0604020202020204" charset="-34"/>
            </a:endParaRPr>
          </a:p>
          <a:p>
            <a:pPr marL="483870" indent="-285750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“</a:t>
            </a:r>
            <a:r>
              <a:rPr lang="en-US" sz="1600" i="1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.class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” :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selectez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din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pagina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HTML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doar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elementele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ce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au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clasa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respectiv</a:t>
            </a:r>
            <a:r>
              <a:rPr lang="ro-RO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ă</a:t>
            </a:r>
          </a:p>
          <a:p>
            <a:pPr marL="483870" indent="-28575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Exemplu 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: $(“.alert”) –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toate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elementele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ce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au </a:t>
            </a:r>
            <a:r>
              <a:rPr lang="en-US" sz="1600" dirty="0" err="1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clasa</a:t>
            </a:r>
            <a:r>
              <a:rPr lang="en-US" sz="1600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Chakra Petch Medium" panose="020B0604020202020204" charset="-34"/>
                <a:cs typeface="Chakra Petch Medium" panose="020B0604020202020204" charset="-34"/>
              </a:rPr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234765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jQuery Events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F5F3B9-5745-5578-CB3C-3C1C07732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11273"/>
              </p:ext>
            </p:extLst>
          </p:nvPr>
        </p:nvGraphicFramePr>
        <p:xfrm>
          <a:off x="887304" y="1644762"/>
          <a:ext cx="7369392" cy="2598052"/>
        </p:xfrm>
        <a:graphic>
          <a:graphicData uri="http://schemas.openxmlformats.org/drawingml/2006/table">
            <a:tbl>
              <a:tblPr firstRow="1" bandRow="1">
                <a:tableStyleId>{EA5374A2-E406-4BF3-8D4A-1AC7F14A2B2C}</a:tableStyleId>
              </a:tblPr>
              <a:tblGrid>
                <a:gridCol w="1733976">
                  <a:extLst>
                    <a:ext uri="{9D8B030D-6E8A-4147-A177-3AD203B41FA5}">
                      <a16:colId xmlns:a16="http://schemas.microsoft.com/office/drawing/2014/main" val="2556486618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336791728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582045378"/>
                    </a:ext>
                  </a:extLst>
                </a:gridCol>
                <a:gridCol w="2075352">
                  <a:extLst>
                    <a:ext uri="{9D8B030D-6E8A-4147-A177-3AD203B41FA5}">
                      <a16:colId xmlns:a16="http://schemas.microsoft.com/office/drawing/2014/main" val="2485021341"/>
                    </a:ext>
                  </a:extLst>
                </a:gridCol>
              </a:tblGrid>
              <a:tr h="7329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Mouse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Keyboard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Form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Document/Window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5861"/>
                  </a:ext>
                </a:extLst>
              </a:tr>
              <a:tr h="46627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keypress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35720"/>
                  </a:ext>
                </a:extLst>
              </a:tr>
              <a:tr h="46627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dbclick</a:t>
                      </a:r>
                      <a:endParaRPr lang="en-US" sz="1600" dirty="0">
                        <a:latin typeface="Chakra Petch Medium" panose="020B0604020202020204" charset="-34"/>
                        <a:cs typeface="Chakra Petch Medium" panose="020B060402020202020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keydown</a:t>
                      </a:r>
                      <a:endParaRPr lang="en-US" sz="1600" dirty="0">
                        <a:latin typeface="Chakra Petch Medium" panose="020B0604020202020204" charset="-34"/>
                        <a:cs typeface="Chakra Petch Medium" panose="020B060402020202020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resize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46493"/>
                  </a:ext>
                </a:extLst>
              </a:tr>
              <a:tr h="46627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mouseenter</a:t>
                      </a:r>
                      <a:endParaRPr lang="en-US" sz="1600" dirty="0">
                        <a:latin typeface="Chakra Petch Medium" panose="020B0604020202020204" charset="-34"/>
                        <a:cs typeface="Chakra Petch Medium" panose="020B060402020202020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keyup</a:t>
                      </a:r>
                      <a:endParaRPr lang="en-US" sz="1600" dirty="0">
                        <a:latin typeface="Chakra Petch Medium" panose="020B0604020202020204" charset="-34"/>
                        <a:cs typeface="Chakra Petch Medium" panose="020B060402020202020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scroll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658967"/>
                  </a:ext>
                </a:extLst>
              </a:tr>
              <a:tr h="46627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mouseleave</a:t>
                      </a:r>
                      <a:endParaRPr lang="en-US" sz="1600" dirty="0">
                        <a:latin typeface="Chakra Petch Medium" panose="020B0604020202020204" charset="-34"/>
                        <a:cs typeface="Chakra Petch Medium" panose="020B060402020202020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latin typeface="Chakra Petch Medium" panose="020B0604020202020204" charset="-34"/>
                        <a:cs typeface="Chakra Petch Medium" panose="020B060402020202020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blur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hakra Petch Medium" panose="020B0604020202020204" charset="-34"/>
                          <a:cs typeface="Chakra Petch Medium" panose="020B0604020202020204" charset="-34"/>
                        </a:rPr>
                        <a:t>unload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884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190E4D6F-AB68-FB9A-F8E6-6DFE2BB9B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0">
            <a:extLst>
              <a:ext uri="{FF2B5EF4-FFF2-40B4-BE49-F238E27FC236}">
                <a16:creationId xmlns:a16="http://schemas.microsoft.com/office/drawing/2014/main" id="{125A6332-D31A-1D1E-DBF2-710745A79C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jQuery Effects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559CE-B444-1AC5-82E4-E442EFFE0443}"/>
              </a:ext>
            </a:extLst>
          </p:cNvPr>
          <p:cNvSpPr txBox="1"/>
          <p:nvPr/>
        </p:nvSpPr>
        <p:spPr>
          <a:xfrm>
            <a:off x="720000" y="1937163"/>
            <a:ext cx="3959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hakra Petch Medium" panose="020B0604020202020204" charset="-34"/>
                <a:cs typeface="Chakra Petch Medium" panose="020B0604020202020204" charset="-34"/>
              </a:rPr>
              <a:t>hide()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hakra Petch Medium" panose="020B0604020202020204" charset="-34"/>
                <a:cs typeface="Chakra Petch Medium" panose="020B0604020202020204" charset="-34"/>
              </a:rPr>
              <a:t>show()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hakra Petch Medium" panose="020B0604020202020204" charset="-34"/>
                <a:cs typeface="Chakra Petch Medium" panose="020B0604020202020204" charset="-34"/>
              </a:rPr>
              <a:t>fadeIn</a:t>
            </a:r>
            <a:r>
              <a:rPr lang="en-US" sz="1800" dirty="0"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hakra Petch Medium" panose="020B0604020202020204" charset="-34"/>
                <a:cs typeface="Chakra Petch Medium" panose="020B0604020202020204" charset="-34"/>
              </a:rPr>
              <a:t>fadeOut</a:t>
            </a:r>
            <a:r>
              <a:rPr lang="en-US" sz="1800" dirty="0"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hakra Petch Medium" panose="020B0604020202020204" charset="-34"/>
                <a:cs typeface="Chakra Petch Medium" panose="020B0604020202020204" charset="-34"/>
              </a:rPr>
              <a:t>fadeToggle</a:t>
            </a:r>
            <a:r>
              <a:rPr lang="en-US" sz="1800" dirty="0"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6CE8F-C76A-E98B-1EB5-D5EAE8132B9D}"/>
              </a:ext>
            </a:extLst>
          </p:cNvPr>
          <p:cNvSpPr txBox="1"/>
          <p:nvPr/>
        </p:nvSpPr>
        <p:spPr>
          <a:xfrm>
            <a:off x="4679239" y="1937163"/>
            <a:ext cx="385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hakra Petch Medium" panose="020B0604020202020204" charset="-34"/>
                <a:cs typeface="Chakra Petch Medium" panose="020B0604020202020204" charset="-34"/>
              </a:rPr>
              <a:t>fadeTo</a:t>
            </a:r>
            <a:r>
              <a:rPr lang="en-US" sz="1800" dirty="0"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hakra Petch Medium" panose="020B0604020202020204" charset="-34"/>
                <a:cs typeface="Chakra Petch Medium" panose="020B0604020202020204" charset="-34"/>
              </a:rPr>
              <a:t>slideDown</a:t>
            </a:r>
            <a:r>
              <a:rPr lang="en-US" sz="1800" dirty="0"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hakra Petch Medium" panose="020B0604020202020204" charset="-34"/>
                <a:cs typeface="Chakra Petch Medium" panose="020B0604020202020204" charset="-34"/>
              </a:rPr>
              <a:t>slideUp</a:t>
            </a:r>
            <a:r>
              <a:rPr lang="en-US" sz="1800" dirty="0"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hakra Petch Medium" panose="020B0604020202020204" charset="-34"/>
                <a:cs typeface="Chakra Petch Medium" panose="020B0604020202020204" charset="-34"/>
              </a:rPr>
              <a:t>slideToggle</a:t>
            </a:r>
            <a:r>
              <a:rPr lang="en-US" sz="1800" dirty="0">
                <a:latin typeface="Chakra Petch Medium" panose="020B0604020202020204" charset="-34"/>
                <a:cs typeface="Chakra Petch Medium" panose="020B0604020202020204" charset="-34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hakra Petch Medium" panose="020B0604020202020204" charset="-34"/>
                <a:cs typeface="Chakra Petch Medium" panose="020B0604020202020204" charset="-34"/>
              </a:rPr>
              <a:t>animate()</a:t>
            </a:r>
          </a:p>
        </p:txBody>
      </p:sp>
    </p:spTree>
    <p:extLst>
      <p:ext uri="{BB962C8B-B14F-4D97-AF65-F5344CB8AC3E}">
        <p14:creationId xmlns:p14="http://schemas.microsoft.com/office/powerpoint/2010/main" val="84184148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842</Words>
  <Application>Microsoft Office PowerPoint</Application>
  <PresentationFormat>On-screen Show (16:9)</PresentationFormat>
  <Paragraphs>112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Chakra Petch Medium</vt:lpstr>
      <vt:lpstr>Roboto Condensed Light</vt:lpstr>
      <vt:lpstr>Fira Code</vt:lpstr>
      <vt:lpstr>Arial</vt:lpstr>
      <vt:lpstr>Wingdings</vt:lpstr>
      <vt:lpstr>Poppins</vt:lpstr>
      <vt:lpstr>Bebas Neue</vt:lpstr>
      <vt:lpstr>Red Hat Text</vt:lpstr>
      <vt:lpstr>Computer Science &amp; Mathematics Major for College: Software &amp; Media Applications by Slidesgo</vt:lpstr>
      <vt:lpstr>jQuery</vt:lpstr>
      <vt:lpstr>Ce este jQuery?</vt:lpstr>
      <vt:lpstr>Caracteristici</vt:lpstr>
      <vt:lpstr>Cum utilizăm biblioteca?</vt:lpstr>
      <vt:lpstr>PowerPoint Presentation</vt:lpstr>
      <vt:lpstr>$(selector).action()</vt:lpstr>
      <vt:lpstr>(selector)</vt:lpstr>
      <vt:lpstr>jQuery Events</vt:lpstr>
      <vt:lpstr>jQuery Effects</vt:lpstr>
      <vt:lpstr>jQuery HTML</vt:lpstr>
      <vt:lpstr>jQuery AJAX</vt:lpstr>
      <vt:lpstr>Avantaje și dezavantaje</vt:lpstr>
      <vt:lpstr>PowerPoint Presentation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Alexandru Grăjdeanu</dc:creator>
  <cp:lastModifiedBy>Alexandru Grăjdeanu</cp:lastModifiedBy>
  <cp:revision>5</cp:revision>
  <dcterms:modified xsi:type="dcterms:W3CDTF">2024-12-05T12:05:08Z</dcterms:modified>
</cp:coreProperties>
</file>