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59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5926E-543C-4E97-BEB1-4C620E14A54D}" v="20" dt="2021-07-27T17:53:19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r Dresher" userId="927229788375ca3d" providerId="LiveId" clId="{A0E5926E-543C-4E97-BEB1-4C620E14A54D}"/>
    <pc:docChg chg="undo custSel addSld modSld">
      <pc:chgData name="Tamir Dresher" userId="927229788375ca3d" providerId="LiveId" clId="{A0E5926E-543C-4E97-BEB1-4C620E14A54D}" dt="2021-07-27T17:53:19.723" v="663"/>
      <pc:docMkLst>
        <pc:docMk/>
      </pc:docMkLst>
      <pc:sldChg chg="modSp mod">
        <pc:chgData name="Tamir Dresher" userId="927229788375ca3d" providerId="LiveId" clId="{A0E5926E-543C-4E97-BEB1-4C620E14A54D}" dt="2021-07-27T16:39:25.633" v="407" actId="1076"/>
        <pc:sldMkLst>
          <pc:docMk/>
          <pc:sldMk cId="2112834713" sldId="256"/>
        </pc:sldMkLst>
        <pc:spChg chg="mod">
          <ac:chgData name="Tamir Dresher" userId="927229788375ca3d" providerId="LiveId" clId="{A0E5926E-543C-4E97-BEB1-4C620E14A54D}" dt="2021-07-27T16:39:25.633" v="407" actId="1076"/>
          <ac:spMkLst>
            <pc:docMk/>
            <pc:sldMk cId="2112834713" sldId="256"/>
            <ac:spMk id="2" creationId="{455CF350-3FDD-4F0D-8905-2360A94D03A9}"/>
          </ac:spMkLst>
        </pc:spChg>
      </pc:sldChg>
      <pc:sldChg chg="modSp mod">
        <pc:chgData name="Tamir Dresher" userId="927229788375ca3d" providerId="LiveId" clId="{A0E5926E-543C-4E97-BEB1-4C620E14A54D}" dt="2021-07-27T08:52:23.600" v="321"/>
        <pc:sldMkLst>
          <pc:docMk/>
          <pc:sldMk cId="2800130782" sldId="257"/>
        </pc:sldMkLst>
        <pc:spChg chg="mod">
          <ac:chgData name="Tamir Dresher" userId="927229788375ca3d" providerId="LiveId" clId="{A0E5926E-543C-4E97-BEB1-4C620E14A54D}" dt="2021-07-27T08:52:23.600" v="321"/>
          <ac:spMkLst>
            <pc:docMk/>
            <pc:sldMk cId="2800130782" sldId="257"/>
            <ac:spMk id="2" creationId="{455CF350-3FDD-4F0D-8905-2360A94D03A9}"/>
          </ac:spMkLst>
        </pc:spChg>
        <pc:spChg chg="mod">
          <ac:chgData name="Tamir Dresher" userId="927229788375ca3d" providerId="LiveId" clId="{A0E5926E-543C-4E97-BEB1-4C620E14A54D}" dt="2021-07-27T08:40:26.417" v="166" actId="20577"/>
          <ac:spMkLst>
            <pc:docMk/>
            <pc:sldMk cId="2800130782" sldId="257"/>
            <ac:spMk id="3" creationId="{33EBF6B9-7BEC-440C-B2FF-9C7966352907}"/>
          </ac:spMkLst>
        </pc:spChg>
      </pc:sldChg>
      <pc:sldChg chg="addSp modSp mod">
        <pc:chgData name="Tamir Dresher" userId="927229788375ca3d" providerId="LiveId" clId="{A0E5926E-543C-4E97-BEB1-4C620E14A54D}" dt="2021-07-27T10:17:32.883" v="391" actId="20577"/>
        <pc:sldMkLst>
          <pc:docMk/>
          <pc:sldMk cId="2000690509" sldId="258"/>
        </pc:sldMkLst>
        <pc:spChg chg="mod">
          <ac:chgData name="Tamir Dresher" userId="927229788375ca3d" providerId="LiveId" clId="{A0E5926E-543C-4E97-BEB1-4C620E14A54D}" dt="2021-07-27T08:52:37.996" v="345" actId="20577"/>
          <ac:spMkLst>
            <pc:docMk/>
            <pc:sldMk cId="2000690509" sldId="258"/>
            <ac:spMk id="2" creationId="{455CF350-3FDD-4F0D-8905-2360A94D03A9}"/>
          </ac:spMkLst>
        </pc:spChg>
        <pc:spChg chg="mod">
          <ac:chgData name="Tamir Dresher" userId="927229788375ca3d" providerId="LiveId" clId="{A0E5926E-543C-4E97-BEB1-4C620E14A54D}" dt="2021-07-27T10:17:32.883" v="391" actId="20577"/>
          <ac:spMkLst>
            <pc:docMk/>
            <pc:sldMk cId="2000690509" sldId="258"/>
            <ac:spMk id="3" creationId="{33EBF6B9-7BEC-440C-B2FF-9C7966352907}"/>
          </ac:spMkLst>
        </pc:spChg>
        <pc:spChg chg="add mod">
          <ac:chgData name="Tamir Dresher" userId="927229788375ca3d" providerId="LiveId" clId="{A0E5926E-543C-4E97-BEB1-4C620E14A54D}" dt="2021-07-27T10:17:14.191" v="377" actId="1076"/>
          <ac:spMkLst>
            <pc:docMk/>
            <pc:sldMk cId="2000690509" sldId="258"/>
            <ac:spMk id="18" creationId="{9D892C08-D8E5-449D-9205-678068561A0E}"/>
          </ac:spMkLst>
        </pc:spChg>
        <pc:picChg chg="mod">
          <ac:chgData name="Tamir Dresher" userId="927229788375ca3d" providerId="LiveId" clId="{A0E5926E-543C-4E97-BEB1-4C620E14A54D}" dt="2021-07-27T10:16:20.483" v="354" actId="1076"/>
          <ac:picMkLst>
            <pc:docMk/>
            <pc:sldMk cId="2000690509" sldId="258"/>
            <ac:picMk id="5" creationId="{90D4D436-E5AD-46A7-8068-42461A868984}"/>
          </ac:picMkLst>
        </pc:picChg>
        <pc:picChg chg="mod">
          <ac:chgData name="Tamir Dresher" userId="927229788375ca3d" providerId="LiveId" clId="{A0E5926E-543C-4E97-BEB1-4C620E14A54D}" dt="2021-07-27T10:16:20.483" v="354" actId="1076"/>
          <ac:picMkLst>
            <pc:docMk/>
            <pc:sldMk cId="2000690509" sldId="258"/>
            <ac:picMk id="6" creationId="{46C86DF7-560B-4E03-BD90-638965193433}"/>
          </ac:picMkLst>
        </pc:picChg>
        <pc:picChg chg="add mod">
          <ac:chgData name="Tamir Dresher" userId="927229788375ca3d" providerId="LiveId" clId="{A0E5926E-543C-4E97-BEB1-4C620E14A54D}" dt="2021-07-27T10:16:49.239" v="359" actId="1076"/>
          <ac:picMkLst>
            <pc:docMk/>
            <pc:sldMk cId="2000690509" sldId="258"/>
            <ac:picMk id="7" creationId="{F899AB11-DF2C-4F89-B875-4068E2269902}"/>
          </ac:picMkLst>
        </pc:picChg>
        <pc:picChg chg="mod">
          <ac:chgData name="Tamir Dresher" userId="927229788375ca3d" providerId="LiveId" clId="{A0E5926E-543C-4E97-BEB1-4C620E14A54D}" dt="2021-07-27T10:16:20.483" v="354" actId="1076"/>
          <ac:picMkLst>
            <pc:docMk/>
            <pc:sldMk cId="2000690509" sldId="258"/>
            <ac:picMk id="10" creationId="{DF4FA540-B75C-4BE2-86CF-F7CB5F815670}"/>
          </ac:picMkLst>
        </pc:picChg>
        <pc:picChg chg="mod">
          <ac:chgData name="Tamir Dresher" userId="927229788375ca3d" providerId="LiveId" clId="{A0E5926E-543C-4E97-BEB1-4C620E14A54D}" dt="2021-07-27T10:16:20.483" v="354" actId="1076"/>
          <ac:picMkLst>
            <pc:docMk/>
            <pc:sldMk cId="2000690509" sldId="258"/>
            <ac:picMk id="12" creationId="{C1A1C569-45DB-461E-9258-FB5084512324}"/>
          </ac:picMkLst>
        </pc:picChg>
        <pc:picChg chg="mod">
          <ac:chgData name="Tamir Dresher" userId="927229788375ca3d" providerId="LiveId" clId="{A0E5926E-543C-4E97-BEB1-4C620E14A54D}" dt="2021-07-27T10:16:20.483" v="354" actId="1076"/>
          <ac:picMkLst>
            <pc:docMk/>
            <pc:sldMk cId="2000690509" sldId="258"/>
            <ac:picMk id="14" creationId="{E2925F90-8B46-4016-8088-A53F1DE2D251}"/>
          </ac:picMkLst>
        </pc:picChg>
        <pc:picChg chg="mod">
          <ac:chgData name="Tamir Dresher" userId="927229788375ca3d" providerId="LiveId" clId="{A0E5926E-543C-4E97-BEB1-4C620E14A54D}" dt="2021-07-27T10:16:20.483" v="354" actId="1076"/>
          <ac:picMkLst>
            <pc:docMk/>
            <pc:sldMk cId="2000690509" sldId="258"/>
            <ac:picMk id="15" creationId="{CA1EBA23-46CF-4A5E-AB1B-AD06FE076FB5}"/>
          </ac:picMkLst>
        </pc:picChg>
        <pc:cxnChg chg="add mod">
          <ac:chgData name="Tamir Dresher" userId="927229788375ca3d" providerId="LiveId" clId="{A0E5926E-543C-4E97-BEB1-4C620E14A54D}" dt="2021-07-27T10:16:52.056" v="360" actId="14100"/>
          <ac:cxnSpMkLst>
            <pc:docMk/>
            <pc:sldMk cId="2000690509" sldId="258"/>
            <ac:cxnSpMk id="9" creationId="{308C9067-725B-4BD2-BC6F-A98BDC40837B}"/>
          </ac:cxnSpMkLst>
        </pc:cxnChg>
      </pc:sldChg>
      <pc:sldChg chg="addSp modSp new mod">
        <pc:chgData name="Tamir Dresher" userId="927229788375ca3d" providerId="LiveId" clId="{A0E5926E-543C-4E97-BEB1-4C620E14A54D}" dt="2021-07-27T08:49:42.567" v="319" actId="20577"/>
        <pc:sldMkLst>
          <pc:docMk/>
          <pc:sldMk cId="3585978532" sldId="259"/>
        </pc:sldMkLst>
        <pc:spChg chg="mod">
          <ac:chgData name="Tamir Dresher" userId="927229788375ca3d" providerId="LiveId" clId="{A0E5926E-543C-4E97-BEB1-4C620E14A54D}" dt="2021-07-27T08:49:42.567" v="319" actId="20577"/>
          <ac:spMkLst>
            <pc:docMk/>
            <pc:sldMk cId="3585978532" sldId="259"/>
            <ac:spMk id="2" creationId="{540280CC-CBC4-44B7-9AAD-2C7A3016FFBC}"/>
          </ac:spMkLst>
        </pc:spChg>
        <pc:picChg chg="add mod">
          <ac:chgData name="Tamir Dresher" userId="927229788375ca3d" providerId="LiveId" clId="{A0E5926E-543C-4E97-BEB1-4C620E14A54D}" dt="2021-07-27T08:44:10.165" v="209" actId="1076"/>
          <ac:picMkLst>
            <pc:docMk/>
            <pc:sldMk cId="3585978532" sldId="259"/>
            <ac:picMk id="4" creationId="{0BC20E92-6B93-4B07-AC05-7123BDF1BA12}"/>
          </ac:picMkLst>
        </pc:picChg>
      </pc:sldChg>
      <pc:sldChg chg="addSp modSp new mod">
        <pc:chgData name="Tamir Dresher" userId="927229788375ca3d" providerId="LiveId" clId="{A0E5926E-543C-4E97-BEB1-4C620E14A54D}" dt="2021-07-27T08:47:42.657" v="263" actId="6549"/>
        <pc:sldMkLst>
          <pc:docMk/>
          <pc:sldMk cId="1280397375" sldId="260"/>
        </pc:sldMkLst>
        <pc:spChg chg="mod">
          <ac:chgData name="Tamir Dresher" userId="927229788375ca3d" providerId="LiveId" clId="{A0E5926E-543C-4E97-BEB1-4C620E14A54D}" dt="2021-07-27T08:47:42.657" v="263" actId="6549"/>
          <ac:spMkLst>
            <pc:docMk/>
            <pc:sldMk cId="1280397375" sldId="260"/>
            <ac:spMk id="2" creationId="{191473EF-D1AF-479C-915B-A7590E15D412}"/>
          </ac:spMkLst>
        </pc:spChg>
        <pc:picChg chg="add mod">
          <ac:chgData name="Tamir Dresher" userId="927229788375ca3d" providerId="LiveId" clId="{A0E5926E-543C-4E97-BEB1-4C620E14A54D}" dt="2021-07-27T08:47:33.659" v="242" actId="1076"/>
          <ac:picMkLst>
            <pc:docMk/>
            <pc:sldMk cId="1280397375" sldId="260"/>
            <ac:picMk id="4" creationId="{6D5C3845-9DDD-44CC-B13B-DE71457A97B1}"/>
          </ac:picMkLst>
        </pc:picChg>
      </pc:sldChg>
      <pc:sldChg chg="addSp modSp new mod">
        <pc:chgData name="Tamir Dresher" userId="927229788375ca3d" providerId="LiveId" clId="{A0E5926E-543C-4E97-BEB1-4C620E14A54D}" dt="2021-07-27T08:49:27.566" v="308" actId="12788"/>
        <pc:sldMkLst>
          <pc:docMk/>
          <pc:sldMk cId="1872821436" sldId="261"/>
        </pc:sldMkLst>
        <pc:spChg chg="mod">
          <ac:chgData name="Tamir Dresher" userId="927229788375ca3d" providerId="LiveId" clId="{A0E5926E-543C-4E97-BEB1-4C620E14A54D}" dt="2021-07-27T08:49:17.032" v="306" actId="20577"/>
          <ac:spMkLst>
            <pc:docMk/>
            <pc:sldMk cId="1872821436" sldId="261"/>
            <ac:spMk id="2" creationId="{59A2578A-50F9-4198-A072-42392F440215}"/>
          </ac:spMkLst>
        </pc:spChg>
        <pc:picChg chg="add mod">
          <ac:chgData name="Tamir Dresher" userId="927229788375ca3d" providerId="LiveId" clId="{A0E5926E-543C-4E97-BEB1-4C620E14A54D}" dt="2021-07-27T08:49:27.566" v="308" actId="12788"/>
          <ac:picMkLst>
            <pc:docMk/>
            <pc:sldMk cId="1872821436" sldId="261"/>
            <ac:picMk id="4" creationId="{11DE8F0C-5F03-40FE-B08A-E8CAB2838817}"/>
          </ac:picMkLst>
        </pc:picChg>
      </pc:sldChg>
      <pc:sldChg chg="addSp delSp modSp new mod">
        <pc:chgData name="Tamir Dresher" userId="927229788375ca3d" providerId="LiveId" clId="{A0E5926E-543C-4E97-BEB1-4C620E14A54D}" dt="2021-07-27T16:39:14.555" v="406" actId="20577"/>
        <pc:sldMkLst>
          <pc:docMk/>
          <pc:sldMk cId="2216586817" sldId="262"/>
        </pc:sldMkLst>
        <pc:spChg chg="del">
          <ac:chgData name="Tamir Dresher" userId="927229788375ca3d" providerId="LiveId" clId="{A0E5926E-543C-4E97-BEB1-4C620E14A54D}" dt="2021-07-27T16:38:26.526" v="393"/>
          <ac:spMkLst>
            <pc:docMk/>
            <pc:sldMk cId="2216586817" sldId="262"/>
            <ac:spMk id="2" creationId="{F0ECDEAD-77C1-4CF5-9DF1-6408C181EE4F}"/>
          </ac:spMkLst>
        </pc:spChg>
        <pc:spChg chg="del">
          <ac:chgData name="Tamir Dresher" userId="927229788375ca3d" providerId="LiveId" clId="{A0E5926E-543C-4E97-BEB1-4C620E14A54D}" dt="2021-07-27T16:38:26.526" v="393"/>
          <ac:spMkLst>
            <pc:docMk/>
            <pc:sldMk cId="2216586817" sldId="262"/>
            <ac:spMk id="3" creationId="{1ADA6C8C-45C8-49E9-9136-3EB8AFBD5D44}"/>
          </ac:spMkLst>
        </pc:spChg>
        <pc:spChg chg="add mod">
          <ac:chgData name="Tamir Dresher" userId="927229788375ca3d" providerId="LiveId" clId="{A0E5926E-543C-4E97-BEB1-4C620E14A54D}" dt="2021-07-27T16:38:32.881" v="403" actId="20577"/>
          <ac:spMkLst>
            <pc:docMk/>
            <pc:sldMk cId="2216586817" sldId="262"/>
            <ac:spMk id="4" creationId="{FAE81CA8-2E2B-4E91-BB58-D56B3D6A7784}"/>
          </ac:spMkLst>
        </pc:spChg>
        <pc:spChg chg="add mod">
          <ac:chgData name="Tamir Dresher" userId="927229788375ca3d" providerId="LiveId" clId="{A0E5926E-543C-4E97-BEB1-4C620E14A54D}" dt="2021-07-27T16:39:14.555" v="406" actId="20577"/>
          <ac:spMkLst>
            <pc:docMk/>
            <pc:sldMk cId="2216586817" sldId="262"/>
            <ac:spMk id="5" creationId="{EE9D5216-0BE7-4975-8108-7A74120E7A64}"/>
          </ac:spMkLst>
        </pc:spChg>
      </pc:sldChg>
      <pc:sldChg chg="modSp new mod">
        <pc:chgData name="Tamir Dresher" userId="927229788375ca3d" providerId="LiveId" clId="{A0E5926E-543C-4E97-BEB1-4C620E14A54D}" dt="2021-07-27T17:04:02.794" v="538" actId="20577"/>
        <pc:sldMkLst>
          <pc:docMk/>
          <pc:sldMk cId="2531423389" sldId="263"/>
        </pc:sldMkLst>
        <pc:spChg chg="mod">
          <ac:chgData name="Tamir Dresher" userId="927229788375ca3d" providerId="LiveId" clId="{A0E5926E-543C-4E97-BEB1-4C620E14A54D}" dt="2021-07-27T17:03:08.098" v="426" actId="20577"/>
          <ac:spMkLst>
            <pc:docMk/>
            <pc:sldMk cId="2531423389" sldId="263"/>
            <ac:spMk id="2" creationId="{38C73DE6-62B2-4D13-8A40-6DBE914DC7F4}"/>
          </ac:spMkLst>
        </pc:spChg>
        <pc:spChg chg="mod">
          <ac:chgData name="Tamir Dresher" userId="927229788375ca3d" providerId="LiveId" clId="{A0E5926E-543C-4E97-BEB1-4C620E14A54D}" dt="2021-07-27T17:04:02.794" v="538" actId="20577"/>
          <ac:spMkLst>
            <pc:docMk/>
            <pc:sldMk cId="2531423389" sldId="263"/>
            <ac:spMk id="3" creationId="{6B784670-CE33-43CB-BB07-18A5264F19F9}"/>
          </ac:spMkLst>
        </pc:spChg>
      </pc:sldChg>
      <pc:sldChg chg="addSp delSp modSp new mod modAnim">
        <pc:chgData name="Tamir Dresher" userId="927229788375ca3d" providerId="LiveId" clId="{A0E5926E-543C-4E97-BEB1-4C620E14A54D}" dt="2021-07-27T17:53:19.723" v="663"/>
        <pc:sldMkLst>
          <pc:docMk/>
          <pc:sldMk cId="454102737" sldId="264"/>
        </pc:sldMkLst>
        <pc:spChg chg="del">
          <ac:chgData name="Tamir Dresher" userId="927229788375ca3d" providerId="LiveId" clId="{A0E5926E-543C-4E97-BEB1-4C620E14A54D}" dt="2021-07-27T17:52:08.165" v="586" actId="478"/>
          <ac:spMkLst>
            <pc:docMk/>
            <pc:sldMk cId="454102737" sldId="264"/>
            <ac:spMk id="2" creationId="{A350CABA-C707-497D-9324-E94C7943FD53}"/>
          </ac:spMkLst>
        </pc:spChg>
        <pc:spChg chg="del mod">
          <ac:chgData name="Tamir Dresher" userId="927229788375ca3d" providerId="LiveId" clId="{A0E5926E-543C-4E97-BEB1-4C620E14A54D}" dt="2021-07-27T17:52:08.165" v="586" actId="478"/>
          <ac:spMkLst>
            <pc:docMk/>
            <pc:sldMk cId="454102737" sldId="264"/>
            <ac:spMk id="3" creationId="{4168472A-8806-4345-8AD9-B24C6D52EE76}"/>
          </ac:spMkLst>
        </pc:spChg>
        <pc:spChg chg="add mod">
          <ac:chgData name="Tamir Dresher" userId="927229788375ca3d" providerId="LiveId" clId="{A0E5926E-543C-4E97-BEB1-4C620E14A54D}" dt="2021-07-27T17:52:47.410" v="620" actId="20577"/>
          <ac:spMkLst>
            <pc:docMk/>
            <pc:sldMk cId="454102737" sldId="264"/>
            <ac:spMk id="4" creationId="{EB90C857-FC23-4E34-9AC1-98E305BB629D}"/>
          </ac:spMkLst>
        </pc:spChg>
        <pc:spChg chg="add del mod">
          <ac:chgData name="Tamir Dresher" userId="927229788375ca3d" providerId="LiveId" clId="{A0E5926E-543C-4E97-BEB1-4C620E14A54D}" dt="2021-07-27T17:52:53.019" v="622"/>
          <ac:spMkLst>
            <pc:docMk/>
            <pc:sldMk cId="454102737" sldId="264"/>
            <ac:spMk id="5" creationId="{3EEE5702-2736-4896-BA4A-22D7DB965FA5}"/>
          </ac:spMkLst>
        </pc:spChg>
        <pc:spChg chg="add mod">
          <ac:chgData name="Tamir Dresher" userId="927229788375ca3d" providerId="LiveId" clId="{A0E5926E-543C-4E97-BEB1-4C620E14A54D}" dt="2021-07-27T17:53:13.995" v="662" actId="20577"/>
          <ac:spMkLst>
            <pc:docMk/>
            <pc:sldMk cId="454102737" sldId="264"/>
            <ac:spMk id="6" creationId="{18439EE9-9032-4176-A5BE-9C9D644058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837A-6A03-4155-A0EB-CF240899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EBC84-868A-4A96-BA26-FBAC6BD52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AD92-4C60-4FFF-ACA7-1A6BD869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6D03-C68A-4E22-A563-9730029F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BFFB-95A5-4DEF-976B-88402941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3EA6-5ED1-4181-AB49-B5BCEF20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BFA23-1ACF-42F8-904B-7DF6DCBB1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7082-24F6-42B2-A7B0-870F7DC2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9C23-B1C5-4797-8185-DD49BA66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AA35-36BA-48BD-9A16-55675363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ECBC9-D077-4C0F-8375-9EFA5D081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5AED5-156F-4689-BA4E-2A90A778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F4F9-E31B-47D6-9BC8-7DDBD966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36B2-DFA7-46D3-BC85-B9309B2F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3661-38C6-450F-83C6-8A3D6E67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F7B5-1D27-4EF6-92BF-2B626018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D4C4-872E-4393-A340-FCB84FCE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3649-2B6D-4492-B31F-3E4EDF86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5B724-823F-4D2A-8CF5-5FE9856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AF5D-AB4D-40C8-A07D-5E4C0417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CEEC-4124-4CF4-9BCD-3E64ABA7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6F26-3E66-494A-BD32-0A4F932E3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C2AFD-DBD7-4457-BB32-8EF8D2BB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EE40-AF1B-4CF5-AAB0-96B19C69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7FCBB-8A57-4CB3-84AD-0D0D48A6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43B3-6337-4C36-9497-2753FBE7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8310-A372-4FB1-8A49-778D6F249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E12A4-8078-47F7-A2B9-FD55F19E8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8C94-60C2-4A58-829D-B23BFF2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60BB-3DC3-47E5-8962-4965EEF3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D17ED-2962-4780-9CA5-997AA64D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F85C-6D4A-4B62-80D9-DC618E14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F340-3538-41F8-865B-1B662433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540C4-6E7E-4D0B-B438-D3005874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98872-8A8C-4821-BF87-585F5E37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3D60-38B6-4386-AC88-CDD123297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D551E-0970-4E2A-B6BA-A55225FA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B97F5-F018-4BE3-A787-87AD98B0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013C3-DA93-457F-80D5-94FBE8F7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C72D-6B7D-474F-A796-6EC701B3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FCD94-955D-414E-82A1-07265ADF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E2640-7DF4-4DA2-8EFC-17BFBE9D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C70D4-D6B5-46FF-B8D6-B495E737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7782B-F246-453A-90CE-1C0AAB5C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C02A1-CA79-49C0-870C-A49BC1D7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FAA31-B7ED-4438-B2A1-E8E0B436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CB06-1608-4CDA-BEE1-5AA6253D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F5FC-7070-4721-A213-A8515BA9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B752-2FD6-4890-B810-20DD0FB2E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372C8-D79B-4C5D-BA17-9AD8645B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B692-3FA8-472D-8D45-2255D4B2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84A94-E0F2-4FB8-82D3-0AB2140A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0A57-75A9-436B-8711-7E1FEB4A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D8F31-C00D-437E-A423-0865C6143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F0A6-D582-4E3B-9CD7-AB6858607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3C1FA-9563-445D-8C5D-217F9254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97CE8-C77E-4ED2-868C-E3DA67EC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5D1E4-A4CB-4BB3-AC77-A634C829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8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FAF75-8566-433A-BC10-C4328E98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85E56-3091-421B-9F9C-3118E663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76F1-3713-4457-B226-91A004C95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27B-F1D3-46D3-85D5-14D71D1108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321A-D325-4108-A39B-50E94F9EB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0D09-311B-48BA-9A4D-957987717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8E11-AD39-46B1-8833-AA84D5CC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3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irdresher/SeagateLyveCloudHackath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F350-3FDD-4F0D-8905-2360A94D0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244" y="399345"/>
            <a:ext cx="11401778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Seagate S3 Log Migration to Azure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BF6B9-7BEC-440C-B2FF-9C7966352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Team members:</a:t>
            </a:r>
          </a:p>
          <a:p>
            <a:pPr algn="l"/>
            <a:r>
              <a:rPr lang="en-US" dirty="0"/>
              <a:t>Tamir Dresher 	   &amp;     Yaron Sarig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6C2C2-C07C-45E1-B865-23436F008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4553655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D7194-328A-4274-ABE6-1E4378717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33" y="455365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3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90C857-FC23-4E34-9AC1-98E305BB629D}"/>
              </a:ext>
            </a:extLst>
          </p:cNvPr>
          <p:cNvSpPr/>
          <p:nvPr/>
        </p:nvSpPr>
        <p:spPr>
          <a:xfrm>
            <a:off x="1486883" y="1034154"/>
            <a:ext cx="856349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can’t Improve </a:t>
            </a:r>
          </a:p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you don’t measure</a:t>
            </a:r>
          </a:p>
          <a:p>
            <a:pPr algn="ctr"/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39EE9-9032-4176-A5BE-9C9D6440588C}"/>
              </a:ext>
            </a:extLst>
          </p:cNvPr>
          <p:cNvSpPr/>
          <p:nvPr/>
        </p:nvSpPr>
        <p:spPr>
          <a:xfrm>
            <a:off x="2220770" y="3541827"/>
            <a:ext cx="728968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can’t measure </a:t>
            </a:r>
          </a:p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proper tools</a:t>
            </a:r>
          </a:p>
          <a:p>
            <a:pPr algn="ctr"/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F350-3FDD-4F0D-8905-2360A94D0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8" y="1"/>
            <a:ext cx="11175194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Solution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BF6B9-7BEC-440C-B2FF-9C7966352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8" y="1875453"/>
            <a:ext cx="11175193" cy="4329404"/>
          </a:xfrm>
        </p:spPr>
        <p:txBody>
          <a:bodyPr/>
          <a:lstStyle/>
          <a:p>
            <a:pPr algn="l"/>
            <a:r>
              <a:rPr lang="en-US" dirty="0"/>
              <a:t>Give the customer clear up-to-date picture of the storage data/usage/capacity/failures </a:t>
            </a:r>
            <a:br>
              <a:rPr lang="en-US" dirty="0"/>
            </a:b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Ingest </a:t>
            </a:r>
            <a:r>
              <a:rPr lang="en-US" dirty="0" err="1"/>
              <a:t>LyveCloud</a:t>
            </a:r>
            <a:r>
              <a:rPr lang="en-US" dirty="0"/>
              <a:t> logs directly to Azure Monitor service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Allow the customer to build sophisticated Log Analytics queries/charts to help her to optimize the use of Seagate storage service</a:t>
            </a:r>
          </a:p>
        </p:txBody>
      </p:sp>
    </p:spTree>
    <p:extLst>
      <p:ext uri="{BB962C8B-B14F-4D97-AF65-F5344CB8AC3E}">
        <p14:creationId xmlns:p14="http://schemas.microsoft.com/office/powerpoint/2010/main" val="280013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F350-3FDD-4F0D-8905-2360A94D0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8" y="1"/>
            <a:ext cx="11175194" cy="1156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BF6B9-7BEC-440C-B2FF-9C7966352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8" y="1156996"/>
            <a:ext cx="11344528" cy="5571181"/>
          </a:xfrm>
        </p:spPr>
        <p:txBody>
          <a:bodyPr/>
          <a:lstStyle/>
          <a:p>
            <a:pPr algn="l"/>
            <a:r>
              <a:rPr lang="en-US" dirty="0"/>
              <a:t>The serverless design is simple and efficient, based on Azure Functions</a:t>
            </a:r>
            <a:r>
              <a:rPr lang="en-US"/>
              <a:t>, Azure Tables </a:t>
            </a:r>
            <a:r>
              <a:rPr lang="en-US" dirty="0"/>
              <a:t>and queuing services</a:t>
            </a:r>
          </a:p>
          <a:p>
            <a:pPr algn="l"/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Azure function scheduled to rise every X minutes scan the bucket for new logs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The log files are added to the queue and a checkpoint is stored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Every new item in the queue triggers another function that stream the data to Azure Monitor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4D436-E5AD-46A7-8068-42461A86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572" y="4796205"/>
            <a:ext cx="2247900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86DF7-560B-4E03-BD90-638965193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855" y="4523042"/>
            <a:ext cx="1209675" cy="19812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F4FA540-B75C-4BE2-86CF-F7CB5F815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882" y="3704444"/>
            <a:ext cx="1259281" cy="982393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C1A1C569-45DB-461E-9258-FB5084512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53" y="4523042"/>
            <a:ext cx="1613336" cy="161333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2925F90-8B46-4016-8088-A53F1DE2D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26" y="4686837"/>
            <a:ext cx="2150874" cy="12022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1EBA23-46CF-4A5E-AB1B-AD06FE076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083323">
            <a:off x="8372527" y="4781215"/>
            <a:ext cx="857250" cy="828675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899AB11-DF2C-4F89-B875-4068E2269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7185" y="6382302"/>
            <a:ext cx="514672" cy="5146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8C9067-725B-4BD2-BC6F-A98BDC40837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84521" y="5929680"/>
            <a:ext cx="0" cy="452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92C08-D8E5-449D-9205-678068561A0E}"/>
              </a:ext>
            </a:extLst>
          </p:cNvPr>
          <p:cNvSpPr/>
          <p:nvPr/>
        </p:nvSpPr>
        <p:spPr>
          <a:xfrm>
            <a:off x="3284521" y="6054696"/>
            <a:ext cx="8274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200069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73EF-D1AF-479C-915B-A7590E15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05A1-36C2-44E4-84C7-C238793C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C3845-9DDD-44CC-B13B-DE71457A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6" y="1690688"/>
            <a:ext cx="10876384" cy="51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9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578A-50F9-4198-A072-42392F44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B4D8-4D3D-4623-8738-AF60D48B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8F0C-5F03-40FE-B08A-E8CAB283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1" y="1596971"/>
            <a:ext cx="8315279" cy="52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2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0CC-CBC4-44B7-9AAD-2C7A3016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Informative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3B39-C325-4804-8488-CABEF43B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20E92-6B93-4B07-AC05-7123BDF1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474472"/>
            <a:ext cx="11025673" cy="53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7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3DE6-62B2-4D13-8A40-6DBE914D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4670-CE33-43CB-BB07-18A5264F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automated deployment procedure</a:t>
            </a:r>
          </a:p>
          <a:p>
            <a:r>
              <a:rPr lang="en-US" dirty="0"/>
              <a:t>Enable filtering on bucket or </a:t>
            </a:r>
            <a:r>
              <a:rPr lang="en-US" dirty="0" err="1"/>
              <a:t>logtype</a:t>
            </a:r>
            <a:r>
              <a:rPr lang="en-US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53142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E81CA8-2E2B-4E91-BB58-D56B3D6A7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9D5216-0BE7-4975-8108-7A74120E7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https://github.com/tamirdresher/SeagateLyveCloudHackathon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8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Seagate S3 Log Migration to Azure Monitor</vt:lpstr>
      <vt:lpstr>PowerPoint Presentation</vt:lpstr>
      <vt:lpstr>Solution Details</vt:lpstr>
      <vt:lpstr>Architecture</vt:lpstr>
      <vt:lpstr>Simple observability</vt:lpstr>
      <vt:lpstr>Advanced Querying</vt:lpstr>
      <vt:lpstr>Informative Visualization</vt:lpstr>
      <vt:lpstr>Future roadmap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Seagate S3 Log Migration to Azure Monitor</dc:title>
  <dc:creator>Sarig, Yaron</dc:creator>
  <cp:lastModifiedBy>Tamir Dresher</cp:lastModifiedBy>
  <cp:revision>4</cp:revision>
  <dcterms:created xsi:type="dcterms:W3CDTF">2021-07-26T17:33:01Z</dcterms:created>
  <dcterms:modified xsi:type="dcterms:W3CDTF">2021-07-27T17:53:25Z</dcterms:modified>
</cp:coreProperties>
</file>